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2" r:id="rId1"/>
    <p:sldMasterId id="2147483861" r:id="rId2"/>
    <p:sldMasterId id="2147483817" r:id="rId3"/>
    <p:sldMasterId id="2147483686" r:id="rId4"/>
    <p:sldMasterId id="2147483903" r:id="rId5"/>
    <p:sldMasterId id="2147483916" r:id="rId6"/>
  </p:sldMasterIdLst>
  <p:notesMasterIdLst>
    <p:notesMasterId r:id="rId60"/>
  </p:notesMasterIdLst>
  <p:sldIdLst>
    <p:sldId id="740" r:id="rId7"/>
    <p:sldId id="742" r:id="rId8"/>
    <p:sldId id="743" r:id="rId9"/>
    <p:sldId id="744" r:id="rId10"/>
    <p:sldId id="745" r:id="rId11"/>
    <p:sldId id="746" r:id="rId12"/>
    <p:sldId id="747" r:id="rId13"/>
    <p:sldId id="748" r:id="rId14"/>
    <p:sldId id="749" r:id="rId15"/>
    <p:sldId id="750" r:id="rId16"/>
    <p:sldId id="751" r:id="rId17"/>
    <p:sldId id="752" r:id="rId18"/>
    <p:sldId id="753" r:id="rId19"/>
    <p:sldId id="754" r:id="rId20"/>
    <p:sldId id="755" r:id="rId21"/>
    <p:sldId id="756" r:id="rId22"/>
    <p:sldId id="757" r:id="rId23"/>
    <p:sldId id="758" r:id="rId24"/>
    <p:sldId id="759" r:id="rId25"/>
    <p:sldId id="270" r:id="rId26"/>
    <p:sldId id="945" r:id="rId27"/>
    <p:sldId id="295" r:id="rId28"/>
    <p:sldId id="272" r:id="rId29"/>
    <p:sldId id="946" r:id="rId30"/>
    <p:sldId id="942" r:id="rId31"/>
    <p:sldId id="943" r:id="rId32"/>
    <p:sldId id="959" r:id="rId33"/>
    <p:sldId id="960" r:id="rId34"/>
    <p:sldId id="944" r:id="rId35"/>
    <p:sldId id="951" r:id="rId36"/>
    <p:sldId id="954" r:id="rId37"/>
    <p:sldId id="955" r:id="rId38"/>
    <p:sldId id="956" r:id="rId39"/>
    <p:sldId id="957" r:id="rId40"/>
    <p:sldId id="958" r:id="rId41"/>
    <p:sldId id="260" r:id="rId42"/>
    <p:sldId id="383" r:id="rId43"/>
    <p:sldId id="947" r:id="rId44"/>
    <p:sldId id="952" r:id="rId45"/>
    <p:sldId id="263" r:id="rId46"/>
    <p:sldId id="262" r:id="rId47"/>
    <p:sldId id="961" r:id="rId48"/>
    <p:sldId id="1068" r:id="rId49"/>
    <p:sldId id="330" r:id="rId50"/>
    <p:sldId id="291" r:id="rId51"/>
    <p:sldId id="1077" r:id="rId52"/>
    <p:sldId id="1059" r:id="rId53"/>
    <p:sldId id="283" r:id="rId54"/>
    <p:sldId id="1078" r:id="rId55"/>
    <p:sldId id="268" r:id="rId56"/>
    <p:sldId id="286" r:id="rId57"/>
    <p:sldId id="1079" r:id="rId58"/>
    <p:sldId id="74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200"/>
    <a:srgbClr val="00B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0"/>
    <p:restoredTop sz="95884"/>
  </p:normalViewPr>
  <p:slideViewPr>
    <p:cSldViewPr snapToGrid="0" snapToObjects="1">
      <p:cViewPr varScale="1">
        <p:scale>
          <a:sx n="74" d="100"/>
          <a:sy n="74" d="100"/>
        </p:scale>
        <p:origin x="72"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kise-my.sharepoint.com/personal/liselotte_schafer-elinder_ki_se/Documents/Copied_from_OwnCloud/IMPROVE%20common/V&#229;ra%20artiklar/Trial%20results/Results%20implementation%20strategie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Blad1!$B$1</c:f>
              <c:strCache>
                <c:ptCount val="1"/>
                <c:pt idx="0">
                  <c:v>Proportion Mediated</c:v>
                </c:pt>
              </c:strCache>
            </c:strRef>
          </c:tx>
          <c:spPr>
            <a:solidFill>
              <a:schemeClr val="accent1"/>
            </a:solidFill>
            <a:ln>
              <a:noFill/>
            </a:ln>
            <a:effectLst/>
          </c:spPr>
          <c:invertIfNegative val="0"/>
          <c:cat>
            <c:strRef>
              <c:f>Blad1!$A$2:$A$14</c:f>
              <c:strCache>
                <c:ptCount val="12"/>
                <c:pt idx="0">
                  <c:v>Goals</c:v>
                </c:pt>
                <c:pt idx="1">
                  <c:v>Intention</c:v>
                </c:pt>
                <c:pt idx="2">
                  <c:v>Beliefs about Capability</c:v>
                </c:pt>
                <c:pt idx="3">
                  <c:v>Beliefs about Consequences</c:v>
                </c:pt>
                <c:pt idx="5">
                  <c:v>Environmental Context and Resources</c:v>
                </c:pt>
                <c:pt idx="6">
                  <c:v>Social Influence (Team)</c:v>
                </c:pt>
                <c:pt idx="7">
                  <c:v>Social Influence (Municipality)</c:v>
                </c:pt>
                <c:pt idx="9">
                  <c:v>Behavioral Regulation</c:v>
                </c:pt>
                <c:pt idx="10">
                  <c:v>Skills</c:v>
                </c:pt>
                <c:pt idx="11">
                  <c:v>Knowledge</c:v>
                </c:pt>
              </c:strCache>
            </c:strRef>
          </c:cat>
          <c:val>
            <c:numRef>
              <c:f>Blad1!$B$2:$B$14</c:f>
              <c:numCache>
                <c:formatCode>0%</c:formatCode>
                <c:ptCount val="13"/>
                <c:pt idx="0">
                  <c:v>0.34</c:v>
                </c:pt>
                <c:pt idx="1">
                  <c:v>0.21</c:v>
                </c:pt>
                <c:pt idx="2">
                  <c:v>0.1</c:v>
                </c:pt>
                <c:pt idx="3">
                  <c:v>0.05</c:v>
                </c:pt>
                <c:pt idx="4" formatCode="General">
                  <c:v>0</c:v>
                </c:pt>
                <c:pt idx="5">
                  <c:v>0.21</c:v>
                </c:pt>
                <c:pt idx="6">
                  <c:v>0.22</c:v>
                </c:pt>
                <c:pt idx="7">
                  <c:v>0.18</c:v>
                </c:pt>
                <c:pt idx="8" formatCode="General">
                  <c:v>0</c:v>
                </c:pt>
                <c:pt idx="9">
                  <c:v>0.36</c:v>
                </c:pt>
                <c:pt idx="10">
                  <c:v>0.44</c:v>
                </c:pt>
                <c:pt idx="11">
                  <c:v>0.17</c:v>
                </c:pt>
                <c:pt idx="12" formatCode="General">
                  <c:v>0</c:v>
                </c:pt>
              </c:numCache>
            </c:numRef>
          </c:val>
          <c:extLst>
            <c:ext xmlns:c16="http://schemas.microsoft.com/office/drawing/2014/chart" uri="{C3380CC4-5D6E-409C-BE32-E72D297353CC}">
              <c16:uniqueId val="{00000000-66A8-4B97-928C-FFE016BAD78D}"/>
            </c:ext>
          </c:extLst>
        </c:ser>
        <c:ser>
          <c:idx val="1"/>
          <c:order val="1"/>
          <c:tx>
            <c:strRef>
              <c:f>Blad1!$C$1</c:f>
              <c:strCache>
                <c:ptCount val="1"/>
                <c:pt idx="0">
                  <c:v>Proportion Not Mediated</c:v>
                </c:pt>
              </c:strCache>
            </c:strRef>
          </c:tx>
          <c:spPr>
            <a:solidFill>
              <a:schemeClr val="accent2"/>
            </a:solidFill>
            <a:ln>
              <a:noFill/>
            </a:ln>
            <a:effectLst/>
          </c:spPr>
          <c:invertIfNegative val="0"/>
          <c:cat>
            <c:strRef>
              <c:f>Blad1!$A$2:$A$14</c:f>
              <c:strCache>
                <c:ptCount val="12"/>
                <c:pt idx="0">
                  <c:v>Goals</c:v>
                </c:pt>
                <c:pt idx="1">
                  <c:v>Intention</c:v>
                </c:pt>
                <c:pt idx="2">
                  <c:v>Beliefs about Capability</c:v>
                </c:pt>
                <c:pt idx="3">
                  <c:v>Beliefs about Consequences</c:v>
                </c:pt>
                <c:pt idx="5">
                  <c:v>Environmental Context and Resources</c:v>
                </c:pt>
                <c:pt idx="6">
                  <c:v>Social Influence (Team)</c:v>
                </c:pt>
                <c:pt idx="7">
                  <c:v>Social Influence (Municipality)</c:v>
                </c:pt>
                <c:pt idx="9">
                  <c:v>Behavioral Regulation</c:v>
                </c:pt>
                <c:pt idx="10">
                  <c:v>Skills</c:v>
                </c:pt>
                <c:pt idx="11">
                  <c:v>Knowledge</c:v>
                </c:pt>
              </c:strCache>
            </c:strRef>
          </c:cat>
          <c:val>
            <c:numRef>
              <c:f>Blad1!$C$2:$C$14</c:f>
              <c:numCache>
                <c:formatCode>0%</c:formatCode>
                <c:ptCount val="13"/>
                <c:pt idx="0">
                  <c:v>0.66</c:v>
                </c:pt>
                <c:pt idx="1">
                  <c:v>0.79</c:v>
                </c:pt>
                <c:pt idx="2">
                  <c:v>0.9</c:v>
                </c:pt>
                <c:pt idx="3">
                  <c:v>0.95</c:v>
                </c:pt>
                <c:pt idx="4" formatCode="General">
                  <c:v>0</c:v>
                </c:pt>
                <c:pt idx="5">
                  <c:v>0.79</c:v>
                </c:pt>
                <c:pt idx="6">
                  <c:v>0.78</c:v>
                </c:pt>
                <c:pt idx="7">
                  <c:v>0.82</c:v>
                </c:pt>
                <c:pt idx="8" formatCode="General">
                  <c:v>0</c:v>
                </c:pt>
                <c:pt idx="9">
                  <c:v>0.64</c:v>
                </c:pt>
                <c:pt idx="10">
                  <c:v>0.56000000000000005</c:v>
                </c:pt>
                <c:pt idx="11">
                  <c:v>0.83</c:v>
                </c:pt>
                <c:pt idx="12" formatCode="General">
                  <c:v>0</c:v>
                </c:pt>
              </c:numCache>
            </c:numRef>
          </c:val>
          <c:extLst>
            <c:ext xmlns:c16="http://schemas.microsoft.com/office/drawing/2014/chart" uri="{C3380CC4-5D6E-409C-BE32-E72D297353CC}">
              <c16:uniqueId val="{00000001-66A8-4B97-928C-FFE016BAD78D}"/>
            </c:ext>
          </c:extLst>
        </c:ser>
        <c:dLbls>
          <c:showLegendKey val="0"/>
          <c:showVal val="0"/>
          <c:showCatName val="0"/>
          <c:showSerName val="0"/>
          <c:showPercent val="0"/>
          <c:showBubbleSize val="0"/>
        </c:dLbls>
        <c:gapWidth val="150"/>
        <c:overlap val="100"/>
        <c:axId val="926052480"/>
        <c:axId val="926055720"/>
      </c:barChart>
      <c:catAx>
        <c:axId val="926052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200" b="0" i="0" u="none" strike="noStrike" kern="1200" baseline="0">
                <a:solidFill>
                  <a:schemeClr val="tx1">
                    <a:lumMod val="65000"/>
                    <a:lumOff val="35000"/>
                  </a:schemeClr>
                </a:solidFill>
                <a:latin typeface="+mn-lt"/>
                <a:ea typeface="+mn-ea"/>
                <a:cs typeface="+mn-cs"/>
              </a:defRPr>
            </a:pPr>
            <a:endParaRPr lang="sv-SE"/>
          </a:p>
        </c:txPr>
        <c:crossAx val="926055720"/>
        <c:crosses val="autoZero"/>
        <c:auto val="1"/>
        <c:lblAlgn val="l"/>
        <c:lblOffset val="100"/>
        <c:noMultiLvlLbl val="0"/>
      </c:catAx>
      <c:valAx>
        <c:axId val="92605572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926052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401370906321407E-2"/>
          <c:y val="2.3910121848913366E-2"/>
          <c:w val="0.84688499619192692"/>
          <c:h val="0.81301703025720329"/>
        </c:manualLayout>
      </c:layout>
      <c:barChart>
        <c:barDir val="bar"/>
        <c:grouping val="clustered"/>
        <c:varyColors val="0"/>
        <c:ser>
          <c:idx val="0"/>
          <c:order val="0"/>
          <c:tx>
            <c:strRef>
              <c:f>Blad1!$B$1</c:f>
              <c:strCache>
                <c:ptCount val="1"/>
                <c:pt idx="0">
                  <c:v>Multifaceted Strategy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Blad1!$A$2:$A$4</c:f>
              <c:strCache>
                <c:ptCount val="3"/>
                <c:pt idx="0">
                  <c:v>Recommendation 3</c:v>
                </c:pt>
                <c:pt idx="1">
                  <c:v>Recommendation 2</c:v>
                </c:pt>
                <c:pt idx="2">
                  <c:v>Recommendation 1</c:v>
                </c:pt>
              </c:strCache>
            </c:strRef>
          </c:cat>
          <c:val>
            <c:numRef>
              <c:f>Blad1!$B$2:$B$4</c:f>
              <c:numCache>
                <c:formatCode>0.00%</c:formatCode>
                <c:ptCount val="3"/>
                <c:pt idx="0">
                  <c:v>8.8999999999999996E-2</c:v>
                </c:pt>
                <c:pt idx="1">
                  <c:v>9.1999999999999998E-2</c:v>
                </c:pt>
                <c:pt idx="2">
                  <c:v>0.157</c:v>
                </c:pt>
              </c:numCache>
            </c:numRef>
          </c:val>
          <c:extLst>
            <c:ext xmlns:c16="http://schemas.microsoft.com/office/drawing/2014/chart" uri="{C3380CC4-5D6E-409C-BE32-E72D297353CC}">
              <c16:uniqueId val="{00000000-126C-400C-BAF3-FB28790E8273}"/>
            </c:ext>
          </c:extLst>
        </c:ser>
        <c:ser>
          <c:idx val="1"/>
          <c:order val="1"/>
          <c:tx>
            <c:strRef>
              <c:f>Blad1!$C$1</c:f>
              <c:strCache>
                <c:ptCount val="1"/>
                <c:pt idx="0">
                  <c:v>Discrete Strategy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Blad1!$A$2:$A$4</c:f>
              <c:strCache>
                <c:ptCount val="3"/>
                <c:pt idx="0">
                  <c:v>Recommendation 3</c:v>
                </c:pt>
                <c:pt idx="1">
                  <c:v>Recommendation 2</c:v>
                </c:pt>
                <c:pt idx="2">
                  <c:v>Recommendation 1</c:v>
                </c:pt>
              </c:strCache>
            </c:strRef>
          </c:cat>
          <c:val>
            <c:numRef>
              <c:f>Blad1!$C$2:$C$4</c:f>
              <c:numCache>
                <c:formatCode>0%</c:formatCode>
                <c:ptCount val="3"/>
                <c:pt idx="0" formatCode="0.00%">
                  <c:v>-1.4999999999999999E-2</c:v>
                </c:pt>
                <c:pt idx="1">
                  <c:v>0.05</c:v>
                </c:pt>
                <c:pt idx="2" formatCode="0.00%">
                  <c:v>0.11600000000000001</c:v>
                </c:pt>
              </c:numCache>
            </c:numRef>
          </c:val>
          <c:extLst>
            <c:ext xmlns:c16="http://schemas.microsoft.com/office/drawing/2014/chart" uri="{C3380CC4-5D6E-409C-BE32-E72D297353CC}">
              <c16:uniqueId val="{00000001-126C-400C-BAF3-FB28790E8273}"/>
            </c:ext>
          </c:extLst>
        </c:ser>
        <c:dLbls>
          <c:dLblPos val="outEnd"/>
          <c:showLegendKey val="0"/>
          <c:showVal val="1"/>
          <c:showCatName val="0"/>
          <c:showSerName val="0"/>
          <c:showPercent val="0"/>
          <c:showBubbleSize val="0"/>
        </c:dLbls>
        <c:gapWidth val="269"/>
        <c:overlap val="-48"/>
        <c:axId val="1118727128"/>
        <c:axId val="1118722448"/>
      </c:barChart>
      <c:catAx>
        <c:axId val="1118727128"/>
        <c:scaling>
          <c:orientation val="minMax"/>
        </c:scaling>
        <c:delete val="1"/>
        <c:axPos val="l"/>
        <c:numFmt formatCode="General" sourceLinked="1"/>
        <c:majorTickMark val="out"/>
        <c:minorTickMark val="none"/>
        <c:tickLblPos val="nextTo"/>
        <c:crossAx val="1118722448"/>
        <c:crosses val="autoZero"/>
        <c:auto val="1"/>
        <c:lblAlgn val="ctr"/>
        <c:lblOffset val="100"/>
        <c:noMultiLvlLbl val="0"/>
      </c:catAx>
      <c:valAx>
        <c:axId val="1118722448"/>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8727128"/>
        <c:crosses val="autoZero"/>
        <c:crossBetween val="between"/>
      </c:valAx>
      <c:spPr>
        <a:noFill/>
        <a:ln>
          <a:noFill/>
        </a:ln>
        <a:effectLst/>
      </c:spPr>
    </c:plotArea>
    <c:legend>
      <c:legendPos val="t"/>
      <c:layout>
        <c:manualLayout>
          <c:xMode val="edge"/>
          <c:yMode val="edge"/>
          <c:x val="4.3907142985649267E-2"/>
          <c:y val="0.92566990568841434"/>
          <c:w val="0.89999988006068932"/>
          <c:h val="6.398807844376479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Blad1!$B$1</c:f>
              <c:strCache>
                <c:ptCount val="1"/>
                <c:pt idx="0">
                  <c:v>Proportion Mediated</c:v>
                </c:pt>
              </c:strCache>
            </c:strRef>
          </c:tx>
          <c:spPr>
            <a:solidFill>
              <a:schemeClr val="accent1"/>
            </a:solidFill>
            <a:ln>
              <a:noFill/>
            </a:ln>
            <a:effectLst/>
          </c:spPr>
          <c:invertIfNegative val="0"/>
          <c:cat>
            <c:strRef>
              <c:f>Blad1!$A$2:$A$14</c:f>
              <c:strCache>
                <c:ptCount val="12"/>
                <c:pt idx="0">
                  <c:v>Goals</c:v>
                </c:pt>
                <c:pt idx="1">
                  <c:v>Intention</c:v>
                </c:pt>
                <c:pt idx="2">
                  <c:v>Beliefs about Capability</c:v>
                </c:pt>
                <c:pt idx="3">
                  <c:v>Beliefs about Consequences</c:v>
                </c:pt>
                <c:pt idx="5">
                  <c:v>Environmental Context and Resources</c:v>
                </c:pt>
                <c:pt idx="6">
                  <c:v>Social Influence (Team)</c:v>
                </c:pt>
                <c:pt idx="7">
                  <c:v>Social Influence (Municipality)</c:v>
                </c:pt>
                <c:pt idx="9">
                  <c:v>Behavioral Regulation</c:v>
                </c:pt>
                <c:pt idx="10">
                  <c:v>Skills</c:v>
                </c:pt>
                <c:pt idx="11">
                  <c:v>Knowledge</c:v>
                </c:pt>
              </c:strCache>
            </c:strRef>
          </c:cat>
          <c:val>
            <c:numRef>
              <c:f>Blad1!$B$2:$B$14</c:f>
              <c:numCache>
                <c:formatCode>0%</c:formatCode>
                <c:ptCount val="13"/>
                <c:pt idx="0">
                  <c:v>0.34</c:v>
                </c:pt>
                <c:pt idx="1">
                  <c:v>0.21</c:v>
                </c:pt>
                <c:pt idx="2">
                  <c:v>0.1</c:v>
                </c:pt>
                <c:pt idx="3">
                  <c:v>0.05</c:v>
                </c:pt>
                <c:pt idx="4" formatCode="General">
                  <c:v>0</c:v>
                </c:pt>
                <c:pt idx="5">
                  <c:v>0.21</c:v>
                </c:pt>
                <c:pt idx="6">
                  <c:v>0.22</c:v>
                </c:pt>
                <c:pt idx="7">
                  <c:v>0.18</c:v>
                </c:pt>
                <c:pt idx="8" formatCode="General">
                  <c:v>0</c:v>
                </c:pt>
                <c:pt idx="9">
                  <c:v>0.36</c:v>
                </c:pt>
                <c:pt idx="10">
                  <c:v>0.44</c:v>
                </c:pt>
                <c:pt idx="11">
                  <c:v>0.17</c:v>
                </c:pt>
                <c:pt idx="12" formatCode="General">
                  <c:v>0</c:v>
                </c:pt>
              </c:numCache>
            </c:numRef>
          </c:val>
          <c:extLst>
            <c:ext xmlns:c16="http://schemas.microsoft.com/office/drawing/2014/chart" uri="{C3380CC4-5D6E-409C-BE32-E72D297353CC}">
              <c16:uniqueId val="{00000000-9D4B-4981-9C1F-F06CE6742B6C}"/>
            </c:ext>
          </c:extLst>
        </c:ser>
        <c:ser>
          <c:idx val="1"/>
          <c:order val="1"/>
          <c:tx>
            <c:strRef>
              <c:f>Blad1!$C$1</c:f>
              <c:strCache>
                <c:ptCount val="1"/>
                <c:pt idx="0">
                  <c:v>Proportion Not Mediated</c:v>
                </c:pt>
              </c:strCache>
            </c:strRef>
          </c:tx>
          <c:spPr>
            <a:solidFill>
              <a:schemeClr val="accent2"/>
            </a:solidFill>
            <a:ln>
              <a:noFill/>
            </a:ln>
            <a:effectLst/>
          </c:spPr>
          <c:invertIfNegative val="0"/>
          <c:cat>
            <c:strRef>
              <c:f>Blad1!$A$2:$A$14</c:f>
              <c:strCache>
                <c:ptCount val="12"/>
                <c:pt idx="0">
                  <c:v>Goals</c:v>
                </c:pt>
                <c:pt idx="1">
                  <c:v>Intention</c:v>
                </c:pt>
                <c:pt idx="2">
                  <c:v>Beliefs about Capability</c:v>
                </c:pt>
                <c:pt idx="3">
                  <c:v>Beliefs about Consequences</c:v>
                </c:pt>
                <c:pt idx="5">
                  <c:v>Environmental Context and Resources</c:v>
                </c:pt>
                <c:pt idx="6">
                  <c:v>Social Influence (Team)</c:v>
                </c:pt>
                <c:pt idx="7">
                  <c:v>Social Influence (Municipality)</c:v>
                </c:pt>
                <c:pt idx="9">
                  <c:v>Behavioral Regulation</c:v>
                </c:pt>
                <c:pt idx="10">
                  <c:v>Skills</c:v>
                </c:pt>
                <c:pt idx="11">
                  <c:v>Knowledge</c:v>
                </c:pt>
              </c:strCache>
            </c:strRef>
          </c:cat>
          <c:val>
            <c:numRef>
              <c:f>Blad1!$C$2:$C$14</c:f>
              <c:numCache>
                <c:formatCode>0%</c:formatCode>
                <c:ptCount val="13"/>
                <c:pt idx="0">
                  <c:v>0.66</c:v>
                </c:pt>
                <c:pt idx="1">
                  <c:v>0.79</c:v>
                </c:pt>
                <c:pt idx="2">
                  <c:v>0.9</c:v>
                </c:pt>
                <c:pt idx="3">
                  <c:v>0.95</c:v>
                </c:pt>
                <c:pt idx="4" formatCode="General">
                  <c:v>0</c:v>
                </c:pt>
                <c:pt idx="5">
                  <c:v>0.79</c:v>
                </c:pt>
                <c:pt idx="6">
                  <c:v>0.78</c:v>
                </c:pt>
                <c:pt idx="7">
                  <c:v>0.82</c:v>
                </c:pt>
                <c:pt idx="8" formatCode="General">
                  <c:v>0</c:v>
                </c:pt>
                <c:pt idx="9">
                  <c:v>0.64</c:v>
                </c:pt>
                <c:pt idx="10">
                  <c:v>0.56000000000000005</c:v>
                </c:pt>
                <c:pt idx="11">
                  <c:v>0.83</c:v>
                </c:pt>
                <c:pt idx="12" formatCode="General">
                  <c:v>0</c:v>
                </c:pt>
              </c:numCache>
            </c:numRef>
          </c:val>
          <c:extLst>
            <c:ext xmlns:c16="http://schemas.microsoft.com/office/drawing/2014/chart" uri="{C3380CC4-5D6E-409C-BE32-E72D297353CC}">
              <c16:uniqueId val="{00000001-9D4B-4981-9C1F-F06CE6742B6C}"/>
            </c:ext>
          </c:extLst>
        </c:ser>
        <c:dLbls>
          <c:showLegendKey val="0"/>
          <c:showVal val="0"/>
          <c:showCatName val="0"/>
          <c:showSerName val="0"/>
          <c:showPercent val="0"/>
          <c:showBubbleSize val="0"/>
        </c:dLbls>
        <c:gapWidth val="150"/>
        <c:overlap val="100"/>
        <c:axId val="926052480"/>
        <c:axId val="926055720"/>
      </c:barChart>
      <c:catAx>
        <c:axId val="926052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200" b="0" i="0" u="none" strike="noStrike" kern="1200" baseline="0">
                <a:solidFill>
                  <a:schemeClr val="tx1">
                    <a:lumMod val="65000"/>
                    <a:lumOff val="35000"/>
                  </a:schemeClr>
                </a:solidFill>
                <a:latin typeface="+mn-lt"/>
                <a:ea typeface="+mn-ea"/>
                <a:cs typeface="+mn-cs"/>
              </a:defRPr>
            </a:pPr>
            <a:endParaRPr lang="sv-SE"/>
          </a:p>
        </c:txPr>
        <c:crossAx val="926055720"/>
        <c:crosses val="autoZero"/>
        <c:auto val="1"/>
        <c:lblAlgn val="l"/>
        <c:lblOffset val="100"/>
        <c:noMultiLvlLbl val="0"/>
      </c:catAx>
      <c:valAx>
        <c:axId val="92605572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926052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Blad1!$B$1</c:f>
              <c:strCache>
                <c:ptCount val="1"/>
                <c:pt idx="0">
                  <c:v>Proportion Mediated</c:v>
                </c:pt>
              </c:strCache>
            </c:strRef>
          </c:tx>
          <c:spPr>
            <a:solidFill>
              <a:schemeClr val="accent1"/>
            </a:solidFill>
            <a:ln>
              <a:noFill/>
            </a:ln>
            <a:effectLst/>
          </c:spPr>
          <c:invertIfNegative val="0"/>
          <c:cat>
            <c:strRef>
              <c:f>Blad1!$A$2:$A$14</c:f>
              <c:strCache>
                <c:ptCount val="12"/>
                <c:pt idx="0">
                  <c:v>Goals</c:v>
                </c:pt>
                <c:pt idx="1">
                  <c:v>Intention</c:v>
                </c:pt>
                <c:pt idx="2">
                  <c:v>Beliefs about Capability</c:v>
                </c:pt>
                <c:pt idx="3">
                  <c:v>Beliefs about Consequences</c:v>
                </c:pt>
                <c:pt idx="5">
                  <c:v>Environmental Context and Resources</c:v>
                </c:pt>
                <c:pt idx="6">
                  <c:v>Social Influence (Team)</c:v>
                </c:pt>
                <c:pt idx="7">
                  <c:v>Social Influence (Municipality)</c:v>
                </c:pt>
                <c:pt idx="9">
                  <c:v>Behavioral Regulation</c:v>
                </c:pt>
                <c:pt idx="10">
                  <c:v>Skills</c:v>
                </c:pt>
                <c:pt idx="11">
                  <c:v>Knowledge</c:v>
                </c:pt>
              </c:strCache>
            </c:strRef>
          </c:cat>
          <c:val>
            <c:numRef>
              <c:f>Blad1!$B$2:$B$14</c:f>
              <c:numCache>
                <c:formatCode>0%</c:formatCode>
                <c:ptCount val="13"/>
                <c:pt idx="0">
                  <c:v>0.34</c:v>
                </c:pt>
                <c:pt idx="1">
                  <c:v>0.21</c:v>
                </c:pt>
                <c:pt idx="2">
                  <c:v>0.1</c:v>
                </c:pt>
                <c:pt idx="3">
                  <c:v>0.05</c:v>
                </c:pt>
                <c:pt idx="4" formatCode="General">
                  <c:v>0</c:v>
                </c:pt>
                <c:pt idx="5">
                  <c:v>0.21</c:v>
                </c:pt>
                <c:pt idx="6">
                  <c:v>0.22</c:v>
                </c:pt>
                <c:pt idx="7">
                  <c:v>0.18</c:v>
                </c:pt>
                <c:pt idx="8" formatCode="General">
                  <c:v>0</c:v>
                </c:pt>
                <c:pt idx="9">
                  <c:v>0.36</c:v>
                </c:pt>
                <c:pt idx="10">
                  <c:v>0.44</c:v>
                </c:pt>
                <c:pt idx="11">
                  <c:v>0.17</c:v>
                </c:pt>
                <c:pt idx="12" formatCode="General">
                  <c:v>0</c:v>
                </c:pt>
              </c:numCache>
            </c:numRef>
          </c:val>
          <c:extLst>
            <c:ext xmlns:c16="http://schemas.microsoft.com/office/drawing/2014/chart" uri="{C3380CC4-5D6E-409C-BE32-E72D297353CC}">
              <c16:uniqueId val="{00000000-C27B-4AFC-9C4B-0AF54FAC3D55}"/>
            </c:ext>
          </c:extLst>
        </c:ser>
        <c:ser>
          <c:idx val="1"/>
          <c:order val="1"/>
          <c:tx>
            <c:strRef>
              <c:f>Blad1!$C$1</c:f>
              <c:strCache>
                <c:ptCount val="1"/>
                <c:pt idx="0">
                  <c:v>Proportion Not Mediated</c:v>
                </c:pt>
              </c:strCache>
            </c:strRef>
          </c:tx>
          <c:spPr>
            <a:solidFill>
              <a:schemeClr val="accent2"/>
            </a:solidFill>
            <a:ln>
              <a:noFill/>
            </a:ln>
            <a:effectLst/>
          </c:spPr>
          <c:invertIfNegative val="0"/>
          <c:cat>
            <c:strRef>
              <c:f>Blad1!$A$2:$A$14</c:f>
              <c:strCache>
                <c:ptCount val="12"/>
                <c:pt idx="0">
                  <c:v>Goals</c:v>
                </c:pt>
                <c:pt idx="1">
                  <c:v>Intention</c:v>
                </c:pt>
                <c:pt idx="2">
                  <c:v>Beliefs about Capability</c:v>
                </c:pt>
                <c:pt idx="3">
                  <c:v>Beliefs about Consequences</c:v>
                </c:pt>
                <c:pt idx="5">
                  <c:v>Environmental Context and Resources</c:v>
                </c:pt>
                <c:pt idx="6">
                  <c:v>Social Influence (Team)</c:v>
                </c:pt>
                <c:pt idx="7">
                  <c:v>Social Influence (Municipality)</c:v>
                </c:pt>
                <c:pt idx="9">
                  <c:v>Behavioral Regulation</c:v>
                </c:pt>
                <c:pt idx="10">
                  <c:v>Skills</c:v>
                </c:pt>
                <c:pt idx="11">
                  <c:v>Knowledge</c:v>
                </c:pt>
              </c:strCache>
            </c:strRef>
          </c:cat>
          <c:val>
            <c:numRef>
              <c:f>Blad1!$C$2:$C$14</c:f>
              <c:numCache>
                <c:formatCode>0%</c:formatCode>
                <c:ptCount val="13"/>
                <c:pt idx="0">
                  <c:v>0.66</c:v>
                </c:pt>
                <c:pt idx="1">
                  <c:v>0.79</c:v>
                </c:pt>
                <c:pt idx="2">
                  <c:v>0.9</c:v>
                </c:pt>
                <c:pt idx="3">
                  <c:v>0.95</c:v>
                </c:pt>
                <c:pt idx="4" formatCode="General">
                  <c:v>0</c:v>
                </c:pt>
                <c:pt idx="5">
                  <c:v>0.79</c:v>
                </c:pt>
                <c:pt idx="6">
                  <c:v>0.78</c:v>
                </c:pt>
                <c:pt idx="7">
                  <c:v>0.82</c:v>
                </c:pt>
                <c:pt idx="8" formatCode="General">
                  <c:v>0</c:v>
                </c:pt>
                <c:pt idx="9">
                  <c:v>0.64</c:v>
                </c:pt>
                <c:pt idx="10">
                  <c:v>0.56000000000000005</c:v>
                </c:pt>
                <c:pt idx="11">
                  <c:v>0.83</c:v>
                </c:pt>
                <c:pt idx="12" formatCode="General">
                  <c:v>0</c:v>
                </c:pt>
              </c:numCache>
            </c:numRef>
          </c:val>
          <c:extLst>
            <c:ext xmlns:c16="http://schemas.microsoft.com/office/drawing/2014/chart" uri="{C3380CC4-5D6E-409C-BE32-E72D297353CC}">
              <c16:uniqueId val="{00000001-C27B-4AFC-9C4B-0AF54FAC3D55}"/>
            </c:ext>
          </c:extLst>
        </c:ser>
        <c:dLbls>
          <c:showLegendKey val="0"/>
          <c:showVal val="0"/>
          <c:showCatName val="0"/>
          <c:showSerName val="0"/>
          <c:showPercent val="0"/>
          <c:showBubbleSize val="0"/>
        </c:dLbls>
        <c:gapWidth val="150"/>
        <c:overlap val="100"/>
        <c:axId val="926052480"/>
        <c:axId val="926055720"/>
      </c:barChart>
      <c:catAx>
        <c:axId val="926052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200" b="0" i="0" u="none" strike="noStrike" kern="1200" baseline="0">
                <a:solidFill>
                  <a:schemeClr val="tx1">
                    <a:lumMod val="65000"/>
                    <a:lumOff val="35000"/>
                  </a:schemeClr>
                </a:solidFill>
                <a:latin typeface="+mn-lt"/>
                <a:ea typeface="+mn-ea"/>
                <a:cs typeface="+mn-cs"/>
              </a:defRPr>
            </a:pPr>
            <a:endParaRPr lang="sv-SE"/>
          </a:p>
        </c:txPr>
        <c:crossAx val="926055720"/>
        <c:crosses val="autoZero"/>
        <c:auto val="1"/>
        <c:lblAlgn val="l"/>
        <c:lblOffset val="100"/>
        <c:noMultiLvlLbl val="0"/>
      </c:catAx>
      <c:valAx>
        <c:axId val="92605572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926052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401370906321407E-2"/>
          <c:y val="2.3910121848913366E-2"/>
          <c:w val="0.84688499619192692"/>
          <c:h val="0.81301703025720329"/>
        </c:manualLayout>
      </c:layout>
      <c:barChart>
        <c:barDir val="bar"/>
        <c:grouping val="clustered"/>
        <c:varyColors val="0"/>
        <c:ser>
          <c:idx val="0"/>
          <c:order val="0"/>
          <c:tx>
            <c:strRef>
              <c:f>Blad1!$B$1</c:f>
              <c:strCache>
                <c:ptCount val="1"/>
                <c:pt idx="0">
                  <c:v>Multifaceted Strategy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Blad1!$A$2:$A$4</c:f>
              <c:strCache>
                <c:ptCount val="3"/>
                <c:pt idx="0">
                  <c:v>Recommendation 3</c:v>
                </c:pt>
                <c:pt idx="1">
                  <c:v>Recommendation 2</c:v>
                </c:pt>
                <c:pt idx="2">
                  <c:v>Recommendation 1</c:v>
                </c:pt>
              </c:strCache>
            </c:strRef>
          </c:cat>
          <c:val>
            <c:numRef>
              <c:f>Blad1!$B$2:$B$4</c:f>
              <c:numCache>
                <c:formatCode>0.00%</c:formatCode>
                <c:ptCount val="3"/>
                <c:pt idx="0">
                  <c:v>8.8999999999999996E-2</c:v>
                </c:pt>
                <c:pt idx="1">
                  <c:v>9.1999999999999998E-2</c:v>
                </c:pt>
                <c:pt idx="2">
                  <c:v>0.157</c:v>
                </c:pt>
              </c:numCache>
            </c:numRef>
          </c:val>
          <c:extLst>
            <c:ext xmlns:c16="http://schemas.microsoft.com/office/drawing/2014/chart" uri="{C3380CC4-5D6E-409C-BE32-E72D297353CC}">
              <c16:uniqueId val="{00000000-05B2-4295-9E72-DE1A6CA6E903}"/>
            </c:ext>
          </c:extLst>
        </c:ser>
        <c:ser>
          <c:idx val="1"/>
          <c:order val="1"/>
          <c:tx>
            <c:strRef>
              <c:f>Blad1!$C$1</c:f>
              <c:strCache>
                <c:ptCount val="1"/>
                <c:pt idx="0">
                  <c:v>Discrete Strategy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Blad1!$A$2:$A$4</c:f>
              <c:strCache>
                <c:ptCount val="3"/>
                <c:pt idx="0">
                  <c:v>Recommendation 3</c:v>
                </c:pt>
                <c:pt idx="1">
                  <c:v>Recommendation 2</c:v>
                </c:pt>
                <c:pt idx="2">
                  <c:v>Recommendation 1</c:v>
                </c:pt>
              </c:strCache>
            </c:strRef>
          </c:cat>
          <c:val>
            <c:numRef>
              <c:f>Blad1!$C$2:$C$4</c:f>
              <c:numCache>
                <c:formatCode>0%</c:formatCode>
                <c:ptCount val="3"/>
                <c:pt idx="0" formatCode="0.00%">
                  <c:v>-1.4999999999999999E-2</c:v>
                </c:pt>
                <c:pt idx="1">
                  <c:v>0.05</c:v>
                </c:pt>
                <c:pt idx="2" formatCode="0.00%">
                  <c:v>0.11600000000000001</c:v>
                </c:pt>
              </c:numCache>
            </c:numRef>
          </c:val>
          <c:extLst>
            <c:ext xmlns:c16="http://schemas.microsoft.com/office/drawing/2014/chart" uri="{C3380CC4-5D6E-409C-BE32-E72D297353CC}">
              <c16:uniqueId val="{00000001-05B2-4295-9E72-DE1A6CA6E903}"/>
            </c:ext>
          </c:extLst>
        </c:ser>
        <c:dLbls>
          <c:dLblPos val="outEnd"/>
          <c:showLegendKey val="0"/>
          <c:showVal val="1"/>
          <c:showCatName val="0"/>
          <c:showSerName val="0"/>
          <c:showPercent val="0"/>
          <c:showBubbleSize val="0"/>
        </c:dLbls>
        <c:gapWidth val="269"/>
        <c:overlap val="-48"/>
        <c:axId val="1118727128"/>
        <c:axId val="1118722448"/>
      </c:barChart>
      <c:catAx>
        <c:axId val="1118727128"/>
        <c:scaling>
          <c:orientation val="minMax"/>
        </c:scaling>
        <c:delete val="1"/>
        <c:axPos val="l"/>
        <c:numFmt formatCode="General" sourceLinked="1"/>
        <c:majorTickMark val="out"/>
        <c:minorTickMark val="none"/>
        <c:tickLblPos val="nextTo"/>
        <c:crossAx val="1118722448"/>
        <c:crosses val="autoZero"/>
        <c:auto val="1"/>
        <c:lblAlgn val="ctr"/>
        <c:lblOffset val="100"/>
        <c:noMultiLvlLbl val="0"/>
      </c:catAx>
      <c:valAx>
        <c:axId val="1118722448"/>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8727128"/>
        <c:crosses val="autoZero"/>
        <c:crossBetween val="between"/>
      </c:valAx>
      <c:spPr>
        <a:noFill/>
        <a:ln>
          <a:noFill/>
        </a:ln>
        <a:effectLst/>
      </c:spPr>
    </c:plotArea>
    <c:legend>
      <c:legendPos val="t"/>
      <c:layout>
        <c:manualLayout>
          <c:xMode val="edge"/>
          <c:yMode val="edge"/>
          <c:x val="4.3907142985649267E-2"/>
          <c:y val="0.92566990568841434"/>
          <c:w val="0.89999988006068932"/>
          <c:h val="6.398807844376479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Sheet1!$A$20</c:f>
              <c:strCache>
                <c:ptCount val="1"/>
                <c:pt idx="0">
                  <c:v>Year 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Sheet1!$B$19:$C$19</c:f>
              <c:strCache>
                <c:ptCount val="2"/>
                <c:pt idx="0">
                  <c:v>Basic</c:v>
                </c:pt>
                <c:pt idx="1">
                  <c:v>Enhanced</c:v>
                </c:pt>
              </c:strCache>
            </c:strRef>
          </c:cat>
          <c:val>
            <c:numRef>
              <c:f>Sheet1!$B$20:$C$20</c:f>
              <c:numCache>
                <c:formatCode>General</c:formatCode>
                <c:ptCount val="2"/>
                <c:pt idx="0" formatCode="0.00">
                  <c:v>2.5</c:v>
                </c:pt>
                <c:pt idx="1">
                  <c:v>2.82</c:v>
                </c:pt>
              </c:numCache>
            </c:numRef>
          </c:val>
          <c:extLst>
            <c:ext xmlns:c16="http://schemas.microsoft.com/office/drawing/2014/chart" uri="{C3380CC4-5D6E-409C-BE32-E72D297353CC}">
              <c16:uniqueId val="{00000000-78A9-4067-BA2F-5D2B7B0B214A}"/>
            </c:ext>
          </c:extLst>
        </c:ser>
        <c:ser>
          <c:idx val="1"/>
          <c:order val="1"/>
          <c:tx>
            <c:strRef>
              <c:f>Sheet1!$A$21</c:f>
              <c:strCache>
                <c:ptCount val="1"/>
                <c:pt idx="0">
                  <c:v>Year 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Sheet1!$B$19:$C$19</c:f>
              <c:strCache>
                <c:ptCount val="2"/>
                <c:pt idx="0">
                  <c:v>Basic</c:v>
                </c:pt>
                <c:pt idx="1">
                  <c:v>Enhanced</c:v>
                </c:pt>
              </c:strCache>
            </c:strRef>
          </c:cat>
          <c:val>
            <c:numRef>
              <c:f>Sheet1!$B$21:$C$21</c:f>
              <c:numCache>
                <c:formatCode>0.00</c:formatCode>
                <c:ptCount val="2"/>
                <c:pt idx="0">
                  <c:v>2.94</c:v>
                </c:pt>
                <c:pt idx="1">
                  <c:v>2.98</c:v>
                </c:pt>
              </c:numCache>
            </c:numRef>
          </c:val>
          <c:extLst>
            <c:ext xmlns:c16="http://schemas.microsoft.com/office/drawing/2014/chart" uri="{C3380CC4-5D6E-409C-BE32-E72D297353CC}">
              <c16:uniqueId val="{00000001-78A9-4067-BA2F-5D2B7B0B214A}"/>
            </c:ext>
          </c:extLst>
        </c:ser>
        <c:dLbls>
          <c:dLblPos val="outEnd"/>
          <c:showLegendKey val="0"/>
          <c:showVal val="1"/>
          <c:showCatName val="0"/>
          <c:showSerName val="0"/>
          <c:showPercent val="0"/>
          <c:showBubbleSize val="0"/>
        </c:dLbls>
        <c:gapWidth val="444"/>
        <c:overlap val="-90"/>
        <c:axId val="1022925552"/>
        <c:axId val="1022917272"/>
      </c:barChart>
      <c:catAx>
        <c:axId val="1022925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022917272"/>
        <c:crosses val="autoZero"/>
        <c:auto val="1"/>
        <c:lblAlgn val="ctr"/>
        <c:lblOffset val="100"/>
        <c:noMultiLvlLbl val="0"/>
      </c:catAx>
      <c:valAx>
        <c:axId val="1022917272"/>
        <c:scaling>
          <c:orientation val="minMax"/>
        </c:scaling>
        <c:delete val="1"/>
        <c:axPos val="l"/>
        <c:numFmt formatCode="0.00" sourceLinked="1"/>
        <c:majorTickMark val="none"/>
        <c:minorTickMark val="none"/>
        <c:tickLblPos val="nextTo"/>
        <c:crossAx val="10229255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'Radar for paper'!$D$2</c:f>
              <c:strCache>
                <c:ptCount val="1"/>
                <c:pt idx="0">
                  <c:v>Group 1: Basic 
n=22</c:v>
                </c:pt>
              </c:strCache>
            </c:strRef>
          </c:tx>
          <c:spPr>
            <a:ln w="28575" cap="rnd">
              <a:solidFill>
                <a:schemeClr val="accent1">
                  <a:lumMod val="20000"/>
                  <a:lumOff val="80000"/>
                </a:schemeClr>
              </a:solidFill>
              <a:round/>
            </a:ln>
            <a:effectLst/>
          </c:spPr>
          <c:marker>
            <c:symbol val="none"/>
          </c:marker>
          <c:cat>
            <c:strRef>
              <c:f>'Radar for paper'!$B$3:$B$7</c:f>
              <c:strCache>
                <c:ptCount val="5"/>
                <c:pt idx="0">
                  <c:v> Local consensus discussions </c:v>
                </c:pt>
                <c:pt idx="1">
                  <c:v> Implementation team meetings</c:v>
                </c:pt>
                <c:pt idx="2">
                  <c:v>Peer-assisted learning </c:v>
                </c:pt>
                <c:pt idx="3">
                  <c:v>Distribute educational materials</c:v>
                </c:pt>
                <c:pt idx="4">
                  <c:v>Prepare families/ students to engage</c:v>
                </c:pt>
              </c:strCache>
            </c:strRef>
          </c:cat>
          <c:val>
            <c:numRef>
              <c:f>'Radar for paper'!$D$3:$D$7</c:f>
              <c:numCache>
                <c:formatCode>General</c:formatCode>
                <c:ptCount val="5"/>
                <c:pt idx="0">
                  <c:v>75</c:v>
                </c:pt>
                <c:pt idx="1">
                  <c:v>70</c:v>
                </c:pt>
                <c:pt idx="2">
                  <c:v>89</c:v>
                </c:pt>
                <c:pt idx="3">
                  <c:v>100</c:v>
                </c:pt>
                <c:pt idx="4">
                  <c:v>80</c:v>
                </c:pt>
              </c:numCache>
            </c:numRef>
          </c:val>
          <c:extLst>
            <c:ext xmlns:c16="http://schemas.microsoft.com/office/drawing/2014/chart" uri="{C3380CC4-5D6E-409C-BE32-E72D297353CC}">
              <c16:uniqueId val="{00000000-866A-4BA7-B0B0-DE20A78F2551}"/>
            </c:ext>
          </c:extLst>
        </c:ser>
        <c:ser>
          <c:idx val="1"/>
          <c:order val="1"/>
          <c:tx>
            <c:strRef>
              <c:f>'Radar for paper'!$E$2</c:f>
              <c:strCache>
                <c:ptCount val="1"/>
                <c:pt idx="0">
                  <c:v>Group 2: Enhanced 
n=22</c:v>
                </c:pt>
              </c:strCache>
            </c:strRef>
          </c:tx>
          <c:spPr>
            <a:ln w="28575" cap="rnd">
              <a:solidFill>
                <a:schemeClr val="accent1"/>
              </a:solidFill>
              <a:round/>
            </a:ln>
            <a:effectLst/>
          </c:spPr>
          <c:marker>
            <c:symbol val="none"/>
          </c:marker>
          <c:cat>
            <c:strRef>
              <c:f>'Radar for paper'!$B$3:$B$7</c:f>
              <c:strCache>
                <c:ptCount val="5"/>
                <c:pt idx="0">
                  <c:v> Local consensus discussions </c:v>
                </c:pt>
                <c:pt idx="1">
                  <c:v> Implementation team meetings</c:v>
                </c:pt>
                <c:pt idx="2">
                  <c:v>Peer-assisted learning </c:v>
                </c:pt>
                <c:pt idx="3">
                  <c:v>Distribute educational materials</c:v>
                </c:pt>
                <c:pt idx="4">
                  <c:v>Prepare families/ students to engage</c:v>
                </c:pt>
              </c:strCache>
            </c:strRef>
          </c:cat>
          <c:val>
            <c:numRef>
              <c:f>'Radar for paper'!$E$3:$E$7</c:f>
              <c:numCache>
                <c:formatCode>General</c:formatCode>
                <c:ptCount val="5"/>
                <c:pt idx="0">
                  <c:v>85</c:v>
                </c:pt>
                <c:pt idx="1">
                  <c:v>80</c:v>
                </c:pt>
                <c:pt idx="2">
                  <c:v>89</c:v>
                </c:pt>
                <c:pt idx="3">
                  <c:v>100</c:v>
                </c:pt>
                <c:pt idx="4">
                  <c:v>83</c:v>
                </c:pt>
              </c:numCache>
            </c:numRef>
          </c:val>
          <c:extLst>
            <c:ext xmlns:c16="http://schemas.microsoft.com/office/drawing/2014/chart" uri="{C3380CC4-5D6E-409C-BE32-E72D297353CC}">
              <c16:uniqueId val="{00000001-866A-4BA7-B0B0-DE20A78F2551}"/>
            </c:ext>
          </c:extLst>
        </c:ser>
        <c:ser>
          <c:idx val="2"/>
          <c:order val="2"/>
          <c:tx>
            <c:strRef>
              <c:f>'Radar for paper'!$F$2</c:f>
              <c:strCache>
                <c:ptCount val="1"/>
              </c:strCache>
            </c:strRef>
          </c:tx>
          <c:spPr>
            <a:ln w="28575" cap="rnd">
              <a:solidFill>
                <a:schemeClr val="accent3"/>
              </a:solidFill>
              <a:round/>
            </a:ln>
            <a:effectLst/>
          </c:spPr>
          <c:marker>
            <c:symbol val="none"/>
          </c:marker>
          <c:cat>
            <c:strRef>
              <c:f>'Radar for paper'!$B$3:$B$7</c:f>
              <c:strCache>
                <c:ptCount val="5"/>
                <c:pt idx="0">
                  <c:v> Local consensus discussions </c:v>
                </c:pt>
                <c:pt idx="1">
                  <c:v> Implementation team meetings</c:v>
                </c:pt>
                <c:pt idx="2">
                  <c:v>Peer-assisted learning </c:v>
                </c:pt>
                <c:pt idx="3">
                  <c:v>Distribute educational materials</c:v>
                </c:pt>
                <c:pt idx="4">
                  <c:v>Prepare families/ students to engage</c:v>
                </c:pt>
              </c:strCache>
            </c:strRef>
          </c:cat>
          <c:val>
            <c:numRef>
              <c:f>'Radar for paper'!$F$3:$F$7</c:f>
              <c:numCache>
                <c:formatCode>General</c:formatCode>
                <c:ptCount val="5"/>
              </c:numCache>
            </c:numRef>
          </c:val>
          <c:extLst>
            <c:ext xmlns:c16="http://schemas.microsoft.com/office/drawing/2014/chart" uri="{C3380CC4-5D6E-409C-BE32-E72D297353CC}">
              <c16:uniqueId val="{00000002-866A-4BA7-B0B0-DE20A78F2551}"/>
            </c:ext>
          </c:extLst>
        </c:ser>
        <c:ser>
          <c:idx val="3"/>
          <c:order val="3"/>
          <c:tx>
            <c:strRef>
              <c:f>'Radar for paper'!$G$2</c:f>
              <c:strCache>
                <c:ptCount val="1"/>
                <c:pt idx="0">
                  <c:v>Group 1: Basic 
n=12</c:v>
                </c:pt>
              </c:strCache>
            </c:strRef>
          </c:tx>
          <c:spPr>
            <a:ln w="28575" cap="rnd">
              <a:solidFill>
                <a:schemeClr val="accent2">
                  <a:lumMod val="20000"/>
                  <a:lumOff val="80000"/>
                </a:schemeClr>
              </a:solidFill>
              <a:round/>
            </a:ln>
            <a:effectLst/>
          </c:spPr>
          <c:marker>
            <c:symbol val="none"/>
          </c:marker>
          <c:cat>
            <c:strRef>
              <c:f>'Radar for paper'!$B$3:$B$7</c:f>
              <c:strCache>
                <c:ptCount val="5"/>
                <c:pt idx="0">
                  <c:v> Local consensus discussions </c:v>
                </c:pt>
                <c:pt idx="1">
                  <c:v> Implementation team meetings</c:v>
                </c:pt>
                <c:pt idx="2">
                  <c:v>Peer-assisted learning </c:v>
                </c:pt>
                <c:pt idx="3">
                  <c:v>Distribute educational materials</c:v>
                </c:pt>
                <c:pt idx="4">
                  <c:v>Prepare families/ students to engage</c:v>
                </c:pt>
              </c:strCache>
            </c:strRef>
          </c:cat>
          <c:val>
            <c:numRef>
              <c:f>'Radar for paper'!$G$3:$G$7</c:f>
              <c:numCache>
                <c:formatCode>General</c:formatCode>
                <c:ptCount val="5"/>
                <c:pt idx="0">
                  <c:v>65</c:v>
                </c:pt>
                <c:pt idx="1">
                  <c:v>50</c:v>
                </c:pt>
                <c:pt idx="2">
                  <c:v>78</c:v>
                </c:pt>
                <c:pt idx="3">
                  <c:v>100</c:v>
                </c:pt>
                <c:pt idx="4">
                  <c:v>93</c:v>
                </c:pt>
              </c:numCache>
            </c:numRef>
          </c:val>
          <c:extLst>
            <c:ext xmlns:c16="http://schemas.microsoft.com/office/drawing/2014/chart" uri="{C3380CC4-5D6E-409C-BE32-E72D297353CC}">
              <c16:uniqueId val="{00000003-866A-4BA7-B0B0-DE20A78F2551}"/>
            </c:ext>
          </c:extLst>
        </c:ser>
        <c:ser>
          <c:idx val="4"/>
          <c:order val="4"/>
          <c:tx>
            <c:strRef>
              <c:f>'Radar for paper'!$H$2</c:f>
              <c:strCache>
                <c:ptCount val="1"/>
                <c:pt idx="0">
                  <c:v>Group 2: Enhanced 
n=17</c:v>
                </c:pt>
              </c:strCache>
            </c:strRef>
          </c:tx>
          <c:spPr>
            <a:ln w="28575" cap="rnd">
              <a:solidFill>
                <a:schemeClr val="accent2"/>
              </a:solidFill>
              <a:round/>
            </a:ln>
            <a:effectLst/>
          </c:spPr>
          <c:marker>
            <c:symbol val="none"/>
          </c:marker>
          <c:cat>
            <c:strRef>
              <c:f>'Radar for paper'!$B$3:$B$7</c:f>
              <c:strCache>
                <c:ptCount val="5"/>
                <c:pt idx="0">
                  <c:v> Local consensus discussions </c:v>
                </c:pt>
                <c:pt idx="1">
                  <c:v> Implementation team meetings</c:v>
                </c:pt>
                <c:pt idx="2">
                  <c:v>Peer-assisted learning </c:v>
                </c:pt>
                <c:pt idx="3">
                  <c:v>Distribute educational materials</c:v>
                </c:pt>
                <c:pt idx="4">
                  <c:v>Prepare families/ students to engage</c:v>
                </c:pt>
              </c:strCache>
            </c:strRef>
          </c:cat>
          <c:val>
            <c:numRef>
              <c:f>'Radar for paper'!$H$3:$H$7</c:f>
              <c:numCache>
                <c:formatCode>General</c:formatCode>
                <c:ptCount val="5"/>
                <c:pt idx="0">
                  <c:v>60</c:v>
                </c:pt>
                <c:pt idx="1">
                  <c:v>70</c:v>
                </c:pt>
                <c:pt idx="2">
                  <c:v>78</c:v>
                </c:pt>
                <c:pt idx="3">
                  <c:v>100</c:v>
                </c:pt>
                <c:pt idx="4">
                  <c:v>90</c:v>
                </c:pt>
              </c:numCache>
            </c:numRef>
          </c:val>
          <c:extLst>
            <c:ext xmlns:c16="http://schemas.microsoft.com/office/drawing/2014/chart" uri="{C3380CC4-5D6E-409C-BE32-E72D297353CC}">
              <c16:uniqueId val="{00000004-866A-4BA7-B0B0-DE20A78F2551}"/>
            </c:ext>
          </c:extLst>
        </c:ser>
        <c:dLbls>
          <c:showLegendKey val="0"/>
          <c:showVal val="0"/>
          <c:showCatName val="0"/>
          <c:showSerName val="0"/>
          <c:showPercent val="0"/>
          <c:showBubbleSize val="0"/>
        </c:dLbls>
        <c:axId val="700314776"/>
        <c:axId val="700316216"/>
      </c:radarChart>
      <c:catAx>
        <c:axId val="70031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00316216"/>
        <c:crosses val="autoZero"/>
        <c:auto val="1"/>
        <c:lblAlgn val="ctr"/>
        <c:lblOffset val="100"/>
        <c:noMultiLvlLbl val="0"/>
      </c:catAx>
      <c:valAx>
        <c:axId val="700316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0314776"/>
        <c:crosses val="autoZero"/>
        <c:crossBetween val="between"/>
        <c:majorUnit val="20"/>
      </c:valAx>
      <c:spPr>
        <a:noFill/>
        <a:ln>
          <a:noFill/>
        </a:ln>
        <a:effectLst/>
      </c:spPr>
    </c:plotArea>
    <c:legend>
      <c:legendPos val="t"/>
      <c:legendEntry>
        <c:idx val="2"/>
        <c:delete val="1"/>
      </c:legendEntry>
      <c:layout>
        <c:manualLayout>
          <c:xMode val="edge"/>
          <c:yMode val="edge"/>
          <c:x val="0"/>
          <c:y val="1.9596588033428383E-2"/>
          <c:w val="0.3509385389148395"/>
          <c:h val="0.204939310094292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73B7C1-E50A-490F-9862-1037DC2A271C}" type="doc">
      <dgm:prSet loTypeId="urn:microsoft.com/office/officeart/2005/8/layout/default" loCatId="list" qsTypeId="urn:microsoft.com/office/officeart/2005/8/quickstyle/simple2" qsCatId="simple" csTypeId="urn:microsoft.com/office/officeart/2005/8/colors/accent1_4" csCatId="accent1" phldr="1"/>
      <dgm:spPr/>
      <dgm:t>
        <a:bodyPr/>
        <a:lstStyle/>
        <a:p>
          <a:endParaRPr lang="en-US"/>
        </a:p>
      </dgm:t>
    </dgm:pt>
    <dgm:pt modelId="{F20835C8-D086-49CB-95C2-2B6DACA0FB1D}">
      <dgm:prSet phldrT="[Text]"/>
      <dgm:spPr/>
      <dgm:t>
        <a:bodyPr/>
        <a:lstStyle/>
        <a:p>
          <a:r>
            <a:rPr lang="en-US" dirty="0"/>
            <a:t>Adherence</a:t>
          </a:r>
        </a:p>
      </dgm:t>
    </dgm:pt>
    <dgm:pt modelId="{49A6A959-B8E6-4032-AF5B-65F528224BB3}" type="parTrans" cxnId="{CDFC6496-D19D-4221-8CC8-5070C4C06465}">
      <dgm:prSet/>
      <dgm:spPr/>
      <dgm:t>
        <a:bodyPr/>
        <a:lstStyle/>
        <a:p>
          <a:endParaRPr lang="en-US"/>
        </a:p>
      </dgm:t>
    </dgm:pt>
    <dgm:pt modelId="{AD529B51-1D60-446F-923C-CE7217D12209}" type="sibTrans" cxnId="{CDFC6496-D19D-4221-8CC8-5070C4C06465}">
      <dgm:prSet/>
      <dgm:spPr/>
      <dgm:t>
        <a:bodyPr/>
        <a:lstStyle/>
        <a:p>
          <a:endParaRPr lang="en-US"/>
        </a:p>
      </dgm:t>
    </dgm:pt>
    <dgm:pt modelId="{4AC77425-55D7-4B62-9B13-7CA255A411EE}">
      <dgm:prSet phldrT="[Text]"/>
      <dgm:spPr/>
      <dgm:t>
        <a:bodyPr/>
        <a:lstStyle/>
        <a:p>
          <a:r>
            <a:rPr lang="en-US" dirty="0"/>
            <a:t>High and stable adherence across the groups over two years</a:t>
          </a:r>
        </a:p>
      </dgm:t>
    </dgm:pt>
    <dgm:pt modelId="{E898AB5A-E97B-4AB4-8F57-7BB3098A3730}" type="parTrans" cxnId="{D3C60ABD-0CA9-4FA2-8AC1-9E6F384E7EBF}">
      <dgm:prSet/>
      <dgm:spPr/>
      <dgm:t>
        <a:bodyPr/>
        <a:lstStyle/>
        <a:p>
          <a:endParaRPr lang="en-US"/>
        </a:p>
      </dgm:t>
    </dgm:pt>
    <dgm:pt modelId="{C6B9A2E5-A117-4930-9C98-C095928C7B29}" type="sibTrans" cxnId="{D3C60ABD-0CA9-4FA2-8AC1-9E6F384E7EBF}">
      <dgm:prSet/>
      <dgm:spPr/>
      <dgm:t>
        <a:bodyPr/>
        <a:lstStyle/>
        <a:p>
          <a:endParaRPr lang="en-US"/>
        </a:p>
      </dgm:t>
    </dgm:pt>
    <dgm:pt modelId="{F77334BA-658B-4A24-A5F3-A3C86DDB2B6E}">
      <dgm:prSet phldrT="[Text]"/>
      <dgm:spPr/>
      <dgm:t>
        <a:bodyPr/>
        <a:lstStyle/>
        <a:p>
          <a:r>
            <a:rPr lang="en-US" dirty="0"/>
            <a:t>Support</a:t>
          </a:r>
        </a:p>
      </dgm:t>
    </dgm:pt>
    <dgm:pt modelId="{5C4BE29A-321D-42EE-A405-79A3A7AF2046}" type="parTrans" cxnId="{9EBF1706-EA47-4800-AF9C-9F00A08BC1A9}">
      <dgm:prSet/>
      <dgm:spPr/>
      <dgm:t>
        <a:bodyPr/>
        <a:lstStyle/>
        <a:p>
          <a:endParaRPr lang="en-US"/>
        </a:p>
      </dgm:t>
    </dgm:pt>
    <dgm:pt modelId="{0E04C24A-D56E-46BD-A921-03A196BC4A67}" type="sibTrans" cxnId="{9EBF1706-EA47-4800-AF9C-9F00A08BC1A9}">
      <dgm:prSet/>
      <dgm:spPr/>
      <dgm:t>
        <a:bodyPr/>
        <a:lstStyle/>
        <a:p>
          <a:endParaRPr lang="en-US"/>
        </a:p>
      </dgm:t>
    </dgm:pt>
    <dgm:pt modelId="{2EEDDAC6-66F5-4B90-BF72-97FA8A60BBC0}">
      <dgm:prSet phldrT="[Text]"/>
      <dgm:spPr/>
      <dgm:t>
        <a:bodyPr/>
        <a:lstStyle/>
        <a:p>
          <a:r>
            <a:rPr lang="en-US" dirty="0"/>
            <a:t>External coaching mostly useful the first year</a:t>
          </a:r>
        </a:p>
      </dgm:t>
    </dgm:pt>
    <dgm:pt modelId="{1837CE5A-83A9-4F56-9F8A-711B08C9C5A5}" type="parTrans" cxnId="{3B2762E7-96BA-4697-9E13-3B21EDDD4095}">
      <dgm:prSet/>
      <dgm:spPr/>
      <dgm:t>
        <a:bodyPr/>
        <a:lstStyle/>
        <a:p>
          <a:endParaRPr lang="en-US"/>
        </a:p>
      </dgm:t>
    </dgm:pt>
    <dgm:pt modelId="{8392088D-DD32-4E08-B1F4-2399ACC24A87}" type="sibTrans" cxnId="{3B2762E7-96BA-4697-9E13-3B21EDDD4095}">
      <dgm:prSet/>
      <dgm:spPr/>
      <dgm:t>
        <a:bodyPr/>
        <a:lstStyle/>
        <a:p>
          <a:endParaRPr lang="en-US"/>
        </a:p>
      </dgm:t>
    </dgm:pt>
    <dgm:pt modelId="{3268EED8-922F-448D-8ADE-925B4C69C65D}">
      <dgm:prSet phldrT="[Text]"/>
      <dgm:spPr/>
      <dgm:t>
        <a:bodyPr/>
        <a:lstStyle/>
        <a:p>
          <a:r>
            <a:rPr lang="en-US" dirty="0"/>
            <a:t>Equity</a:t>
          </a:r>
        </a:p>
      </dgm:t>
    </dgm:pt>
    <dgm:pt modelId="{84F8B3C8-EB84-431C-9576-26440D64ADFD}" type="parTrans" cxnId="{A82AC2F9-5027-4523-AAEF-85CC6B0F24CB}">
      <dgm:prSet/>
      <dgm:spPr/>
      <dgm:t>
        <a:bodyPr/>
        <a:lstStyle/>
        <a:p>
          <a:endParaRPr lang="en-US"/>
        </a:p>
      </dgm:t>
    </dgm:pt>
    <dgm:pt modelId="{92FD9C59-0787-4825-9CEE-D906D15968E8}" type="sibTrans" cxnId="{A82AC2F9-5027-4523-AAEF-85CC6B0F24CB}">
      <dgm:prSet/>
      <dgm:spPr/>
      <dgm:t>
        <a:bodyPr/>
        <a:lstStyle/>
        <a:p>
          <a:endParaRPr lang="en-US"/>
        </a:p>
      </dgm:t>
    </dgm:pt>
    <dgm:pt modelId="{216C85D6-2EBA-4B99-AAE4-F16999F8C77A}">
      <dgm:prSet phldrT="[Text]"/>
      <dgm:spPr/>
      <dgm:t>
        <a:bodyPr/>
        <a:lstStyle/>
        <a:p>
          <a:r>
            <a:rPr lang="en-US" dirty="0"/>
            <a:t>Appreciation</a:t>
          </a:r>
        </a:p>
      </dgm:t>
    </dgm:pt>
    <dgm:pt modelId="{7A7C8BD6-03CA-48A7-B51F-02396D2CF42A}" type="parTrans" cxnId="{86C83F3D-C8A9-4FAE-A400-E70D6580D957}">
      <dgm:prSet/>
      <dgm:spPr/>
      <dgm:t>
        <a:bodyPr/>
        <a:lstStyle/>
        <a:p>
          <a:endParaRPr lang="en-US"/>
        </a:p>
      </dgm:t>
    </dgm:pt>
    <dgm:pt modelId="{2FFAAC08-C0E3-4D31-AC5A-42D209ED0CD8}" type="sibTrans" cxnId="{86C83F3D-C8A9-4FAE-A400-E70D6580D957}">
      <dgm:prSet/>
      <dgm:spPr/>
      <dgm:t>
        <a:bodyPr/>
        <a:lstStyle/>
        <a:p>
          <a:endParaRPr lang="en-US"/>
        </a:p>
      </dgm:t>
    </dgm:pt>
    <dgm:pt modelId="{0DD011C0-2EE9-4292-8A1B-4AD589C8B5F8}">
      <dgm:prSet phldrT="[Text]"/>
      <dgm:spPr/>
      <dgm:t>
        <a:bodyPr/>
        <a:lstStyle/>
        <a:p>
          <a:r>
            <a:rPr lang="en-US" dirty="0"/>
            <a:t>High program value reported by parents across all area</a:t>
          </a:r>
        </a:p>
      </dgm:t>
    </dgm:pt>
    <dgm:pt modelId="{FB7D03DF-45A3-4E35-9DCE-763885D47ECC}" type="parTrans" cxnId="{6A9BFC21-6391-4E76-A8D5-87EB5024025E}">
      <dgm:prSet/>
      <dgm:spPr/>
      <dgm:t>
        <a:bodyPr/>
        <a:lstStyle/>
        <a:p>
          <a:endParaRPr lang="en-US"/>
        </a:p>
      </dgm:t>
    </dgm:pt>
    <dgm:pt modelId="{AECEB3DA-BE49-4775-9E4B-E5B4085CF268}" type="sibTrans" cxnId="{6A9BFC21-6391-4E76-A8D5-87EB5024025E}">
      <dgm:prSet/>
      <dgm:spPr/>
      <dgm:t>
        <a:bodyPr/>
        <a:lstStyle/>
        <a:p>
          <a:endParaRPr lang="en-US"/>
        </a:p>
      </dgm:t>
    </dgm:pt>
    <dgm:pt modelId="{C7837868-C5EC-4741-A9EE-661D501263C4}">
      <dgm:prSet phldrT="[Text]"/>
      <dgm:spPr/>
      <dgm:t>
        <a:bodyPr/>
        <a:lstStyle/>
        <a:p>
          <a:r>
            <a:rPr lang="en-US" dirty="0"/>
            <a:t>MI uptake improved but lower among non-Nordic born parents</a:t>
          </a:r>
        </a:p>
      </dgm:t>
    </dgm:pt>
    <dgm:pt modelId="{05341B90-EC91-4C28-9A82-5DEA899FA8D5}" type="parTrans" cxnId="{8C6D34E5-B702-4844-86B7-39B5809E752C}">
      <dgm:prSet/>
      <dgm:spPr/>
      <dgm:t>
        <a:bodyPr/>
        <a:lstStyle/>
        <a:p>
          <a:endParaRPr lang="en-US"/>
        </a:p>
      </dgm:t>
    </dgm:pt>
    <dgm:pt modelId="{487E9753-FBD3-4E1E-BE65-CF8CBAC034A9}" type="sibTrans" cxnId="{8C6D34E5-B702-4844-86B7-39B5809E752C}">
      <dgm:prSet/>
      <dgm:spPr/>
      <dgm:t>
        <a:bodyPr/>
        <a:lstStyle/>
        <a:p>
          <a:endParaRPr lang="en-US"/>
        </a:p>
      </dgm:t>
    </dgm:pt>
    <dgm:pt modelId="{8CD67722-FB55-4C70-ABC6-A4296DE9F396}">
      <dgm:prSet phldrT="[Text]"/>
      <dgm:spPr/>
      <dgm:t>
        <a:bodyPr/>
        <a:lstStyle/>
        <a:p>
          <a:r>
            <a:rPr lang="en-US" dirty="0"/>
            <a:t>Motivation</a:t>
          </a:r>
        </a:p>
      </dgm:t>
    </dgm:pt>
    <dgm:pt modelId="{81D0F9D8-4B48-465B-97F9-FF39A62D997B}" type="parTrans" cxnId="{53C25A5C-1C8D-4057-ACA9-A92CBA3591A5}">
      <dgm:prSet/>
      <dgm:spPr/>
      <dgm:t>
        <a:bodyPr/>
        <a:lstStyle/>
        <a:p>
          <a:endParaRPr lang="en-US"/>
        </a:p>
      </dgm:t>
    </dgm:pt>
    <dgm:pt modelId="{AFAACF94-ACF8-4EBC-BCDD-673D87E16F3F}" type="sibTrans" cxnId="{53C25A5C-1C8D-4057-ACA9-A92CBA3591A5}">
      <dgm:prSet/>
      <dgm:spPr/>
      <dgm:t>
        <a:bodyPr/>
        <a:lstStyle/>
        <a:p>
          <a:endParaRPr lang="en-US"/>
        </a:p>
      </dgm:t>
    </dgm:pt>
    <dgm:pt modelId="{646B3EB9-EE24-4ACB-B621-C50C54941FEA}">
      <dgm:prSet phldrT="[Text]"/>
      <dgm:spPr/>
      <dgm:t>
        <a:bodyPr/>
        <a:lstStyle/>
        <a:p>
          <a:r>
            <a:rPr lang="en-US" dirty="0"/>
            <a:t>More tailored efforts needed to engage parents from non-Nordic backgrounds</a:t>
          </a:r>
        </a:p>
      </dgm:t>
    </dgm:pt>
    <dgm:pt modelId="{D3C62E9B-F340-4C45-8F38-3E35F1ACF0F3}" type="parTrans" cxnId="{B74BFB92-ABB3-4647-8631-91D32AD8FB04}">
      <dgm:prSet/>
      <dgm:spPr/>
      <dgm:t>
        <a:bodyPr/>
        <a:lstStyle/>
        <a:p>
          <a:endParaRPr lang="en-US"/>
        </a:p>
      </dgm:t>
    </dgm:pt>
    <dgm:pt modelId="{1059A78F-5FEC-4F1C-A9D5-FA31675E5F2B}" type="sibTrans" cxnId="{B74BFB92-ABB3-4647-8631-91D32AD8FB04}">
      <dgm:prSet/>
      <dgm:spPr/>
      <dgm:t>
        <a:bodyPr/>
        <a:lstStyle/>
        <a:p>
          <a:endParaRPr lang="en-US"/>
        </a:p>
      </dgm:t>
    </dgm:pt>
    <dgm:pt modelId="{23C0FF97-B725-4895-B6E0-11AC45295131}" type="pres">
      <dgm:prSet presAssocID="{8273B7C1-E50A-490F-9862-1037DC2A271C}" presName="diagram" presStyleCnt="0">
        <dgm:presLayoutVars>
          <dgm:dir/>
          <dgm:resizeHandles val="exact"/>
        </dgm:presLayoutVars>
      </dgm:prSet>
      <dgm:spPr/>
    </dgm:pt>
    <dgm:pt modelId="{DC046AAC-4C39-4A51-98EC-1EFB4BFADBCB}" type="pres">
      <dgm:prSet presAssocID="{F20835C8-D086-49CB-95C2-2B6DACA0FB1D}" presName="node" presStyleLbl="node1" presStyleIdx="0" presStyleCnt="5">
        <dgm:presLayoutVars>
          <dgm:bulletEnabled val="1"/>
        </dgm:presLayoutVars>
      </dgm:prSet>
      <dgm:spPr/>
    </dgm:pt>
    <dgm:pt modelId="{66673202-FCF4-4F64-A6DA-9D47AA5559B8}" type="pres">
      <dgm:prSet presAssocID="{AD529B51-1D60-446F-923C-CE7217D12209}" presName="sibTrans" presStyleCnt="0"/>
      <dgm:spPr/>
    </dgm:pt>
    <dgm:pt modelId="{F010B3B6-4647-4A56-ABAC-88FCFB9B9DD3}" type="pres">
      <dgm:prSet presAssocID="{F77334BA-658B-4A24-A5F3-A3C86DDB2B6E}" presName="node" presStyleLbl="node1" presStyleIdx="1" presStyleCnt="5">
        <dgm:presLayoutVars>
          <dgm:bulletEnabled val="1"/>
        </dgm:presLayoutVars>
      </dgm:prSet>
      <dgm:spPr/>
    </dgm:pt>
    <dgm:pt modelId="{6B270F7B-91E6-4494-9AEF-E598B3C8D31E}" type="pres">
      <dgm:prSet presAssocID="{0E04C24A-D56E-46BD-A921-03A196BC4A67}" presName="sibTrans" presStyleCnt="0"/>
      <dgm:spPr/>
    </dgm:pt>
    <dgm:pt modelId="{CE4D291D-CA73-4DCC-9AC5-291836A54BC1}" type="pres">
      <dgm:prSet presAssocID="{3268EED8-922F-448D-8ADE-925B4C69C65D}" presName="node" presStyleLbl="node1" presStyleIdx="2" presStyleCnt="5">
        <dgm:presLayoutVars>
          <dgm:bulletEnabled val="1"/>
        </dgm:presLayoutVars>
      </dgm:prSet>
      <dgm:spPr/>
    </dgm:pt>
    <dgm:pt modelId="{C7A3914C-74B2-4C9C-9F18-F86A19723B43}" type="pres">
      <dgm:prSet presAssocID="{92FD9C59-0787-4825-9CEE-D906D15968E8}" presName="sibTrans" presStyleCnt="0"/>
      <dgm:spPr/>
    </dgm:pt>
    <dgm:pt modelId="{ECB04884-133F-4DBC-BEAD-CA86920F6A2F}" type="pres">
      <dgm:prSet presAssocID="{8CD67722-FB55-4C70-ABC6-A4296DE9F396}" presName="node" presStyleLbl="node1" presStyleIdx="3" presStyleCnt="5">
        <dgm:presLayoutVars>
          <dgm:bulletEnabled val="1"/>
        </dgm:presLayoutVars>
      </dgm:prSet>
      <dgm:spPr/>
    </dgm:pt>
    <dgm:pt modelId="{A88428FC-C902-4106-A3A9-6B2C31022C88}" type="pres">
      <dgm:prSet presAssocID="{AFAACF94-ACF8-4EBC-BCDD-673D87E16F3F}" presName="sibTrans" presStyleCnt="0"/>
      <dgm:spPr/>
    </dgm:pt>
    <dgm:pt modelId="{C2805C0B-845E-49E7-BB81-4A3CFF48C24A}" type="pres">
      <dgm:prSet presAssocID="{216C85D6-2EBA-4B99-AAE4-F16999F8C77A}" presName="node" presStyleLbl="node1" presStyleIdx="4" presStyleCnt="5">
        <dgm:presLayoutVars>
          <dgm:bulletEnabled val="1"/>
        </dgm:presLayoutVars>
      </dgm:prSet>
      <dgm:spPr/>
    </dgm:pt>
  </dgm:ptLst>
  <dgm:cxnLst>
    <dgm:cxn modelId="{9EBF1706-EA47-4800-AF9C-9F00A08BC1A9}" srcId="{8273B7C1-E50A-490F-9862-1037DC2A271C}" destId="{F77334BA-658B-4A24-A5F3-A3C86DDB2B6E}" srcOrd="1" destOrd="0" parTransId="{5C4BE29A-321D-42EE-A405-79A3A7AF2046}" sibTransId="{0E04C24A-D56E-46BD-A921-03A196BC4A67}"/>
    <dgm:cxn modelId="{9B5CD307-53A6-47C9-8242-236CC8BE1ADD}" type="presOf" srcId="{216C85D6-2EBA-4B99-AAE4-F16999F8C77A}" destId="{C2805C0B-845E-49E7-BB81-4A3CFF48C24A}" srcOrd="0" destOrd="0" presId="urn:microsoft.com/office/officeart/2005/8/layout/default"/>
    <dgm:cxn modelId="{218E9021-829C-433F-9B73-2AE9CC218811}" type="presOf" srcId="{8CD67722-FB55-4C70-ABC6-A4296DE9F396}" destId="{ECB04884-133F-4DBC-BEAD-CA86920F6A2F}" srcOrd="0" destOrd="0" presId="urn:microsoft.com/office/officeart/2005/8/layout/default"/>
    <dgm:cxn modelId="{6A9BFC21-6391-4E76-A8D5-87EB5024025E}" srcId="{216C85D6-2EBA-4B99-AAE4-F16999F8C77A}" destId="{0DD011C0-2EE9-4292-8A1B-4AD589C8B5F8}" srcOrd="0" destOrd="0" parTransId="{FB7D03DF-45A3-4E35-9DCE-763885D47ECC}" sibTransId="{AECEB3DA-BE49-4775-9E4B-E5B4085CF268}"/>
    <dgm:cxn modelId="{C0C1B62C-0230-4EF9-A6A4-EE44E704798B}" type="presOf" srcId="{F77334BA-658B-4A24-A5F3-A3C86DDB2B6E}" destId="{F010B3B6-4647-4A56-ABAC-88FCFB9B9DD3}" srcOrd="0" destOrd="0" presId="urn:microsoft.com/office/officeart/2005/8/layout/default"/>
    <dgm:cxn modelId="{86C83F3D-C8A9-4FAE-A400-E70D6580D957}" srcId="{8273B7C1-E50A-490F-9862-1037DC2A271C}" destId="{216C85D6-2EBA-4B99-AAE4-F16999F8C77A}" srcOrd="4" destOrd="0" parTransId="{7A7C8BD6-03CA-48A7-B51F-02396D2CF42A}" sibTransId="{2FFAAC08-C0E3-4D31-AC5A-42D209ED0CD8}"/>
    <dgm:cxn modelId="{53C25A5C-1C8D-4057-ACA9-A92CBA3591A5}" srcId="{8273B7C1-E50A-490F-9862-1037DC2A271C}" destId="{8CD67722-FB55-4C70-ABC6-A4296DE9F396}" srcOrd="3" destOrd="0" parTransId="{81D0F9D8-4B48-465B-97F9-FF39A62D997B}" sibTransId="{AFAACF94-ACF8-4EBC-BCDD-673D87E16F3F}"/>
    <dgm:cxn modelId="{8270DD6F-7915-4F9A-8424-C6C390ABC531}" type="presOf" srcId="{4AC77425-55D7-4B62-9B13-7CA255A411EE}" destId="{DC046AAC-4C39-4A51-98EC-1EFB4BFADBCB}" srcOrd="0" destOrd="1" presId="urn:microsoft.com/office/officeart/2005/8/layout/default"/>
    <dgm:cxn modelId="{F59C2E59-626B-47CE-A9A9-E34FFD338BD0}" type="presOf" srcId="{2EEDDAC6-66F5-4B90-BF72-97FA8A60BBC0}" destId="{F010B3B6-4647-4A56-ABAC-88FCFB9B9DD3}" srcOrd="0" destOrd="1" presId="urn:microsoft.com/office/officeart/2005/8/layout/default"/>
    <dgm:cxn modelId="{A701157D-347C-477F-949F-9011AC7A1102}" type="presOf" srcId="{F20835C8-D086-49CB-95C2-2B6DACA0FB1D}" destId="{DC046AAC-4C39-4A51-98EC-1EFB4BFADBCB}" srcOrd="0" destOrd="0" presId="urn:microsoft.com/office/officeart/2005/8/layout/default"/>
    <dgm:cxn modelId="{B74BFB92-ABB3-4647-8631-91D32AD8FB04}" srcId="{8CD67722-FB55-4C70-ABC6-A4296DE9F396}" destId="{646B3EB9-EE24-4ACB-B621-C50C54941FEA}" srcOrd="0" destOrd="0" parTransId="{D3C62E9B-F340-4C45-8F38-3E35F1ACF0F3}" sibTransId="{1059A78F-5FEC-4F1C-A9D5-FA31675E5F2B}"/>
    <dgm:cxn modelId="{CDFC6496-D19D-4221-8CC8-5070C4C06465}" srcId="{8273B7C1-E50A-490F-9862-1037DC2A271C}" destId="{F20835C8-D086-49CB-95C2-2B6DACA0FB1D}" srcOrd="0" destOrd="0" parTransId="{49A6A959-B8E6-4032-AF5B-65F528224BB3}" sibTransId="{AD529B51-1D60-446F-923C-CE7217D12209}"/>
    <dgm:cxn modelId="{08C587A1-C073-4F02-ACD0-EA54FCD2810D}" type="presOf" srcId="{8273B7C1-E50A-490F-9862-1037DC2A271C}" destId="{23C0FF97-B725-4895-B6E0-11AC45295131}" srcOrd="0" destOrd="0" presId="urn:microsoft.com/office/officeart/2005/8/layout/default"/>
    <dgm:cxn modelId="{594479B0-A587-4111-BCAC-CA89A2B42544}" type="presOf" srcId="{646B3EB9-EE24-4ACB-B621-C50C54941FEA}" destId="{ECB04884-133F-4DBC-BEAD-CA86920F6A2F}" srcOrd="0" destOrd="1" presId="urn:microsoft.com/office/officeart/2005/8/layout/default"/>
    <dgm:cxn modelId="{D3C60ABD-0CA9-4FA2-8AC1-9E6F384E7EBF}" srcId="{F20835C8-D086-49CB-95C2-2B6DACA0FB1D}" destId="{4AC77425-55D7-4B62-9B13-7CA255A411EE}" srcOrd="0" destOrd="0" parTransId="{E898AB5A-E97B-4AB4-8F57-7BB3098A3730}" sibTransId="{C6B9A2E5-A117-4930-9C98-C095928C7B29}"/>
    <dgm:cxn modelId="{080E77DC-C0FA-4214-AD25-DBE9EEB88FC3}" type="presOf" srcId="{0DD011C0-2EE9-4292-8A1B-4AD589C8B5F8}" destId="{C2805C0B-845E-49E7-BB81-4A3CFF48C24A}" srcOrd="0" destOrd="1" presId="urn:microsoft.com/office/officeart/2005/8/layout/default"/>
    <dgm:cxn modelId="{49C8D0E0-5408-40FD-8ED4-2B595DC4600D}" type="presOf" srcId="{3268EED8-922F-448D-8ADE-925B4C69C65D}" destId="{CE4D291D-CA73-4DCC-9AC5-291836A54BC1}" srcOrd="0" destOrd="0" presId="urn:microsoft.com/office/officeart/2005/8/layout/default"/>
    <dgm:cxn modelId="{9432D8E0-52C9-4328-9539-DADC068D8BB2}" type="presOf" srcId="{C7837868-C5EC-4741-A9EE-661D501263C4}" destId="{CE4D291D-CA73-4DCC-9AC5-291836A54BC1}" srcOrd="0" destOrd="1" presId="urn:microsoft.com/office/officeart/2005/8/layout/default"/>
    <dgm:cxn modelId="{8C6D34E5-B702-4844-86B7-39B5809E752C}" srcId="{3268EED8-922F-448D-8ADE-925B4C69C65D}" destId="{C7837868-C5EC-4741-A9EE-661D501263C4}" srcOrd="0" destOrd="0" parTransId="{05341B90-EC91-4C28-9A82-5DEA899FA8D5}" sibTransId="{487E9753-FBD3-4E1E-BE65-CF8CBAC034A9}"/>
    <dgm:cxn modelId="{3B2762E7-96BA-4697-9E13-3B21EDDD4095}" srcId="{F77334BA-658B-4A24-A5F3-A3C86DDB2B6E}" destId="{2EEDDAC6-66F5-4B90-BF72-97FA8A60BBC0}" srcOrd="0" destOrd="0" parTransId="{1837CE5A-83A9-4F56-9F8A-711B08C9C5A5}" sibTransId="{8392088D-DD32-4E08-B1F4-2399ACC24A87}"/>
    <dgm:cxn modelId="{A82AC2F9-5027-4523-AAEF-85CC6B0F24CB}" srcId="{8273B7C1-E50A-490F-9862-1037DC2A271C}" destId="{3268EED8-922F-448D-8ADE-925B4C69C65D}" srcOrd="2" destOrd="0" parTransId="{84F8B3C8-EB84-431C-9576-26440D64ADFD}" sibTransId="{92FD9C59-0787-4825-9CEE-D906D15968E8}"/>
    <dgm:cxn modelId="{C87C1FCF-7038-4D1E-AF3A-D635DCD7A8F8}" type="presParOf" srcId="{23C0FF97-B725-4895-B6E0-11AC45295131}" destId="{DC046AAC-4C39-4A51-98EC-1EFB4BFADBCB}" srcOrd="0" destOrd="0" presId="urn:microsoft.com/office/officeart/2005/8/layout/default"/>
    <dgm:cxn modelId="{0700BE96-F3A1-44E7-A4EB-D1CB6F309F72}" type="presParOf" srcId="{23C0FF97-B725-4895-B6E0-11AC45295131}" destId="{66673202-FCF4-4F64-A6DA-9D47AA5559B8}" srcOrd="1" destOrd="0" presId="urn:microsoft.com/office/officeart/2005/8/layout/default"/>
    <dgm:cxn modelId="{54879023-6CDC-4936-908D-71F9BEBECF65}" type="presParOf" srcId="{23C0FF97-B725-4895-B6E0-11AC45295131}" destId="{F010B3B6-4647-4A56-ABAC-88FCFB9B9DD3}" srcOrd="2" destOrd="0" presId="urn:microsoft.com/office/officeart/2005/8/layout/default"/>
    <dgm:cxn modelId="{C49776A0-EE9D-4D53-B9B9-E49801F3C77F}" type="presParOf" srcId="{23C0FF97-B725-4895-B6E0-11AC45295131}" destId="{6B270F7B-91E6-4494-9AEF-E598B3C8D31E}" srcOrd="3" destOrd="0" presId="urn:microsoft.com/office/officeart/2005/8/layout/default"/>
    <dgm:cxn modelId="{671E9138-09EF-4352-A945-FB623AB4E004}" type="presParOf" srcId="{23C0FF97-B725-4895-B6E0-11AC45295131}" destId="{CE4D291D-CA73-4DCC-9AC5-291836A54BC1}" srcOrd="4" destOrd="0" presId="urn:microsoft.com/office/officeart/2005/8/layout/default"/>
    <dgm:cxn modelId="{EACCB6E2-C11C-4807-9494-1DB686C7F8FD}" type="presParOf" srcId="{23C0FF97-B725-4895-B6E0-11AC45295131}" destId="{C7A3914C-74B2-4C9C-9F18-F86A19723B43}" srcOrd="5" destOrd="0" presId="urn:microsoft.com/office/officeart/2005/8/layout/default"/>
    <dgm:cxn modelId="{315A9BE2-BF58-430E-83E8-5B1B4D8DB51A}" type="presParOf" srcId="{23C0FF97-B725-4895-B6E0-11AC45295131}" destId="{ECB04884-133F-4DBC-BEAD-CA86920F6A2F}" srcOrd="6" destOrd="0" presId="urn:microsoft.com/office/officeart/2005/8/layout/default"/>
    <dgm:cxn modelId="{5A2339A8-094D-4C45-BB38-8C50338CC520}" type="presParOf" srcId="{23C0FF97-B725-4895-B6E0-11AC45295131}" destId="{A88428FC-C902-4106-A3A9-6B2C31022C88}" srcOrd="7" destOrd="0" presId="urn:microsoft.com/office/officeart/2005/8/layout/default"/>
    <dgm:cxn modelId="{6FF8C32A-5088-4328-A81B-D5BBD64D5EEF}" type="presParOf" srcId="{23C0FF97-B725-4895-B6E0-11AC45295131}" destId="{C2805C0B-845E-49E7-BB81-4A3CFF48C24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46AAC-4C39-4A51-98EC-1EFB4BFADBCB}">
      <dsp:nvSpPr>
        <dsp:cNvPr id="0" name=""/>
        <dsp:cNvSpPr/>
      </dsp:nvSpPr>
      <dsp:spPr>
        <a:xfrm>
          <a:off x="521470" y="1013"/>
          <a:ext cx="3270431" cy="1962259"/>
        </a:xfrm>
        <a:prstGeom prst="rect">
          <a:avLst/>
        </a:prstGeom>
        <a:solidFill>
          <a:schemeClr val="accent1">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Adherence</a:t>
          </a:r>
        </a:p>
        <a:p>
          <a:pPr marL="228600" lvl="1" indent="-228600" algn="l" defTabSz="889000">
            <a:lnSpc>
              <a:spcPct val="90000"/>
            </a:lnSpc>
            <a:spcBef>
              <a:spcPct val="0"/>
            </a:spcBef>
            <a:spcAft>
              <a:spcPct val="15000"/>
            </a:spcAft>
            <a:buChar char="•"/>
          </a:pPr>
          <a:r>
            <a:rPr lang="en-US" sz="2000" kern="1200" dirty="0"/>
            <a:t>High and stable adherence across the groups over two years</a:t>
          </a:r>
        </a:p>
      </dsp:txBody>
      <dsp:txXfrm>
        <a:off x="521470" y="1013"/>
        <a:ext cx="3270431" cy="1962259"/>
      </dsp:txXfrm>
    </dsp:sp>
    <dsp:sp modelId="{F010B3B6-4647-4A56-ABAC-88FCFB9B9DD3}">
      <dsp:nvSpPr>
        <dsp:cNvPr id="0" name=""/>
        <dsp:cNvSpPr/>
      </dsp:nvSpPr>
      <dsp:spPr>
        <a:xfrm>
          <a:off x="4118946" y="1013"/>
          <a:ext cx="3270431" cy="1962259"/>
        </a:xfrm>
        <a:prstGeom prst="rect">
          <a:avLst/>
        </a:prstGeom>
        <a:solidFill>
          <a:schemeClr val="accent1">
            <a:shade val="50000"/>
            <a:hueOff val="271479"/>
            <a:satOff val="-35179"/>
            <a:lumOff val="241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Support</a:t>
          </a:r>
        </a:p>
        <a:p>
          <a:pPr marL="228600" lvl="1" indent="-228600" algn="l" defTabSz="889000">
            <a:lnSpc>
              <a:spcPct val="90000"/>
            </a:lnSpc>
            <a:spcBef>
              <a:spcPct val="0"/>
            </a:spcBef>
            <a:spcAft>
              <a:spcPct val="15000"/>
            </a:spcAft>
            <a:buChar char="•"/>
          </a:pPr>
          <a:r>
            <a:rPr lang="en-US" sz="2000" kern="1200" dirty="0"/>
            <a:t>External coaching mostly useful the first year</a:t>
          </a:r>
        </a:p>
      </dsp:txBody>
      <dsp:txXfrm>
        <a:off x="4118946" y="1013"/>
        <a:ext cx="3270431" cy="1962259"/>
      </dsp:txXfrm>
    </dsp:sp>
    <dsp:sp modelId="{CE4D291D-CA73-4DCC-9AC5-291836A54BC1}">
      <dsp:nvSpPr>
        <dsp:cNvPr id="0" name=""/>
        <dsp:cNvSpPr/>
      </dsp:nvSpPr>
      <dsp:spPr>
        <a:xfrm>
          <a:off x="7716421" y="1013"/>
          <a:ext cx="3270431" cy="1962259"/>
        </a:xfrm>
        <a:prstGeom prst="rect">
          <a:avLst/>
        </a:prstGeom>
        <a:solidFill>
          <a:schemeClr val="accent1">
            <a:shade val="50000"/>
            <a:hueOff val="542959"/>
            <a:satOff val="-70358"/>
            <a:lumOff val="4825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Equity</a:t>
          </a:r>
        </a:p>
        <a:p>
          <a:pPr marL="228600" lvl="1" indent="-228600" algn="l" defTabSz="889000">
            <a:lnSpc>
              <a:spcPct val="90000"/>
            </a:lnSpc>
            <a:spcBef>
              <a:spcPct val="0"/>
            </a:spcBef>
            <a:spcAft>
              <a:spcPct val="15000"/>
            </a:spcAft>
            <a:buChar char="•"/>
          </a:pPr>
          <a:r>
            <a:rPr lang="en-US" sz="2000" kern="1200" dirty="0"/>
            <a:t>MI uptake improved but lower among non-Nordic born parents</a:t>
          </a:r>
        </a:p>
      </dsp:txBody>
      <dsp:txXfrm>
        <a:off x="7716421" y="1013"/>
        <a:ext cx="3270431" cy="1962259"/>
      </dsp:txXfrm>
    </dsp:sp>
    <dsp:sp modelId="{ECB04884-133F-4DBC-BEAD-CA86920F6A2F}">
      <dsp:nvSpPr>
        <dsp:cNvPr id="0" name=""/>
        <dsp:cNvSpPr/>
      </dsp:nvSpPr>
      <dsp:spPr>
        <a:xfrm>
          <a:off x="2320208" y="2290315"/>
          <a:ext cx="3270431" cy="1962259"/>
        </a:xfrm>
        <a:prstGeom prst="rect">
          <a:avLst/>
        </a:prstGeom>
        <a:solidFill>
          <a:schemeClr val="accent1">
            <a:shade val="50000"/>
            <a:hueOff val="542959"/>
            <a:satOff val="-70358"/>
            <a:lumOff val="4825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Motivation</a:t>
          </a:r>
        </a:p>
        <a:p>
          <a:pPr marL="228600" lvl="1" indent="-228600" algn="l" defTabSz="889000">
            <a:lnSpc>
              <a:spcPct val="90000"/>
            </a:lnSpc>
            <a:spcBef>
              <a:spcPct val="0"/>
            </a:spcBef>
            <a:spcAft>
              <a:spcPct val="15000"/>
            </a:spcAft>
            <a:buChar char="•"/>
          </a:pPr>
          <a:r>
            <a:rPr lang="en-US" sz="2000" kern="1200" dirty="0"/>
            <a:t>More tailored efforts needed to engage parents from non-Nordic backgrounds</a:t>
          </a:r>
        </a:p>
      </dsp:txBody>
      <dsp:txXfrm>
        <a:off x="2320208" y="2290315"/>
        <a:ext cx="3270431" cy="1962259"/>
      </dsp:txXfrm>
    </dsp:sp>
    <dsp:sp modelId="{C2805C0B-845E-49E7-BB81-4A3CFF48C24A}">
      <dsp:nvSpPr>
        <dsp:cNvPr id="0" name=""/>
        <dsp:cNvSpPr/>
      </dsp:nvSpPr>
      <dsp:spPr>
        <a:xfrm>
          <a:off x="5917683" y="2290315"/>
          <a:ext cx="3270431" cy="1962259"/>
        </a:xfrm>
        <a:prstGeom prst="rect">
          <a:avLst/>
        </a:prstGeom>
        <a:solidFill>
          <a:schemeClr val="accent1">
            <a:shade val="50000"/>
            <a:hueOff val="271479"/>
            <a:satOff val="-35179"/>
            <a:lumOff val="241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Appreciation</a:t>
          </a:r>
        </a:p>
        <a:p>
          <a:pPr marL="228600" lvl="1" indent="-228600" algn="l" defTabSz="889000">
            <a:lnSpc>
              <a:spcPct val="90000"/>
            </a:lnSpc>
            <a:spcBef>
              <a:spcPct val="0"/>
            </a:spcBef>
            <a:spcAft>
              <a:spcPct val="15000"/>
            </a:spcAft>
            <a:buChar char="•"/>
          </a:pPr>
          <a:r>
            <a:rPr lang="en-US" sz="2000" kern="1200" dirty="0"/>
            <a:t>High program value reported by parents across all area</a:t>
          </a:r>
        </a:p>
      </dsp:txBody>
      <dsp:txXfrm>
        <a:off x="5917683" y="2290315"/>
        <a:ext cx="3270431" cy="19622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85BB5-DD9B-A949-9949-14F0D8C17E3F}" type="datetimeFigureOut">
              <a:rPr lang="en-US" smtClean="0"/>
              <a:t>6/1/2025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2E6C5-2FA3-FB43-945D-A5F600F6C176}" type="slidenum">
              <a:rPr lang="en-US" smtClean="0"/>
              <a:t>‹#›</a:t>
            </a:fld>
            <a:endParaRPr lang="en-US"/>
          </a:p>
        </p:txBody>
      </p:sp>
    </p:spTree>
    <p:extLst>
      <p:ext uri="{BB962C8B-B14F-4D97-AF65-F5344CB8AC3E}">
        <p14:creationId xmlns:p14="http://schemas.microsoft.com/office/powerpoint/2010/main" val="134527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DA9542A-FB14-4843-A197-824CFEAE5CFD}" type="slidenum">
              <a:rPr lang="sv-SE" smtClean="0"/>
              <a:t>2</a:t>
            </a:fld>
            <a:endParaRPr lang="sv-SE"/>
          </a:p>
        </p:txBody>
      </p:sp>
    </p:spTree>
    <p:extLst>
      <p:ext uri="{BB962C8B-B14F-4D97-AF65-F5344CB8AC3E}">
        <p14:creationId xmlns:p14="http://schemas.microsoft.com/office/powerpoint/2010/main" val="1138325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This project is led by Associate professor Lydia Kwak at the unit of intervention and implementation research at KI, but we also have some collaboration with Washington University in </a:t>
            </a:r>
            <a:r>
              <a:rPr lang="en-US" dirty="0" err="1"/>
              <a:t>St.louis</a:t>
            </a:r>
            <a:r>
              <a:rPr lang="en-US" dirty="0"/>
              <a:t>. </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sv-SE"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476292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en-US" dirty="0"/>
              <a:t>A little bit of background…</a:t>
            </a:r>
            <a:br>
              <a:rPr lang="en-US" dirty="0"/>
            </a:br>
            <a:r>
              <a:rPr lang="en-US" dirty="0"/>
              <a:t>The guideline provides three overarching recommendations… </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sv-SE"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511020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just"/>
            <a:r>
              <a:rPr lang="en-GB" sz="1800" dirty="0">
                <a:effectLst/>
                <a:latin typeface="Times New Roman" panose="02020603050405020304" pitchFamily="18" charset="0"/>
                <a:ea typeface="Times New Roman" panose="02020603050405020304" pitchFamily="18" charset="0"/>
              </a:rPr>
              <a:t>Why conduct these studies in schools…</a:t>
            </a:r>
          </a:p>
          <a:p>
            <a:pPr algn="just"/>
            <a:endParaRPr lang="en-GB" sz="1800" dirty="0">
              <a:effectLst/>
              <a:latin typeface="Times New Roman" panose="02020603050405020304" pitchFamily="18" charset="0"/>
              <a:ea typeface="Times New Roman" panose="02020603050405020304" pitchFamily="18" charset="0"/>
            </a:endParaRPr>
          </a:p>
          <a:p>
            <a:pPr algn="just"/>
            <a:r>
              <a:rPr lang="en-GB" sz="1800" dirty="0">
                <a:effectLst/>
                <a:latin typeface="Times New Roman" panose="02020603050405020304" pitchFamily="18" charset="0"/>
                <a:ea typeface="Times New Roman" panose="02020603050405020304" pitchFamily="18" charset="0"/>
              </a:rPr>
              <a:t>First and foremost, school personnel is the occupational group with the second highest prevalence of MHP and related sick leave in Sweden (4), </a:t>
            </a:r>
          </a:p>
          <a:p>
            <a:pPr algn="just"/>
            <a:endParaRPr lang="en-GB" sz="1800" dirty="0">
              <a:effectLst/>
              <a:latin typeface="Times New Roman" panose="02020603050405020304" pitchFamily="18" charset="0"/>
              <a:ea typeface="Times New Roman" panose="02020603050405020304" pitchFamily="18" charset="0"/>
            </a:endParaRPr>
          </a:p>
          <a:p>
            <a:pPr algn="just"/>
            <a:r>
              <a:rPr lang="en-GB" sz="1800" dirty="0">
                <a:effectLst/>
                <a:latin typeface="Times New Roman" panose="02020603050405020304" pitchFamily="18" charset="0"/>
                <a:ea typeface="Times New Roman" panose="02020603050405020304" pitchFamily="18" charset="0"/>
              </a:rPr>
              <a:t>This is mainly due to their exposure to multiple psychosocial risk factors in their work-environment (4, 5). These risks include lack of support from managers and colleagues, high levels of workload and emotional demands, negative pupil </a:t>
            </a:r>
            <a:r>
              <a:rPr lang="en-GB" sz="1800" dirty="0" err="1">
                <a:effectLst/>
                <a:latin typeface="Times New Roman" panose="02020603050405020304" pitchFamily="18" charset="0"/>
                <a:ea typeface="Times New Roman" panose="02020603050405020304" pitchFamily="18" charset="0"/>
              </a:rPr>
              <a:t>behaviors</a:t>
            </a:r>
            <a:r>
              <a:rPr lang="en-GB" sz="1800" dirty="0">
                <a:effectLst/>
                <a:latin typeface="Times New Roman" panose="02020603050405020304" pitchFamily="18" charset="0"/>
                <a:ea typeface="Times New Roman" panose="02020603050405020304" pitchFamily="18" charset="0"/>
              </a:rPr>
              <a:t>, and increased class sizes (6-9). </a:t>
            </a:r>
          </a:p>
          <a:p>
            <a:pPr algn="just"/>
            <a:endParaRPr lang="en-GB" sz="1800" dirty="0">
              <a:effectLst/>
              <a:latin typeface="Times New Roman" panose="02020603050405020304" pitchFamily="18" charset="0"/>
              <a:ea typeface="Times New Roman" panose="02020603050405020304" pitchFamily="18" charset="0"/>
            </a:endParaRPr>
          </a:p>
          <a:p>
            <a:pPr algn="just"/>
            <a:r>
              <a:rPr lang="en-GB" sz="1800" dirty="0">
                <a:effectLst/>
                <a:latin typeface="Times New Roman" panose="02020603050405020304" pitchFamily="18" charset="0"/>
                <a:ea typeface="Times New Roman" panose="02020603050405020304" pitchFamily="18" charset="0"/>
              </a:rPr>
              <a:t>but despite this, 9/10 school have </a:t>
            </a:r>
            <a:r>
              <a:rPr lang="en-GB" sz="1800" dirty="0" err="1">
                <a:effectLst/>
                <a:latin typeface="Times New Roman" panose="02020603050405020304" pitchFamily="18" charset="0"/>
                <a:ea typeface="Times New Roman" panose="02020603050405020304" pitchFamily="18" charset="0"/>
              </a:rPr>
              <a:t>shortcomnings</a:t>
            </a:r>
            <a:r>
              <a:rPr lang="en-GB" sz="1800" dirty="0">
                <a:effectLst/>
                <a:latin typeface="Times New Roman" panose="02020603050405020304" pitchFamily="18" charset="0"/>
                <a:ea typeface="Times New Roman" panose="02020603050405020304" pitchFamily="18" charset="0"/>
              </a:rPr>
              <a:t> in their systematic management of the work environment. </a:t>
            </a:r>
          </a:p>
          <a:p>
            <a:pPr algn="just"/>
            <a:endParaRPr lang="en-GB" sz="1800" dirty="0">
              <a:effectLst/>
              <a:latin typeface="Times New Roman" panose="02020603050405020304" pitchFamily="18" charset="0"/>
              <a:ea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sv-SE"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3555701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So to support the implementation of the guideline in school we conducted a cluster-randomized trial in 4 municipalities and 55 schools…</a:t>
            </a:r>
          </a:p>
          <a:p>
            <a:r>
              <a:rPr lang="en-US" dirty="0"/>
              <a:t>We used a hybrid type 3 approach, meaning that all schools received the same intervention, the guideline, but had different implementation support. </a:t>
            </a:r>
          </a:p>
          <a:p>
            <a:r>
              <a:rPr lang="en-US" dirty="0"/>
              <a:t>The primary outcome of the trial was guideline fidelity</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sv-SE"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862476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So, here is an overview of the multifaceted implementation strategy…. It was developed to improve capability, opportunity, and motivation of those that will implement the guideline, and we hypothesized that the effect of the strategy would go through different determinants related to these dimensions. </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sv-SE"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3121291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50" dirty="0" err="1">
                <a:effectLst/>
                <a:ea typeface="Calibri" panose="020F0502020204030204" pitchFamily="34" charset="0"/>
                <a:cs typeface="Times New Roman" panose="02020603050405020304" pitchFamily="18" charset="0"/>
              </a:rPr>
              <a:t>Specifically</a:t>
            </a:r>
            <a:r>
              <a:rPr lang="sv-SE" sz="1050" dirty="0">
                <a:effectLst/>
                <a:ea typeface="Calibri" panose="020F0502020204030204" pitchFamily="34" charset="0"/>
                <a:cs typeface="Times New Roman" panose="02020603050405020304" pitchFamily="18" charset="0"/>
              </a:rPr>
              <a:t>, </a:t>
            </a:r>
            <a:r>
              <a:rPr lang="sv-SE" sz="1050" dirty="0" err="1">
                <a:effectLst/>
                <a:ea typeface="Calibri" panose="020F0502020204030204" pitchFamily="34" charset="0"/>
                <a:cs typeface="Times New Roman" panose="02020603050405020304" pitchFamily="18" charset="0"/>
              </a:rPr>
              <a:t>each</a:t>
            </a:r>
            <a:r>
              <a:rPr lang="sv-SE" sz="1050" dirty="0">
                <a:effectLst/>
                <a:ea typeface="Calibri" panose="020F0502020204030204" pitchFamily="34" charset="0"/>
                <a:cs typeface="Times New Roman" panose="02020603050405020304" pitchFamily="18" charset="0"/>
              </a:rPr>
              <a:t> </a:t>
            </a:r>
            <a:r>
              <a:rPr lang="sv-SE" sz="1050" dirty="0" err="1">
                <a:effectLst/>
                <a:ea typeface="Calibri" panose="020F0502020204030204" pitchFamily="34" charset="0"/>
                <a:cs typeface="Times New Roman" panose="02020603050405020304" pitchFamily="18" charset="0"/>
              </a:rPr>
              <a:t>school</a:t>
            </a:r>
            <a:r>
              <a:rPr lang="sv-SE" sz="1050" dirty="0">
                <a:effectLst/>
                <a:ea typeface="Calibri" panose="020F0502020204030204" pitchFamily="34" charset="0"/>
                <a:cs typeface="Times New Roman" panose="02020603050405020304" pitchFamily="18" charset="0"/>
              </a:rPr>
              <a:t> </a:t>
            </a:r>
            <a:r>
              <a:rPr lang="sv-SE" sz="1050" dirty="0" err="1">
                <a:effectLst/>
                <a:ea typeface="Calibri" panose="020F0502020204030204" pitchFamily="34" charset="0"/>
                <a:cs typeface="Times New Roman" panose="02020603050405020304" pitchFamily="18" charset="0"/>
              </a:rPr>
              <a:t>started</a:t>
            </a:r>
            <a:r>
              <a:rPr lang="sv-SE" sz="1050" dirty="0">
                <a:effectLst/>
                <a:ea typeface="Calibri" panose="020F0502020204030204" pitchFamily="34" charset="0"/>
                <a:cs typeface="Times New Roman" panose="02020603050405020304" pitchFamily="18" charset="0"/>
              </a:rPr>
              <a:t> by </a:t>
            </a:r>
            <a:r>
              <a:rPr lang="sv-SE" sz="1050" dirty="0" err="1">
                <a:effectLst/>
                <a:ea typeface="Calibri" panose="020F0502020204030204" pitchFamily="34" charset="0"/>
                <a:cs typeface="Times New Roman" panose="02020603050405020304" pitchFamily="18" charset="0"/>
              </a:rPr>
              <a:t>organizing</a:t>
            </a:r>
            <a:r>
              <a:rPr lang="sv-SE" sz="1050" dirty="0">
                <a:effectLst/>
                <a:ea typeface="Calibri" panose="020F0502020204030204" pitchFamily="34" charset="0"/>
                <a:cs typeface="Times New Roman" panose="02020603050405020304" pitchFamily="18" charset="0"/>
              </a:rPr>
              <a:t> an implementation team </a:t>
            </a:r>
            <a:r>
              <a:rPr lang="sv-SE" sz="1050" dirty="0" err="1">
                <a:effectLst/>
                <a:ea typeface="Calibri" panose="020F0502020204030204" pitchFamily="34" charset="0"/>
                <a:cs typeface="Times New Roman" panose="02020603050405020304" pitchFamily="18" charset="0"/>
              </a:rPr>
              <a:t>of</a:t>
            </a:r>
            <a:r>
              <a:rPr lang="sv-SE" sz="1050" dirty="0">
                <a:effectLst/>
                <a:ea typeface="Calibri" panose="020F0502020204030204" pitchFamily="34" charset="0"/>
                <a:cs typeface="Times New Roman" panose="02020603050405020304" pitchFamily="18" charset="0"/>
              </a:rPr>
              <a:t> 3-5 </a:t>
            </a:r>
            <a:r>
              <a:rPr lang="sv-SE" sz="1050" dirty="0" err="1">
                <a:effectLst/>
                <a:ea typeface="Calibri" panose="020F0502020204030204" pitchFamily="34" charset="0"/>
                <a:cs typeface="Times New Roman" panose="02020603050405020304" pitchFamily="18" charset="0"/>
              </a:rPr>
              <a:t>individuals</a:t>
            </a:r>
            <a:r>
              <a:rPr lang="sv-SE" sz="1050" dirty="0">
                <a:effectLst/>
                <a:ea typeface="Calibri" panose="020F0502020204030204" pitchFamily="34" charset="0"/>
                <a:cs typeface="Times New Roman" panose="02020603050405020304" pitchFamily="18" charset="0"/>
              </a:rPr>
              <a:t>… </a:t>
            </a:r>
            <a:r>
              <a:rPr lang="sv-SE" sz="1050" dirty="0" err="1">
                <a:effectLst/>
                <a:ea typeface="Calibri" panose="020F0502020204030204" pitchFamily="34" charset="0"/>
                <a:cs typeface="Times New Roman" panose="02020603050405020304" pitchFamily="18" charset="0"/>
              </a:rPr>
              <a:t>this</a:t>
            </a:r>
            <a:r>
              <a:rPr lang="sv-SE" sz="1050" dirty="0">
                <a:effectLst/>
                <a:ea typeface="Calibri" panose="020F0502020204030204" pitchFamily="34" charset="0"/>
                <a:cs typeface="Times New Roman" panose="02020603050405020304" pitchFamily="18" charset="0"/>
              </a:rPr>
              <a:t> team </a:t>
            </a:r>
            <a:r>
              <a:rPr lang="sv-SE" sz="1050" dirty="0" err="1">
                <a:effectLst/>
                <a:ea typeface="Calibri" panose="020F0502020204030204" pitchFamily="34" charset="0"/>
                <a:cs typeface="Times New Roman" panose="02020603050405020304" pitchFamily="18" charset="0"/>
              </a:rPr>
              <a:t>then</a:t>
            </a:r>
            <a:r>
              <a:rPr lang="sv-SE" sz="1050" dirty="0">
                <a:effectLst/>
                <a:ea typeface="Calibri" panose="020F0502020204030204" pitchFamily="34" charset="0"/>
                <a:cs typeface="Times New Roman" panose="02020603050405020304" pitchFamily="18" charset="0"/>
              </a:rPr>
              <a:t> </a:t>
            </a:r>
            <a:r>
              <a:rPr lang="sv-SE" sz="1050" dirty="0" err="1">
                <a:effectLst/>
                <a:ea typeface="Calibri" panose="020F0502020204030204" pitchFamily="34" charset="0"/>
                <a:cs typeface="Times New Roman" panose="02020603050405020304" pitchFamily="18" charset="0"/>
              </a:rPr>
              <a:t>participated</a:t>
            </a:r>
            <a:r>
              <a:rPr lang="sv-SE" sz="1050" dirty="0">
                <a:effectLst/>
                <a:ea typeface="Calibri" panose="020F0502020204030204" pitchFamily="34" charset="0"/>
                <a:cs typeface="Times New Roman" panose="02020603050405020304" pitchFamily="18" charset="0"/>
              </a:rPr>
              <a:t> in an </a:t>
            </a:r>
            <a:r>
              <a:rPr lang="sv-SE" sz="1050" dirty="0" err="1">
                <a:effectLst/>
                <a:ea typeface="Calibri" panose="020F0502020204030204" pitchFamily="34" charset="0"/>
                <a:cs typeface="Times New Roman" panose="02020603050405020304" pitchFamily="18" charset="0"/>
              </a:rPr>
              <a:t>educational</a:t>
            </a:r>
            <a:r>
              <a:rPr lang="sv-SE" sz="1050" dirty="0">
                <a:effectLst/>
                <a:ea typeface="Calibri" panose="020F0502020204030204" pitchFamily="34" charset="0"/>
                <a:cs typeface="Times New Roman" panose="02020603050405020304" pitchFamily="18" charset="0"/>
              </a:rPr>
              <a:t> meeting… the team </a:t>
            </a:r>
            <a:r>
              <a:rPr lang="sv-SE" sz="1050" dirty="0" err="1">
                <a:effectLst/>
                <a:ea typeface="Calibri" panose="020F0502020204030204" pitchFamily="34" charset="0"/>
                <a:cs typeface="Times New Roman" panose="02020603050405020304" pitchFamily="18" charset="0"/>
              </a:rPr>
              <a:t>then</a:t>
            </a:r>
            <a:r>
              <a:rPr lang="sv-SE" sz="1050" dirty="0">
                <a:effectLst/>
                <a:ea typeface="Calibri" panose="020F0502020204030204" pitchFamily="34" charset="0"/>
                <a:cs typeface="Times New Roman" panose="02020603050405020304" pitchFamily="18" charset="0"/>
              </a:rPr>
              <a:t> </a:t>
            </a:r>
            <a:r>
              <a:rPr lang="sv-SE" sz="1050" dirty="0" err="1">
                <a:effectLst/>
                <a:ea typeface="Calibri" panose="020F0502020204030204" pitchFamily="34" charset="0"/>
                <a:cs typeface="Times New Roman" panose="02020603050405020304" pitchFamily="18" charset="0"/>
              </a:rPr>
              <a:t>recieved</a:t>
            </a:r>
            <a:r>
              <a:rPr lang="sv-SE" sz="1050" dirty="0">
                <a:effectLst/>
                <a:ea typeface="Calibri" panose="020F0502020204030204" pitchFamily="34" charset="0"/>
                <a:cs typeface="Times New Roman" panose="02020603050405020304" pitchFamily="18" charset="0"/>
              </a:rPr>
              <a:t> a workshop series </a:t>
            </a:r>
            <a:r>
              <a:rPr lang="sv-SE" sz="1050" dirty="0" err="1">
                <a:effectLst/>
                <a:ea typeface="Calibri" panose="020F0502020204030204" pitchFamily="34" charset="0"/>
                <a:cs typeface="Times New Roman" panose="02020603050405020304" pitchFamily="18" charset="0"/>
              </a:rPr>
              <a:t>of</a:t>
            </a:r>
            <a:r>
              <a:rPr lang="sv-SE" sz="1050" dirty="0">
                <a:effectLst/>
                <a:ea typeface="Calibri" panose="020F0502020204030204" pitchFamily="34" charset="0"/>
                <a:cs typeface="Times New Roman" panose="02020603050405020304" pitchFamily="18" charset="0"/>
              </a:rPr>
              <a:t> </a:t>
            </a:r>
            <a:r>
              <a:rPr lang="sv-SE" sz="1050" dirty="0" err="1">
                <a:effectLst/>
                <a:ea typeface="Calibri" panose="020F0502020204030204" pitchFamily="34" charset="0"/>
                <a:cs typeface="Times New Roman" panose="02020603050405020304" pitchFamily="18" charset="0"/>
              </a:rPr>
              <a:t>five</a:t>
            </a:r>
            <a:r>
              <a:rPr lang="sv-SE" sz="1050" dirty="0">
                <a:effectLst/>
                <a:ea typeface="Calibri" panose="020F0502020204030204" pitchFamily="34" charset="0"/>
                <a:cs typeface="Times New Roman" panose="02020603050405020304" pitchFamily="18" charset="0"/>
              </a:rPr>
              <a:t> workshops… in </a:t>
            </a:r>
            <a:r>
              <a:rPr lang="sv-SE" sz="1050" dirty="0" err="1">
                <a:effectLst/>
                <a:ea typeface="Calibri" panose="020F0502020204030204" pitchFamily="34" charset="0"/>
                <a:cs typeface="Times New Roman" panose="02020603050405020304" pitchFamily="18" charset="0"/>
              </a:rPr>
              <a:t>between</a:t>
            </a:r>
            <a:r>
              <a:rPr lang="sv-SE" sz="1050" dirty="0">
                <a:effectLst/>
                <a:ea typeface="Calibri" panose="020F0502020204030204" pitchFamily="34" charset="0"/>
                <a:cs typeface="Times New Roman" panose="02020603050405020304" pitchFamily="18" charset="0"/>
              </a:rPr>
              <a:t> the workshops the team </a:t>
            </a:r>
            <a:r>
              <a:rPr lang="sv-SE" sz="1050" dirty="0" err="1">
                <a:effectLst/>
                <a:ea typeface="Calibri" panose="020F0502020204030204" pitchFamily="34" charset="0"/>
                <a:cs typeface="Times New Roman" panose="02020603050405020304" pitchFamily="18" charset="0"/>
              </a:rPr>
              <a:t>conducted</a:t>
            </a:r>
            <a:r>
              <a:rPr lang="sv-SE" sz="1050" dirty="0">
                <a:effectLst/>
                <a:ea typeface="Calibri" panose="020F0502020204030204" pitchFamily="34" charset="0"/>
                <a:cs typeface="Times New Roman" panose="02020603050405020304" pitchFamily="18" charset="0"/>
              </a:rPr>
              <a:t> plan do </a:t>
            </a:r>
            <a:r>
              <a:rPr lang="sv-SE" sz="1050" dirty="0" err="1">
                <a:effectLst/>
                <a:ea typeface="Calibri" panose="020F0502020204030204" pitchFamily="34" charset="0"/>
                <a:cs typeface="Times New Roman" panose="02020603050405020304" pitchFamily="18" charset="0"/>
              </a:rPr>
              <a:t>study</a:t>
            </a:r>
            <a:r>
              <a:rPr lang="sv-SE" sz="1050" dirty="0">
                <a:effectLst/>
                <a:ea typeface="Calibri" panose="020F0502020204030204" pitchFamily="34" charset="0"/>
                <a:cs typeface="Times New Roman" panose="02020603050405020304" pitchFamily="18" charset="0"/>
              </a:rPr>
              <a:t> </a:t>
            </a:r>
            <a:r>
              <a:rPr lang="sv-SE" sz="1050" dirty="0" err="1">
                <a:effectLst/>
                <a:ea typeface="Calibri" panose="020F0502020204030204" pitchFamily="34" charset="0"/>
                <a:cs typeface="Times New Roman" panose="02020603050405020304" pitchFamily="18" charset="0"/>
              </a:rPr>
              <a:t>act</a:t>
            </a:r>
            <a:r>
              <a:rPr lang="sv-SE" sz="1050" dirty="0">
                <a:effectLst/>
                <a:ea typeface="Calibri" panose="020F0502020204030204" pitchFamily="34" charset="0"/>
                <a:cs typeface="Times New Roman" panose="02020603050405020304" pitchFamily="18" charset="0"/>
              </a:rPr>
              <a:t> </a:t>
            </a:r>
            <a:r>
              <a:rPr lang="sv-SE" sz="1050" dirty="0" err="1">
                <a:effectLst/>
                <a:ea typeface="Calibri" panose="020F0502020204030204" pitchFamily="34" charset="0"/>
                <a:cs typeface="Times New Roman" panose="02020603050405020304" pitchFamily="18" charset="0"/>
              </a:rPr>
              <a:t>cycles</a:t>
            </a:r>
            <a:r>
              <a:rPr lang="sv-SE" sz="1050" dirty="0">
                <a:effectLst/>
                <a:ea typeface="Calibri" panose="020F0502020204030204" pitchFamily="34" charset="0"/>
                <a:cs typeface="Times New Roman" panose="02020603050405020304" pitchFamily="18" charset="0"/>
              </a:rPr>
              <a:t>… and </a:t>
            </a:r>
            <a:r>
              <a:rPr lang="sv-SE" sz="1050" dirty="0" err="1">
                <a:effectLst/>
                <a:ea typeface="Calibri" panose="020F0502020204030204" pitchFamily="34" charset="0"/>
                <a:cs typeface="Times New Roman" panose="02020603050405020304" pitchFamily="18" charset="0"/>
              </a:rPr>
              <a:t>during</a:t>
            </a:r>
            <a:r>
              <a:rPr lang="sv-SE" sz="1050" dirty="0">
                <a:effectLst/>
                <a:ea typeface="Calibri" panose="020F0502020204030204" pitchFamily="34" charset="0"/>
                <a:cs typeface="Times New Roman" panose="02020603050405020304" pitchFamily="18" charset="0"/>
              </a:rPr>
              <a:t> the implementation process </a:t>
            </a:r>
            <a:r>
              <a:rPr lang="sv-SE" sz="1050" dirty="0" err="1">
                <a:effectLst/>
                <a:ea typeface="Calibri" panose="020F0502020204030204" pitchFamily="34" charset="0"/>
                <a:cs typeface="Times New Roman" panose="02020603050405020304" pitchFamily="18" charset="0"/>
              </a:rPr>
              <a:t>they</a:t>
            </a:r>
            <a:r>
              <a:rPr lang="sv-SE" sz="1050" dirty="0">
                <a:effectLst/>
                <a:ea typeface="Calibri" panose="020F0502020204030204" pitchFamily="34" charset="0"/>
                <a:cs typeface="Times New Roman" panose="02020603050405020304" pitchFamily="18" charset="0"/>
              </a:rPr>
              <a:t> </a:t>
            </a:r>
            <a:r>
              <a:rPr lang="sv-SE" sz="1050" dirty="0" err="1">
                <a:effectLst/>
                <a:ea typeface="Calibri" panose="020F0502020204030204" pitchFamily="34" charset="0"/>
                <a:cs typeface="Times New Roman" panose="02020603050405020304" pitchFamily="18" charset="0"/>
              </a:rPr>
              <a:t>also</a:t>
            </a:r>
            <a:r>
              <a:rPr lang="sv-SE" sz="1050" dirty="0">
                <a:effectLst/>
                <a:ea typeface="Calibri" panose="020F0502020204030204" pitchFamily="34" charset="0"/>
                <a:cs typeface="Times New Roman" panose="02020603050405020304" pitchFamily="18" charset="0"/>
              </a:rPr>
              <a:t> </a:t>
            </a:r>
            <a:r>
              <a:rPr lang="sv-SE" sz="1050" dirty="0" err="1">
                <a:effectLst/>
                <a:ea typeface="Calibri" panose="020F0502020204030204" pitchFamily="34" charset="0"/>
                <a:cs typeface="Times New Roman" panose="02020603050405020304" pitchFamily="18" charset="0"/>
              </a:rPr>
              <a:t>recieved</a:t>
            </a:r>
            <a:r>
              <a:rPr lang="sv-SE" sz="1050" dirty="0">
                <a:effectLst/>
                <a:ea typeface="Calibri" panose="020F0502020204030204" pitchFamily="34" charset="0"/>
                <a:cs typeface="Times New Roman" panose="02020603050405020304" pitchFamily="18" charset="0"/>
              </a:rPr>
              <a:t> support from the </a:t>
            </a:r>
            <a:r>
              <a:rPr lang="sv-SE" sz="1050" dirty="0" err="1">
                <a:effectLst/>
                <a:ea typeface="Calibri" panose="020F0502020204030204" pitchFamily="34" charset="0"/>
                <a:cs typeface="Times New Roman" panose="02020603050405020304" pitchFamily="18" charset="0"/>
              </a:rPr>
              <a:t>municipality</a:t>
            </a:r>
            <a:r>
              <a:rPr lang="sv-SE" sz="1050" dirty="0">
                <a:effectLst/>
                <a:ea typeface="Calibri" panose="020F0502020204030204" pitchFamily="34" charset="0"/>
                <a:cs typeface="Times New Roman" panose="02020603050405020304" pitchFamily="18" charset="0"/>
              </a:rPr>
              <a:t> by an </a:t>
            </a:r>
            <a:r>
              <a:rPr lang="sv-SE" sz="1050" dirty="0" err="1">
                <a:effectLst/>
                <a:ea typeface="Calibri" panose="020F0502020204030204" pitchFamily="34" charset="0"/>
                <a:cs typeface="Times New Roman" panose="02020603050405020304" pitchFamily="18" charset="0"/>
              </a:rPr>
              <a:t>internal</a:t>
            </a:r>
            <a:r>
              <a:rPr lang="sv-SE" sz="1050" dirty="0">
                <a:effectLst/>
                <a:ea typeface="Calibri" panose="020F0502020204030204" pitchFamily="34" charset="0"/>
                <a:cs typeface="Times New Roman" panose="02020603050405020304" pitchFamily="18" charset="0"/>
              </a:rPr>
              <a:t> </a:t>
            </a:r>
            <a:r>
              <a:rPr lang="sv-SE" sz="1050" dirty="0" err="1">
                <a:effectLst/>
                <a:ea typeface="Calibri" panose="020F0502020204030204" pitchFamily="34" charset="0"/>
                <a:cs typeface="Times New Roman" panose="02020603050405020304" pitchFamily="18" charset="0"/>
              </a:rPr>
              <a:t>facilitator</a:t>
            </a:r>
            <a:r>
              <a:rPr lang="sv-SE" sz="1050" dirty="0">
                <a:effectLst/>
                <a:ea typeface="Calibri" panose="020F0502020204030204" pitchFamily="34" charset="0"/>
                <a:cs typeface="Times New Roman" panose="02020603050405020304" pitchFamily="18" charset="0"/>
              </a:rPr>
              <a:t>. </a:t>
            </a:r>
            <a:endParaRPr lang="en-US" sz="800" kern="0" dirty="0">
              <a:solidFill>
                <a:schemeClr val="accent1"/>
              </a:solidFill>
            </a:endParaRPr>
          </a:p>
          <a:p>
            <a:endParaRPr lang="en-US" dirty="0"/>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sv-SE"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285368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So, in the thesis, we explores the mechanisms of this multifaceted strategy. In this presentation, I will focus on one study but I will mention that in the first study we have found that the multifaceted strategy was more effective over time than the discrete strategy and we also found that nine of ten of these determinants showed partial mediation and could explain some of the effect of the relationship between the strategy and fidelity.</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sv-SE"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0112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However, for this presentation, I will focus on the third study where we have used qualitative data to investigate how, why, and under what conditions the discrete strategy contributed to the implementation of the guideline. </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sv-SE"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496814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Process tracing with comparative cases studies</a:t>
            </a:r>
            <a:br>
              <a:rPr lang="en-US" dirty="0"/>
            </a:br>
            <a:r>
              <a:rPr lang="en-US" dirty="0"/>
              <a:t>Process tracing is a theory-driven method to discover mechanism. It conceptualizes a </a:t>
            </a:r>
            <a:r>
              <a:rPr lang="en-US" dirty="0" err="1"/>
              <a:t>mechansism</a:t>
            </a:r>
            <a:r>
              <a:rPr lang="en-US" dirty="0"/>
              <a:t> </a:t>
            </a:r>
            <a:r>
              <a:rPr lang="en-US" sz="1800" dirty="0">
                <a:effectLst/>
                <a:latin typeface="Calibri" panose="020F0502020204030204" pitchFamily="34" charset="0"/>
                <a:ea typeface="Calibri" panose="020F0502020204030204" pitchFamily="34" charset="0"/>
                <a:cs typeface="Arial" panose="020B0604020202020204" pitchFamily="34" charset="0"/>
              </a:rPr>
              <a:t>as two or more interrelated sequences that link cause  and outcome (22, 29). Each sequence involves a specific action (what), performed by an actor (who), which engages the next step in the causal process. So, the aim is to unpack these sequences</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Our approach started with the development of an initial theory of change, where we used our </a:t>
            </a:r>
            <a:r>
              <a:rPr lang="en-US" sz="1800" dirty="0" err="1">
                <a:effectLst/>
                <a:latin typeface="Calibri" panose="020F0502020204030204" pitchFamily="34" charset="0"/>
                <a:ea typeface="Calibri" panose="020F0502020204030204" pitchFamily="34" charset="0"/>
                <a:cs typeface="Arial" panose="020B0604020202020204" pitchFamily="34" charset="0"/>
              </a:rPr>
              <a:t>programme</a:t>
            </a:r>
            <a:r>
              <a:rPr lang="en-US" sz="1800" dirty="0">
                <a:effectLst/>
                <a:latin typeface="Calibri" panose="020F0502020204030204" pitchFamily="34" charset="0"/>
                <a:ea typeface="Calibri" panose="020F0502020204030204" pitchFamily="34" charset="0"/>
                <a:cs typeface="Arial" panose="020B0604020202020204" pitchFamily="34" charset="0"/>
              </a:rPr>
              <a:t> theory as a guide. Next, we constructed case. We had 24 cases and we constructed the cases based on interviews, plan do study, act, documents, and participation lists. After that, we used extractive qualitative content analysis to extract information from the data sources. This was done to generate an information bases for further analysis rather than answering the research questions. Lastly, we made a causal reconstruction of each cases followed by a case-pattern analysis to determine which of these sequences that was necessary for attaining the outcome. </a:t>
            </a:r>
            <a:endParaRPr lang="en-US" dirty="0"/>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sv-SE"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392043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As this study is ongoing, I will show some results from the educational meeting. The outcome of the educational meeting was conceptualized as decision to implement the guideline during the year such as they made an action plan or a goal. </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sv-SE"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165944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C8841-27B1-7BE1-E0F7-18CF1767630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BAA6A3E-06BA-AF0D-15D3-2D8760A310F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DC3DBD3-D5CF-591D-5277-6B9FBC50606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E46FB498-61CB-08B7-3C6B-5E087EB1D524}"/>
              </a:ext>
            </a:extLst>
          </p:cNvPr>
          <p:cNvSpPr>
            <a:spLocks noGrp="1"/>
          </p:cNvSpPr>
          <p:nvPr>
            <p:ph type="sldNum" sz="quarter" idx="5"/>
          </p:nvPr>
        </p:nvSpPr>
        <p:spPr/>
        <p:txBody>
          <a:bodyPr/>
          <a:lstStyle/>
          <a:p>
            <a:fld id="{CDA9542A-FB14-4843-A197-824CFEAE5CFD}" type="slidenum">
              <a:rPr lang="sv-SE" smtClean="0"/>
              <a:pPr/>
              <a:t>12</a:t>
            </a:fld>
            <a:endParaRPr lang="sv-SE" dirty="0"/>
          </a:p>
        </p:txBody>
      </p:sp>
    </p:spTree>
    <p:extLst>
      <p:ext uri="{BB962C8B-B14F-4D97-AF65-F5344CB8AC3E}">
        <p14:creationId xmlns:p14="http://schemas.microsoft.com/office/powerpoint/2010/main" val="2231575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Through the causal reconstruction, we identified that the mechanism was engaged by the educators provide education and facilitate goal setting, the first sequence was that </a:t>
            </a:r>
            <a:r>
              <a:rPr lang="en-US" sz="1200" dirty="0">
                <a:solidFill>
                  <a:schemeClr val="tx1"/>
                </a:solidFill>
                <a:effectLst/>
                <a:latin typeface="Times New Roman" panose="02020603050405020304" pitchFamily="18" charset="0"/>
                <a:ea typeface="Calibri" panose="020F0502020204030204" pitchFamily="34" charset="0"/>
              </a:rPr>
              <a:t>Educators promote knowledge acquisition among implementers by them participating in the educational meeting and receiving educational content. I selected an example quote from one implementer to illustrate this process. He talks about that the educational meeting made it graspable and they received </a:t>
            </a:r>
            <a:r>
              <a:rPr lang="en-US" sz="1200" dirty="0" err="1">
                <a:solidFill>
                  <a:schemeClr val="tx1"/>
                </a:solidFill>
                <a:effectLst/>
                <a:latin typeface="Times New Roman" panose="02020603050405020304" pitchFamily="18" charset="0"/>
                <a:ea typeface="Calibri" panose="020F0502020204030204" pitchFamily="34" charset="0"/>
              </a:rPr>
              <a:t>froms</a:t>
            </a:r>
            <a:r>
              <a:rPr lang="en-US" sz="1200" dirty="0">
                <a:solidFill>
                  <a:schemeClr val="tx1"/>
                </a:solidFill>
                <a:effectLst/>
                <a:latin typeface="Times New Roman" panose="02020603050405020304" pitchFamily="18" charset="0"/>
                <a:ea typeface="Calibri" panose="020F0502020204030204" pitchFamily="34" charset="0"/>
              </a:rPr>
              <a:t> around how to work with this. </a:t>
            </a:r>
            <a:endParaRPr lang="en-US" dirty="0"/>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sv-SE"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239429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This knowledge acquisition engaged the next sequence in the mechanism, where implementers form beliefs by reflecting at the situation at the school and outcome expectancies of implementing the guideline because of the knowledge they received. Here is another quote, where the implementer mentioned they received knowledge, and </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sv-SE"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193157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By looking at deviant cases, we also found potential barriers influencing the mechanism… here an example of one school where only school management attended the educational meeting and they did not have any collaborative part. </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sv-SE"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982798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We also found that social influence could enable the mechanism. </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sv-SE"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3498601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In the cross-case pattern analysis, we found that the present of all these for conditions explained 100 % of those cases that received the outcome, and this was the only pattern that did so… in all deviant cases one of these conditions were absent. </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sv-SE"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3769087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sv-SE"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3016025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sv-SE"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1007717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B91D880-E44C-B644-8250-F1D11C51506B}" type="slidenum">
              <a:rPr kumimoji="0" lang="en-GB"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1386315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B91D880-E44C-B644-8250-F1D11C51506B}" type="slidenum">
              <a:rPr kumimoji="0" lang="en-GB"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01952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42122-A41A-800B-D779-1591557A4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4946C-4DBE-E226-9D3D-3285545E8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BC490-205F-C4F6-39F8-0A7B0B22C00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0B87DA-77C1-C6A7-A09C-6D7FA868EE90}"/>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B91D880-E44C-B644-8250-F1D11C51506B}" type="slidenum">
              <a:rPr kumimoji="0" lang="en-GB"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444552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EEF</a:t>
            </a:r>
          </a:p>
          <a:p>
            <a:r>
              <a:rPr lang="en-US" dirty="0"/>
              <a:t>Scaling central to mission</a:t>
            </a:r>
          </a:p>
          <a:p>
            <a:r>
              <a:rPr lang="en-US" dirty="0"/>
              <a:t>Some successes but needed help to achieve more</a:t>
            </a:r>
          </a:p>
          <a:p>
            <a:r>
              <a:rPr lang="en-US" dirty="0"/>
              <a:t>Experiencing voltage drop – prog form changing – Bronwen maxwell and colleagues - 2021</a:t>
            </a:r>
          </a:p>
          <a:p>
            <a:r>
              <a:rPr lang="en-US" dirty="0"/>
              <a:t>Shared understanding of what needed, trigger more work by progs, evals and EEF</a:t>
            </a:r>
          </a:p>
          <a:p>
            <a:r>
              <a:rPr lang="en-US" dirty="0"/>
              <a:t>Evaluation pipeline stages</a:t>
            </a:r>
          </a:p>
        </p:txBody>
      </p:sp>
      <p:sp>
        <p:nvSpPr>
          <p:cNvPr id="4" name="Slide Number Placeholder 3"/>
          <p:cNvSpPr>
            <a:spLocks noGrp="1"/>
          </p:cNvSpPr>
          <p:nvPr>
            <p:ph type="sldNum" sz="quarter" idx="5"/>
          </p:nvPr>
        </p:nvSpPr>
        <p:spPr/>
        <p:txBody>
          <a:bodyPr/>
          <a:lstStyle/>
          <a:p>
            <a:fld id="{53A68D4F-FEB1-4C48-A66E-6B13A1175BB0}" type="slidenum">
              <a:rPr lang="en-GB" smtClean="0"/>
              <a:t>14</a:t>
            </a:fld>
            <a:endParaRPr lang="en-GB"/>
          </a:p>
        </p:txBody>
      </p:sp>
    </p:spTree>
    <p:extLst>
      <p:ext uri="{BB962C8B-B14F-4D97-AF65-F5344CB8AC3E}">
        <p14:creationId xmlns:p14="http://schemas.microsoft.com/office/powerpoint/2010/main" val="2673443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Brochure: Slightly higher adherence for the “Enhanced” group at the end of year 1 – but this difference disappeared during the second year</a:t>
            </a:r>
          </a:p>
          <a:p>
            <a:pPr>
              <a:buClr>
                <a:srgbClr val="1BAC28"/>
              </a:buClr>
            </a:pPr>
            <a:endParaRPr lang="en-US" dirty="0"/>
          </a:p>
          <a:p>
            <a:pPr>
              <a:buClr>
                <a:srgbClr val="1BAC28"/>
              </a:buClr>
            </a:pPr>
            <a:r>
              <a:rPr lang="en-US" dirty="0"/>
              <a:t>Adherence to MI improved in both groups from year 1 to year 2Parents born in the Nordic region had 2x higher adherence to MI</a:t>
            </a:r>
          </a:p>
          <a:p>
            <a:pPr>
              <a:buClr>
                <a:srgbClr val="1BAC28"/>
              </a:buClr>
            </a:pPr>
            <a:endParaRPr lang="en-US" dirty="0"/>
          </a:p>
          <a:p>
            <a:pPr algn="l">
              <a:buNone/>
            </a:pPr>
            <a:r>
              <a:rPr lang="en-US" dirty="0">
                <a:solidFill>
                  <a:srgbClr val="3C4043"/>
                </a:solidFill>
                <a:effectLst/>
              </a:rPr>
              <a:t>All classes had 100% compliance with classroom activities! – now one could have argued that this was not the most interesting way to measure this component. But we felt it would have been challenging to assess each homework assignment for each lesson</a:t>
            </a:r>
          </a:p>
          <a:p>
            <a:pPr>
              <a:buClr>
                <a:srgbClr val="1BAC28"/>
              </a:buCl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B91D880-E44C-B644-8250-F1D11C51506B}" type="slidenum">
              <a:rPr kumimoji="0" lang="en-GB"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487625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see a difference in the first year between the groups – but when you dig a little deeper you see that the difference is caused by the difference in adherence scores between parents born outside the Nordic region compared to the groups. – not the different implementation bundles</a:t>
            </a:r>
          </a:p>
          <a:p>
            <a:endParaRPr lang="en-US" dirty="0"/>
          </a:p>
          <a:p>
            <a:r>
              <a:rPr lang="en-US" dirty="0"/>
              <a:t>One of our most important conclusions is that the program improves after one year. The extra support may make it a little easier for group 2 – but by the end of the second year both groups are at the same level.</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B91D880-E44C-B644-8250-F1D11C51506B}" type="slidenum">
              <a:rPr kumimoji="0" lang="en-GB"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625212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C592-0AED-F20C-ADB6-64DF15A0B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65BCD-BCD5-7574-16C7-B5E540224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4519F-5F0C-2349-F16E-A7C0F282723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13BB482-C784-549C-3EE3-B36C7C8BBFFE}"/>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B91D880-E44C-B644-8250-F1D11C51506B}" type="slidenum">
              <a:rPr kumimoji="0" lang="en-GB"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3227164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dirty="0" err="1"/>
              <a:t>Nämn</a:t>
            </a:r>
            <a:r>
              <a:rPr lang="en-GB" dirty="0"/>
              <a:t> </a:t>
            </a:r>
            <a:r>
              <a:rPr lang="en-GB" dirty="0" err="1"/>
              <a:t>kortfattat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B91D880-E44C-B644-8250-F1D11C51506B}" type="slidenum">
              <a:rPr kumimoji="0" lang="en-GB"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129902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sv-SE"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27943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B91D880-E44C-B644-8250-F1D11C51506B}" type="slidenum">
              <a:rPr kumimoji="0" lang="en-GB"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1102197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10888" lvl="3" indent="-342900">
              <a:lnSpc>
                <a:spcPct val="80000"/>
              </a:lnSpc>
            </a:pPr>
            <a:r>
              <a:rPr lang="en-GB" dirty="0"/>
              <a:t>Why we needed a new framework: diversity in </a:t>
            </a:r>
            <a:r>
              <a:rPr lang="en-GB" noProof="0" dirty="0"/>
              <a:t>user (funder, practitioner, developer), purpose (select, develop), stage (end, start), coverage, </a:t>
            </a:r>
            <a:r>
              <a:rPr lang="en-GB" noProof="0" dirty="0" err="1"/>
              <a:t>geog</a:t>
            </a:r>
            <a:r>
              <a:rPr lang="en-GB" noProof="0" dirty="0"/>
              <a:t>, sector</a:t>
            </a:r>
            <a:endParaRPr lang="en-GB" dirty="0"/>
          </a:p>
          <a:p>
            <a:endParaRPr lang="en-GB" dirty="0"/>
          </a:p>
          <a:p>
            <a:r>
              <a:rPr lang="en-GB" dirty="0"/>
              <a:t>Worked with EEF throughout</a:t>
            </a:r>
          </a:p>
          <a:p>
            <a:endParaRPr lang="en-GB" dirty="0"/>
          </a:p>
          <a:p>
            <a:r>
              <a:rPr lang="en-GB" dirty="0"/>
              <a:t>Piloting: 6 EEF teams, 5 delivery teams, 4 evaluation teams – cognitive application</a:t>
            </a:r>
          </a:p>
        </p:txBody>
      </p:sp>
      <p:sp>
        <p:nvSpPr>
          <p:cNvPr id="4" name="Slide Number Placeholder 3"/>
          <p:cNvSpPr>
            <a:spLocks noGrp="1"/>
          </p:cNvSpPr>
          <p:nvPr>
            <p:ph type="sldNum" sz="quarter" idx="5"/>
          </p:nvPr>
        </p:nvSpPr>
        <p:spPr/>
        <p:txBody>
          <a:bodyPr/>
          <a:lstStyle/>
          <a:p>
            <a:fld id="{53A68D4F-FEB1-4C48-A66E-6B13A1175BB0}" type="slidenum">
              <a:rPr lang="en-GB" smtClean="0"/>
              <a:t>15</a:t>
            </a:fld>
            <a:endParaRPr lang="en-GB"/>
          </a:p>
        </p:txBody>
      </p:sp>
    </p:spTree>
    <p:extLst>
      <p:ext uri="{BB962C8B-B14F-4D97-AF65-F5344CB8AC3E}">
        <p14:creationId xmlns:p14="http://schemas.microsoft.com/office/powerpoint/2010/main" val="1404609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reviews – ben Charif – identified 21 relevant to health PLUS previous and new rapid reviews</a:t>
            </a:r>
          </a:p>
          <a:p>
            <a:r>
              <a:rPr lang="en-US" dirty="0"/>
              <a:t>Longlist of 31</a:t>
            </a:r>
          </a:p>
          <a:p>
            <a:r>
              <a:rPr lang="en-US" dirty="0"/>
              <a:t>Selected 8 – res-based; comprehensive, relevant</a:t>
            </a:r>
          </a:p>
          <a:p>
            <a:endParaRPr lang="en-US" dirty="0"/>
          </a:p>
          <a:p>
            <a:r>
              <a:rPr lang="en-US" dirty="0"/>
              <a:t>Also EEF scaling evaluations and other reports</a:t>
            </a:r>
          </a:p>
          <a:p>
            <a:endParaRPr lang="en-US" dirty="0"/>
          </a:p>
        </p:txBody>
      </p:sp>
      <p:sp>
        <p:nvSpPr>
          <p:cNvPr id="4" name="Slide Number Placeholder 3"/>
          <p:cNvSpPr>
            <a:spLocks noGrp="1"/>
          </p:cNvSpPr>
          <p:nvPr>
            <p:ph type="sldNum" sz="quarter" idx="5"/>
          </p:nvPr>
        </p:nvSpPr>
        <p:spPr/>
        <p:txBody>
          <a:bodyPr/>
          <a:lstStyle/>
          <a:p>
            <a:fld id="{53A68D4F-FEB1-4C48-A66E-6B13A1175BB0}" type="slidenum">
              <a:rPr lang="en-GB" smtClean="0"/>
              <a:t>16</a:t>
            </a:fld>
            <a:endParaRPr lang="en-GB"/>
          </a:p>
        </p:txBody>
      </p:sp>
    </p:spTree>
    <p:extLst>
      <p:ext uri="{BB962C8B-B14F-4D97-AF65-F5344CB8AC3E}">
        <p14:creationId xmlns:p14="http://schemas.microsoft.com/office/powerpoint/2010/main" val="2959850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Prog development: </a:t>
            </a:r>
            <a:r>
              <a:rPr lang="en-GB" dirty="0" err="1"/>
              <a:t>ToC</a:t>
            </a:r>
            <a:r>
              <a:rPr lang="en-GB" dirty="0"/>
              <a:t>, manual or other documentation, training, fidelity and QA</a:t>
            </a:r>
          </a:p>
          <a:p>
            <a:r>
              <a:rPr lang="en-GB" dirty="0"/>
              <a:t>Feasibility and acceptability – alignment with school context, priorities, ways of working, capacity</a:t>
            </a:r>
          </a:p>
          <a:p>
            <a:r>
              <a:rPr lang="en-GB" dirty="0"/>
              <a:t>Scaling vision and strategy – including pathways to scale</a:t>
            </a:r>
          </a:p>
          <a:p>
            <a:r>
              <a:rPr lang="en-GB" dirty="0"/>
              <a:t>Capacity – prog </a:t>
            </a:r>
            <a:r>
              <a:rPr lang="en-GB" dirty="0" err="1"/>
              <a:t>developmt</a:t>
            </a:r>
            <a:r>
              <a:rPr lang="en-GB" dirty="0"/>
              <a:t> and delivery but also leadership, finance, tech, legal – and scale of org means won’t be overwhelmed</a:t>
            </a:r>
          </a:p>
          <a:p>
            <a:r>
              <a:rPr lang="en-GB" dirty="0"/>
              <a:t>Policy – fit or deliberately counter but with plans for policy influencing and wider constituency of support</a:t>
            </a:r>
          </a:p>
          <a:p>
            <a:r>
              <a:rPr lang="en-GB" dirty="0"/>
              <a:t>Market – competitor, demand and target market analysis, cost and fundability</a:t>
            </a:r>
          </a:p>
          <a:p>
            <a:endParaRPr lang="en-GB" dirty="0"/>
          </a:p>
          <a:p>
            <a:r>
              <a:rPr lang="en-GB" dirty="0"/>
              <a:t>But not:</a:t>
            </a:r>
          </a:p>
          <a:p>
            <a:pPr marL="171450" indent="-171450">
              <a:buFontTx/>
              <a:buChar char="-"/>
            </a:pPr>
            <a:r>
              <a:rPr lang="en-GB" dirty="0"/>
              <a:t>Evidence of promise – cos focus of other assessments</a:t>
            </a:r>
          </a:p>
          <a:p>
            <a:pPr marL="171450" indent="-171450">
              <a:buFontTx/>
              <a:buChar char="-"/>
            </a:pPr>
            <a:r>
              <a:rPr lang="en-GB" dirty="0"/>
              <a:t>Socio-economic disadvantage and sustainability – absolutely vital so embedded throughout</a:t>
            </a:r>
          </a:p>
        </p:txBody>
      </p:sp>
      <p:sp>
        <p:nvSpPr>
          <p:cNvPr id="4" name="Slide Number Placeholder 3"/>
          <p:cNvSpPr>
            <a:spLocks noGrp="1"/>
          </p:cNvSpPr>
          <p:nvPr>
            <p:ph type="sldNum" sz="quarter" idx="5"/>
          </p:nvPr>
        </p:nvSpPr>
        <p:spPr/>
        <p:txBody>
          <a:bodyPr/>
          <a:lstStyle/>
          <a:p>
            <a:fld id="{53A68D4F-FEB1-4C48-A66E-6B13A1175BB0}" type="slidenum">
              <a:rPr lang="en-GB" smtClean="0"/>
              <a:t>17</a:t>
            </a:fld>
            <a:endParaRPr lang="en-GB"/>
          </a:p>
        </p:txBody>
      </p:sp>
    </p:spTree>
    <p:extLst>
      <p:ext uri="{BB962C8B-B14F-4D97-AF65-F5344CB8AC3E}">
        <p14:creationId xmlns:p14="http://schemas.microsoft.com/office/powerpoint/2010/main" val="144519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explanation of dimension, why it matters, what’s needed</a:t>
            </a:r>
          </a:p>
          <a:p>
            <a:r>
              <a:rPr lang="en-US" dirty="0"/>
              <a:t>Then specific indicators at each pipeline stage</a:t>
            </a:r>
          </a:p>
          <a:p>
            <a:r>
              <a:rPr lang="en-US" dirty="0"/>
              <a:t>Build cumulatively</a:t>
            </a:r>
          </a:p>
          <a:p>
            <a:endParaRPr lang="en-US" dirty="0"/>
          </a:p>
          <a:p>
            <a:r>
              <a:rPr lang="en-US" dirty="0"/>
              <a:t>Based on entry into</a:t>
            </a:r>
          </a:p>
        </p:txBody>
      </p:sp>
      <p:sp>
        <p:nvSpPr>
          <p:cNvPr id="4" name="Slide Number Placeholder 3"/>
          <p:cNvSpPr>
            <a:spLocks noGrp="1"/>
          </p:cNvSpPr>
          <p:nvPr>
            <p:ph type="sldNum" sz="quarter" idx="5"/>
          </p:nvPr>
        </p:nvSpPr>
        <p:spPr/>
        <p:txBody>
          <a:bodyPr/>
          <a:lstStyle/>
          <a:p>
            <a:fld id="{53A68D4F-FEB1-4C48-A66E-6B13A1175BB0}" type="slidenum">
              <a:rPr lang="en-GB" smtClean="0"/>
              <a:t>18</a:t>
            </a:fld>
            <a:endParaRPr lang="en-GB"/>
          </a:p>
        </p:txBody>
      </p:sp>
    </p:spTree>
    <p:extLst>
      <p:ext uri="{BB962C8B-B14F-4D97-AF65-F5344CB8AC3E}">
        <p14:creationId xmlns:p14="http://schemas.microsoft.com/office/powerpoint/2010/main" val="3612627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Which dimensions are S and W in </a:t>
            </a:r>
            <a:r>
              <a:rPr lang="en-GB" sz="1200" b="0" i="0" kern="1200" dirty="0" err="1">
                <a:solidFill>
                  <a:schemeClr val="tx1"/>
                </a:solidFill>
                <a:effectLst/>
                <a:latin typeface="+mn-lt"/>
                <a:ea typeface="+mn-ea"/>
                <a:cs typeface="+mn-cs"/>
              </a:rPr>
              <a:t>diffnt</a:t>
            </a:r>
            <a:r>
              <a:rPr lang="en-GB" sz="1200" b="0" i="0" kern="1200" dirty="0">
                <a:solidFill>
                  <a:schemeClr val="tx1"/>
                </a:solidFill>
                <a:effectLst/>
                <a:latin typeface="+mn-lt"/>
                <a:ea typeface="+mn-ea"/>
                <a:cs typeface="+mn-cs"/>
              </a:rPr>
              <a:t> policy areas. Data. </a:t>
            </a:r>
          </a:p>
          <a:p>
            <a:r>
              <a:rPr lang="en-GB" sz="1200" b="0" i="0" kern="1200" dirty="0">
                <a:solidFill>
                  <a:schemeClr val="tx1"/>
                </a:solidFill>
                <a:effectLst/>
                <a:latin typeface="+mn-lt"/>
                <a:ea typeface="+mn-ea"/>
                <a:cs typeface="+mn-cs"/>
              </a:rPr>
              <a:t>Hunches: </a:t>
            </a:r>
            <a:r>
              <a:rPr lang="en-GB" sz="1200" b="0" i="0" kern="1200" dirty="0" err="1">
                <a:solidFill>
                  <a:schemeClr val="tx1"/>
                </a:solidFill>
                <a:effectLst/>
                <a:latin typeface="+mn-lt"/>
                <a:ea typeface="+mn-ea"/>
                <a:cs typeface="+mn-cs"/>
              </a:rPr>
              <a:t>acad</a:t>
            </a:r>
            <a:r>
              <a:rPr lang="en-GB" sz="1200" b="0" i="0" kern="1200" dirty="0">
                <a:solidFill>
                  <a:schemeClr val="tx1"/>
                </a:solidFill>
                <a:effectLst/>
                <a:latin typeface="+mn-lt"/>
                <a:ea typeface="+mn-ea"/>
                <a:cs typeface="+mn-cs"/>
              </a:rPr>
              <a:t>: </a:t>
            </a:r>
          </a:p>
          <a:p>
            <a:pPr lvl="1"/>
            <a:r>
              <a:rPr lang="en-GB" sz="1200" b="0" i="0" kern="1200" dirty="0">
                <a:solidFill>
                  <a:schemeClr val="tx1"/>
                </a:solidFill>
                <a:effectLst/>
                <a:latin typeface="+mn-lt"/>
                <a:ea typeface="+mn-ea"/>
                <a:cs typeface="+mn-cs"/>
              </a:rPr>
              <a:t>Strengths: Programme development (optimising based on evidence), Feasibility and acceptability for education settings (based on sequential evals: pilot, efficacy, effectiveness)</a:t>
            </a:r>
          </a:p>
          <a:p>
            <a:pPr lvl="1"/>
            <a:r>
              <a:rPr lang="en-GB" sz="1200" b="0" i="0" kern="1200" dirty="0">
                <a:solidFill>
                  <a:schemeClr val="tx1"/>
                </a:solidFill>
                <a:effectLst/>
                <a:latin typeface="+mn-lt"/>
                <a:ea typeface="+mn-ea"/>
                <a:cs typeface="+mn-cs"/>
              </a:rPr>
              <a:t>Weaknesses: Scaling vision and strategy (caricature is the </a:t>
            </a:r>
            <a:r>
              <a:rPr lang="en-GB" sz="1200" b="0" i="0" kern="1200" dirty="0" err="1">
                <a:solidFill>
                  <a:schemeClr val="tx1"/>
                </a:solidFill>
                <a:effectLst/>
                <a:latin typeface="+mn-lt"/>
                <a:ea typeface="+mn-ea"/>
                <a:cs typeface="+mn-cs"/>
              </a:rPr>
              <a:t>uni</a:t>
            </a:r>
            <a:r>
              <a:rPr lang="en-GB" sz="1200" b="0" i="0" kern="1200" dirty="0">
                <a:solidFill>
                  <a:schemeClr val="tx1"/>
                </a:solidFill>
                <a:effectLst/>
                <a:latin typeface="+mn-lt"/>
                <a:ea typeface="+mn-ea"/>
                <a:cs typeface="+mn-cs"/>
              </a:rPr>
              <a:t> department that has given this zero thought),</a:t>
            </a:r>
          </a:p>
          <a:p>
            <a:r>
              <a:rPr lang="en-GB" sz="1200" b="0" i="0" kern="1200" dirty="0">
                <a:solidFill>
                  <a:schemeClr val="tx1"/>
                </a:solidFill>
                <a:effectLst/>
                <a:latin typeface="+mn-lt"/>
                <a:ea typeface="+mn-ea"/>
                <a:cs typeface="+mn-cs"/>
              </a:rPr>
              <a:t>Wider - possibly the opposite:</a:t>
            </a:r>
          </a:p>
          <a:p>
            <a:pPr lvl="1"/>
            <a:r>
              <a:rPr lang="en-GB" sz="1200" b="0" i="0" kern="1200" dirty="0">
                <a:solidFill>
                  <a:schemeClr val="tx1"/>
                </a:solidFill>
                <a:effectLst/>
                <a:latin typeface="+mn-lt"/>
                <a:ea typeface="+mn-ea"/>
                <a:cs typeface="+mn-cs"/>
              </a:rPr>
              <a:t>Strengths: Relentless focus on the business plan because resources are scarce, Scaling vision and strategy (realistic sense of achievable scale based on available resources)</a:t>
            </a:r>
          </a:p>
          <a:p>
            <a:pPr lvl="1"/>
            <a:r>
              <a:rPr lang="en-GB" sz="1200" b="0" i="0" kern="1200" dirty="0">
                <a:solidFill>
                  <a:schemeClr val="tx1"/>
                </a:solidFill>
                <a:effectLst/>
                <a:latin typeface="+mn-lt"/>
                <a:ea typeface="+mn-ea"/>
                <a:cs typeface="+mn-cs"/>
              </a:rPr>
              <a:t>Weaknesses: Programme development (often based more on practical experience and no or weak theories), Capacity (sometimes limited because of limited workforce and often low salaries)</a:t>
            </a:r>
          </a:p>
          <a:p>
            <a:endParaRPr lang="en-GB" dirty="0"/>
          </a:p>
        </p:txBody>
      </p:sp>
      <p:sp>
        <p:nvSpPr>
          <p:cNvPr id="4" name="Slide Number Placeholder 3"/>
          <p:cNvSpPr>
            <a:spLocks noGrp="1"/>
          </p:cNvSpPr>
          <p:nvPr>
            <p:ph type="sldNum" sz="quarter" idx="5"/>
          </p:nvPr>
        </p:nvSpPr>
        <p:spPr/>
        <p:txBody>
          <a:bodyPr/>
          <a:lstStyle/>
          <a:p>
            <a:fld id="{53A68D4F-FEB1-4C48-A66E-6B13A1175BB0}" type="slidenum">
              <a:rPr lang="en-GB" smtClean="0"/>
              <a:t>19</a:t>
            </a:fld>
            <a:endParaRPr lang="en-GB"/>
          </a:p>
        </p:txBody>
      </p:sp>
    </p:spTree>
    <p:extLst>
      <p:ext uri="{BB962C8B-B14F-4D97-AF65-F5344CB8AC3E}">
        <p14:creationId xmlns:p14="http://schemas.microsoft.com/office/powerpoint/2010/main" val="2237783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Intro, </a:t>
            </a:r>
          </a:p>
          <a:p>
            <a:endParaRPr lang="en-US" dirty="0"/>
          </a:p>
          <a:p>
            <a:r>
              <a:rPr lang="en-US" dirty="0"/>
              <a:t>I will present some of the work from my thesis that is based on….</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F6DBA7-38D3-4FF9-B176-AA5B07999DD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sv-SE"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484920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AA3-C164-9140-81FE-9493D7363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C6DE4F-207C-2543-BB26-18194BFB0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D41C9F-8BB5-C846-B880-099C8C815192}"/>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02F6DD8E-9F23-BE4F-9AB8-087363255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215D5-FBC2-BE4B-BDF3-7ECEBAAEFCC4}"/>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779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5F72-2105-3444-AFAD-C86C8A2892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E8F679-04DD-5246-B0EB-23D22505C9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4A489-0AAD-2244-AA0F-307DAC237BBC}"/>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F159B387-17C4-7E4C-8D01-6796E3B38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BADD4-98EF-E341-A4D6-18206959323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60949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5FA2D-063C-A943-84EE-45A3D5420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D4E02-3F77-EE4A-B097-E2C668E5E0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5B438-821A-7244-9DF1-24449F6D42E3}"/>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B285DD4C-BBAB-8F43-9A2C-28363CA8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0D9D0-DEA2-5744-BF36-75BE2B507BE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7956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CB7FB109-45DC-ADBA-7AA2-512DD193C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2" y="5610251"/>
            <a:ext cx="3234687" cy="1195200"/>
          </a:xfrm>
          <a:prstGeom prst="rect">
            <a:avLst/>
          </a:prstGeom>
        </p:spPr>
      </p:pic>
      <p:sp>
        <p:nvSpPr>
          <p:cNvPr id="6" name="Title 1">
            <a:extLst>
              <a:ext uri="{FF2B5EF4-FFF2-40B4-BE49-F238E27FC236}">
                <a16:creationId xmlns:a16="http://schemas.microsoft.com/office/drawing/2014/main" id="{2140EFF5-A8E0-7DAD-176F-E72BFF13C713}"/>
              </a:ext>
            </a:extLst>
          </p:cNvPr>
          <p:cNvSpPr>
            <a:spLocks noGrp="1"/>
          </p:cNvSpPr>
          <p:nvPr>
            <p:ph type="ctrTitle"/>
          </p:nvPr>
        </p:nvSpPr>
        <p:spPr>
          <a:xfrm>
            <a:off x="1524000" y="1122373"/>
            <a:ext cx="9144000" cy="2306637"/>
          </a:xfrm>
          <a:prstGeom prst="rect">
            <a:avLst/>
          </a:prstGeom>
        </p:spPr>
        <p:txBody>
          <a:bodyPr anchor="b">
            <a:normAutofit/>
          </a:bodyPr>
          <a:lstStyle>
            <a:lvl1pPr algn="l">
              <a:defRPr sz="6000"/>
            </a:lvl1pPr>
          </a:lstStyle>
          <a:p>
            <a:r>
              <a:rPr lang="en-US"/>
              <a:t>Click to edit Master title style</a:t>
            </a:r>
            <a:endParaRPr lang="sv-SE" dirty="0"/>
          </a:p>
        </p:txBody>
      </p:sp>
      <p:sp>
        <p:nvSpPr>
          <p:cNvPr id="7" name="Subtitle 2">
            <a:extLst>
              <a:ext uri="{FF2B5EF4-FFF2-40B4-BE49-F238E27FC236}">
                <a16:creationId xmlns:a16="http://schemas.microsoft.com/office/drawing/2014/main" id="{517FB3B5-4F42-D632-D63B-83B116FF6DF5}"/>
              </a:ext>
            </a:extLst>
          </p:cNvPr>
          <p:cNvSpPr>
            <a:spLocks noGrp="1"/>
          </p:cNvSpPr>
          <p:nvPr>
            <p:ph type="subTitle" idx="1"/>
          </p:nvPr>
        </p:nvSpPr>
        <p:spPr>
          <a:xfrm>
            <a:off x="1524000" y="3502810"/>
            <a:ext cx="9144000" cy="1828801"/>
          </a:xfrm>
          <a:prstGeom prst="rect">
            <a:avLst/>
          </a:prstGeo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8" name="Bildobjekt 7">
            <a:extLst>
              <a:ext uri="{FF2B5EF4-FFF2-40B4-BE49-F238E27FC236}">
                <a16:creationId xmlns:a16="http://schemas.microsoft.com/office/drawing/2014/main" id="{437FD2EF-4B17-F5E2-6A4C-F8FFF2B431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t="29499" b="29358"/>
          <a:stretch/>
        </p:blipFill>
        <p:spPr>
          <a:xfrm>
            <a:off x="8627301" y="5773205"/>
            <a:ext cx="3515927" cy="843823"/>
          </a:xfrm>
          <a:prstGeom prst="rect">
            <a:avLst/>
          </a:prstGeom>
        </p:spPr>
      </p:pic>
    </p:spTree>
    <p:extLst>
      <p:ext uri="{BB962C8B-B14F-4D97-AF65-F5344CB8AC3E}">
        <p14:creationId xmlns:p14="http://schemas.microsoft.com/office/powerpoint/2010/main" val="2679861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ithout 50">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CB7FB109-45DC-ADBA-7AA2-512DD193C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2" y="5610251"/>
            <a:ext cx="3234687" cy="1195200"/>
          </a:xfrm>
          <a:prstGeom prst="rect">
            <a:avLst/>
          </a:prstGeom>
        </p:spPr>
      </p:pic>
      <p:sp>
        <p:nvSpPr>
          <p:cNvPr id="7" name="Subtitle 2">
            <a:extLst>
              <a:ext uri="{FF2B5EF4-FFF2-40B4-BE49-F238E27FC236}">
                <a16:creationId xmlns:a16="http://schemas.microsoft.com/office/drawing/2014/main" id="{517FB3B5-4F42-D632-D63B-83B116FF6DF5}"/>
              </a:ext>
            </a:extLst>
          </p:cNvPr>
          <p:cNvSpPr>
            <a:spLocks noGrp="1"/>
          </p:cNvSpPr>
          <p:nvPr>
            <p:ph type="subTitle" idx="1"/>
          </p:nvPr>
        </p:nvSpPr>
        <p:spPr>
          <a:xfrm>
            <a:off x="1524000" y="3502810"/>
            <a:ext cx="9144000" cy="1828801"/>
          </a:xfrm>
          <a:prstGeom prst="rect">
            <a:avLst/>
          </a:prstGeo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sp>
        <p:nvSpPr>
          <p:cNvPr id="10" name="Title 1">
            <a:extLst>
              <a:ext uri="{FF2B5EF4-FFF2-40B4-BE49-F238E27FC236}">
                <a16:creationId xmlns:a16="http://schemas.microsoft.com/office/drawing/2014/main" id="{0C4B1FBD-A2E6-E934-6F2C-03A6186F346A}"/>
              </a:ext>
            </a:extLst>
          </p:cNvPr>
          <p:cNvSpPr>
            <a:spLocks noGrp="1"/>
          </p:cNvSpPr>
          <p:nvPr>
            <p:ph type="ctrTitle"/>
          </p:nvPr>
        </p:nvSpPr>
        <p:spPr>
          <a:xfrm>
            <a:off x="1524000" y="1122373"/>
            <a:ext cx="9144000" cy="2306637"/>
          </a:xfrm>
          <a:prstGeom prst="rect">
            <a:avLst/>
          </a:prstGeom>
        </p:spPr>
        <p:txBody>
          <a:bodyPr anchor="b">
            <a:normAutofit/>
          </a:bodyPr>
          <a:lstStyle>
            <a:lvl1pPr algn="l">
              <a:defRPr sz="6000"/>
            </a:lvl1pPr>
          </a:lstStyle>
          <a:p>
            <a:r>
              <a:rPr lang="en-US"/>
              <a:t>Click to edit Master title style</a:t>
            </a:r>
            <a:endParaRPr lang="sv-SE" dirty="0"/>
          </a:p>
        </p:txBody>
      </p:sp>
    </p:spTree>
    <p:extLst>
      <p:ext uri="{BB962C8B-B14F-4D97-AF65-F5344CB8AC3E}">
        <p14:creationId xmlns:p14="http://schemas.microsoft.com/office/powerpoint/2010/main" val="1250081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985A5729-B659-E951-EEB5-314BA0802E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2" y="5610251"/>
            <a:ext cx="3234687" cy="1195200"/>
          </a:xfrm>
          <a:prstGeom prst="rect">
            <a:avLst/>
          </a:prstGeom>
        </p:spPr>
      </p:pic>
      <p:sp>
        <p:nvSpPr>
          <p:cNvPr id="6" name="Title 1">
            <a:extLst>
              <a:ext uri="{FF2B5EF4-FFF2-40B4-BE49-F238E27FC236}">
                <a16:creationId xmlns:a16="http://schemas.microsoft.com/office/drawing/2014/main" id="{EC250F64-F221-605C-0587-D50232167B51}"/>
              </a:ext>
            </a:extLst>
          </p:cNvPr>
          <p:cNvSpPr>
            <a:spLocks noGrp="1"/>
          </p:cNvSpPr>
          <p:nvPr>
            <p:ph type="ctrTitle"/>
          </p:nvPr>
        </p:nvSpPr>
        <p:spPr>
          <a:xfrm>
            <a:off x="1524000" y="1122373"/>
            <a:ext cx="9144000" cy="2306637"/>
          </a:xfrm>
          <a:prstGeom prst="rect">
            <a:avLst/>
          </a:prstGeom>
        </p:spPr>
        <p:txBody>
          <a:bodyPr anchor="b">
            <a:normAutofit/>
          </a:bodyPr>
          <a:lstStyle>
            <a:lvl1pPr algn="ctr">
              <a:defRPr sz="2400"/>
            </a:lvl1pPr>
          </a:lstStyle>
          <a:p>
            <a:r>
              <a:rPr lang="en-US"/>
              <a:t>Click to edit Master title style</a:t>
            </a:r>
            <a:endParaRPr lang="sv-SE" dirty="0"/>
          </a:p>
        </p:txBody>
      </p:sp>
      <p:sp>
        <p:nvSpPr>
          <p:cNvPr id="7" name="Subtitle 2">
            <a:extLst>
              <a:ext uri="{FF2B5EF4-FFF2-40B4-BE49-F238E27FC236}">
                <a16:creationId xmlns:a16="http://schemas.microsoft.com/office/drawing/2014/main" id="{3F7E6BB3-F45B-054C-44C0-8D5C8607632F}"/>
              </a:ext>
            </a:extLst>
          </p:cNvPr>
          <p:cNvSpPr>
            <a:spLocks noGrp="1"/>
          </p:cNvSpPr>
          <p:nvPr>
            <p:ph type="subTitle" idx="1"/>
          </p:nvPr>
        </p:nvSpPr>
        <p:spPr>
          <a:xfrm>
            <a:off x="1524000" y="3502800"/>
            <a:ext cx="9144000" cy="1828800"/>
          </a:xfrm>
          <a:prstGeom prst="rect">
            <a:avLst/>
          </a:prstGeo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sv-SE" dirty="0"/>
          </a:p>
        </p:txBody>
      </p:sp>
      <p:pic>
        <p:nvPicPr>
          <p:cNvPr id="8" name="Bildobjekt 7">
            <a:extLst>
              <a:ext uri="{FF2B5EF4-FFF2-40B4-BE49-F238E27FC236}">
                <a16:creationId xmlns:a16="http://schemas.microsoft.com/office/drawing/2014/main" id="{34F3A5D0-40D7-29AD-1356-B4F77C3F985E}"/>
              </a:ext>
            </a:extLst>
          </p:cNvPr>
          <p:cNvPicPr>
            <a:picLocks noChangeAspect="1"/>
          </p:cNvPicPr>
          <p:nvPr userDrawn="1"/>
        </p:nvPicPr>
        <p:blipFill>
          <a:blip r:embed="rId3" cstate="screen">
            <a:extLst>
              <a:ext uri="{28A0092B-C50C-407E-A947-70E740481C1C}">
                <a14:useLocalDpi xmlns:a14="http://schemas.microsoft.com/office/drawing/2010/main"/>
              </a:ext>
            </a:extLst>
          </a:blip>
          <a:srcRect t="29499" b="29358"/>
          <a:stretch/>
        </p:blipFill>
        <p:spPr>
          <a:xfrm>
            <a:off x="8627301" y="5773205"/>
            <a:ext cx="3515927" cy="843823"/>
          </a:xfrm>
          <a:prstGeom prst="rect">
            <a:avLst/>
          </a:prstGeom>
        </p:spPr>
      </p:pic>
    </p:spTree>
    <p:extLst>
      <p:ext uri="{BB962C8B-B14F-4D97-AF65-F5344CB8AC3E}">
        <p14:creationId xmlns:p14="http://schemas.microsoft.com/office/powerpoint/2010/main" val="578122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without 50">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985A5729-B659-E951-EEB5-314BA0802E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2" y="5610251"/>
            <a:ext cx="3234687" cy="1195200"/>
          </a:xfrm>
          <a:prstGeom prst="rect">
            <a:avLst/>
          </a:prstGeom>
        </p:spPr>
      </p:pic>
      <p:sp>
        <p:nvSpPr>
          <p:cNvPr id="6" name="Title 1">
            <a:extLst>
              <a:ext uri="{FF2B5EF4-FFF2-40B4-BE49-F238E27FC236}">
                <a16:creationId xmlns:a16="http://schemas.microsoft.com/office/drawing/2014/main" id="{EC250F64-F221-605C-0587-D50232167B51}"/>
              </a:ext>
            </a:extLst>
          </p:cNvPr>
          <p:cNvSpPr>
            <a:spLocks noGrp="1"/>
          </p:cNvSpPr>
          <p:nvPr>
            <p:ph type="ctrTitle"/>
          </p:nvPr>
        </p:nvSpPr>
        <p:spPr>
          <a:xfrm>
            <a:off x="1524000" y="1122373"/>
            <a:ext cx="9144000" cy="2306637"/>
          </a:xfrm>
          <a:prstGeom prst="rect">
            <a:avLst/>
          </a:prstGeom>
        </p:spPr>
        <p:txBody>
          <a:bodyPr anchor="b">
            <a:normAutofit/>
          </a:bodyPr>
          <a:lstStyle>
            <a:lvl1pPr algn="ctr">
              <a:defRPr sz="2400"/>
            </a:lvl1pPr>
          </a:lstStyle>
          <a:p>
            <a:r>
              <a:rPr lang="en-US"/>
              <a:t>Click to edit Master title style</a:t>
            </a:r>
            <a:endParaRPr lang="sv-SE" dirty="0"/>
          </a:p>
        </p:txBody>
      </p:sp>
      <p:sp>
        <p:nvSpPr>
          <p:cNvPr id="7" name="Subtitle 2">
            <a:extLst>
              <a:ext uri="{FF2B5EF4-FFF2-40B4-BE49-F238E27FC236}">
                <a16:creationId xmlns:a16="http://schemas.microsoft.com/office/drawing/2014/main" id="{3F7E6BB3-F45B-054C-44C0-8D5C8607632F}"/>
              </a:ext>
            </a:extLst>
          </p:cNvPr>
          <p:cNvSpPr>
            <a:spLocks noGrp="1"/>
          </p:cNvSpPr>
          <p:nvPr>
            <p:ph type="subTitle" idx="1"/>
          </p:nvPr>
        </p:nvSpPr>
        <p:spPr>
          <a:xfrm>
            <a:off x="1524000" y="3502800"/>
            <a:ext cx="9144000" cy="1828800"/>
          </a:xfrm>
          <a:prstGeom prst="rect">
            <a:avLst/>
          </a:prstGeo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sv-SE" dirty="0"/>
          </a:p>
        </p:txBody>
      </p:sp>
    </p:spTree>
    <p:extLst>
      <p:ext uri="{BB962C8B-B14F-4D97-AF65-F5344CB8AC3E}">
        <p14:creationId xmlns:p14="http://schemas.microsoft.com/office/powerpoint/2010/main" val="3638888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AC2612-C8B1-42B4-8DBC-352812E7A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2" y="5610251"/>
            <a:ext cx="3234687" cy="1195200"/>
          </a:xfrm>
          <a:prstGeom prst="rect">
            <a:avLst/>
          </a:prstGeom>
        </p:spPr>
      </p:pic>
      <p:pic>
        <p:nvPicPr>
          <p:cNvPr id="5" name="Bildobjekt 4">
            <a:extLst>
              <a:ext uri="{FF2B5EF4-FFF2-40B4-BE49-F238E27FC236}">
                <a16:creationId xmlns:a16="http://schemas.microsoft.com/office/drawing/2014/main" id="{A0010DC6-E377-7790-1362-C8CEAF5D2A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t="29499" b="29358"/>
          <a:stretch/>
        </p:blipFill>
        <p:spPr>
          <a:xfrm>
            <a:off x="8627301" y="5773205"/>
            <a:ext cx="3515927" cy="843823"/>
          </a:xfrm>
          <a:prstGeom prst="rect">
            <a:avLst/>
          </a:prstGeom>
        </p:spPr>
      </p:pic>
      <p:sp>
        <p:nvSpPr>
          <p:cNvPr id="6" name="Title 1">
            <a:extLst>
              <a:ext uri="{FF2B5EF4-FFF2-40B4-BE49-F238E27FC236}">
                <a16:creationId xmlns:a16="http://schemas.microsoft.com/office/drawing/2014/main" id="{D6C0DDFE-EF99-75B2-C385-884FCD416C89}"/>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7" name="Subtitle 2">
            <a:extLst>
              <a:ext uri="{FF2B5EF4-FFF2-40B4-BE49-F238E27FC236}">
                <a16:creationId xmlns:a16="http://schemas.microsoft.com/office/drawing/2014/main" id="{C84963DC-C9E7-8520-C8F2-5D4A54072E52}"/>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3896344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without 50">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AC2612-C8B1-42B4-8DBC-352812E7A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2" y="5610251"/>
            <a:ext cx="3234687" cy="1195200"/>
          </a:xfrm>
          <a:prstGeom prst="rect">
            <a:avLst/>
          </a:prstGeom>
        </p:spPr>
      </p:pic>
      <p:sp>
        <p:nvSpPr>
          <p:cNvPr id="6" name="Title 1">
            <a:extLst>
              <a:ext uri="{FF2B5EF4-FFF2-40B4-BE49-F238E27FC236}">
                <a16:creationId xmlns:a16="http://schemas.microsoft.com/office/drawing/2014/main" id="{D6C0DDFE-EF99-75B2-C385-884FCD416C89}"/>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7" name="Subtitle 2">
            <a:extLst>
              <a:ext uri="{FF2B5EF4-FFF2-40B4-BE49-F238E27FC236}">
                <a16:creationId xmlns:a16="http://schemas.microsoft.com/office/drawing/2014/main" id="{C84963DC-C9E7-8520-C8F2-5D4A54072E52}"/>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4155017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C06882-422C-4DDF-B0C6-829A566870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2" y="5610251"/>
            <a:ext cx="3234687" cy="1195200"/>
          </a:xfrm>
          <a:prstGeom prst="rect">
            <a:avLst/>
          </a:prstGeom>
        </p:spPr>
      </p:pic>
      <p:pic>
        <p:nvPicPr>
          <p:cNvPr id="4" name="Bildobjekt 3">
            <a:extLst>
              <a:ext uri="{FF2B5EF4-FFF2-40B4-BE49-F238E27FC236}">
                <a16:creationId xmlns:a16="http://schemas.microsoft.com/office/drawing/2014/main" id="{AC2A8890-BD71-63EA-F5BB-7A2CEB9104F1}"/>
              </a:ext>
            </a:extLst>
          </p:cNvPr>
          <p:cNvPicPr>
            <a:picLocks noChangeAspect="1"/>
          </p:cNvPicPr>
          <p:nvPr userDrawn="1"/>
        </p:nvPicPr>
        <p:blipFill>
          <a:blip r:embed="rId3" cstate="screen">
            <a:extLst>
              <a:ext uri="{28A0092B-C50C-407E-A947-70E740481C1C}">
                <a14:useLocalDpi xmlns:a14="http://schemas.microsoft.com/office/drawing/2010/main"/>
              </a:ext>
            </a:extLst>
          </a:blip>
          <a:srcRect t="29499" b="29358"/>
          <a:stretch/>
        </p:blipFill>
        <p:spPr>
          <a:xfrm>
            <a:off x="8627301" y="5773205"/>
            <a:ext cx="3515927" cy="843823"/>
          </a:xfrm>
          <a:prstGeom prst="rect">
            <a:avLst/>
          </a:prstGeom>
        </p:spPr>
      </p:pic>
      <p:sp>
        <p:nvSpPr>
          <p:cNvPr id="5" name="Title 1">
            <a:extLst>
              <a:ext uri="{FF2B5EF4-FFF2-40B4-BE49-F238E27FC236}">
                <a16:creationId xmlns:a16="http://schemas.microsoft.com/office/drawing/2014/main" id="{54F475BF-A9F3-4048-2700-3B2F4FCD6D3C}"/>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endParaRPr lang="sv-SE" dirty="0"/>
          </a:p>
        </p:txBody>
      </p:sp>
      <p:sp>
        <p:nvSpPr>
          <p:cNvPr id="6" name="Subtitle 2">
            <a:extLst>
              <a:ext uri="{FF2B5EF4-FFF2-40B4-BE49-F238E27FC236}">
                <a16:creationId xmlns:a16="http://schemas.microsoft.com/office/drawing/2014/main" id="{0CAA865E-3A6B-5A70-25A4-118668A148B7}"/>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997983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out 50">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C06882-422C-4DDF-B0C6-829A566870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2" y="5610251"/>
            <a:ext cx="3234687" cy="1195200"/>
          </a:xfrm>
          <a:prstGeom prst="rect">
            <a:avLst/>
          </a:prstGeom>
        </p:spPr>
      </p:pic>
      <p:sp>
        <p:nvSpPr>
          <p:cNvPr id="5" name="Title 1">
            <a:extLst>
              <a:ext uri="{FF2B5EF4-FFF2-40B4-BE49-F238E27FC236}">
                <a16:creationId xmlns:a16="http://schemas.microsoft.com/office/drawing/2014/main" id="{54F475BF-A9F3-4048-2700-3B2F4FCD6D3C}"/>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endParaRPr lang="sv-SE" dirty="0"/>
          </a:p>
        </p:txBody>
      </p:sp>
      <p:sp>
        <p:nvSpPr>
          <p:cNvPr id="6" name="Subtitle 2">
            <a:extLst>
              <a:ext uri="{FF2B5EF4-FFF2-40B4-BE49-F238E27FC236}">
                <a16:creationId xmlns:a16="http://schemas.microsoft.com/office/drawing/2014/main" id="{0CAA865E-3A6B-5A70-25A4-118668A148B7}"/>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894100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B46E-1302-5A4E-B21F-3185E2232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B2335-C1E0-694B-8483-A000100733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6A5A-EDFE-8B40-97AE-04E27FF1EEC7}"/>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C63B3E63-3E8D-8A45-8BE8-1C1319835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B9FC6-E885-004A-A996-ADB1993D840A}"/>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39932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255562-1BA5-47E2-B332-7AD914821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2240"/>
            <a:ext cx="1821947" cy="673200"/>
          </a:xfrm>
          <a:prstGeom prst="rect">
            <a:avLst/>
          </a:prstGeom>
        </p:spPr>
      </p:pic>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D2200F05-7C42-444D-A0D8-253894224E88}" type="datetime1">
              <a:rPr lang="sv-SE" smtClean="0"/>
              <a:t>2025-06-01</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sp>
        <p:nvSpPr>
          <p:cNvPr id="7" name="Title 1">
            <a:extLst>
              <a:ext uri="{FF2B5EF4-FFF2-40B4-BE49-F238E27FC236}">
                <a16:creationId xmlns:a16="http://schemas.microsoft.com/office/drawing/2014/main" id="{F997412D-A184-8ACF-2096-E7D48516954D}"/>
              </a:ext>
            </a:extLst>
          </p:cNvPr>
          <p:cNvSpPr>
            <a:spLocks noGrp="1"/>
          </p:cNvSpPr>
          <p:nvPr>
            <p:ph type="title"/>
          </p:nvPr>
        </p:nvSpPr>
        <p:spPr>
          <a:xfrm>
            <a:off x="831851" y="1519242"/>
            <a:ext cx="10515600" cy="1909758"/>
          </a:xfrm>
        </p:spPr>
        <p:txBody>
          <a:bodyPr anchor="b">
            <a:normAutofit/>
          </a:bodyPr>
          <a:lstStyle>
            <a:lvl1pPr>
              <a:defRPr sz="3600"/>
            </a:lvl1pPr>
          </a:lstStyle>
          <a:p>
            <a:r>
              <a:rPr lang="sv-SE"/>
              <a:t>Klicka här för att ändra mall för rubrikformat</a:t>
            </a:r>
            <a:endParaRPr lang="sv-SE" dirty="0"/>
          </a:p>
        </p:txBody>
      </p:sp>
      <p:sp>
        <p:nvSpPr>
          <p:cNvPr id="8" name="Text Placeholder 2">
            <a:extLst>
              <a:ext uri="{FF2B5EF4-FFF2-40B4-BE49-F238E27FC236}">
                <a16:creationId xmlns:a16="http://schemas.microsoft.com/office/drawing/2014/main" id="{9AE4C71D-1FA8-A27F-B94F-F53F1C979C1B}"/>
              </a:ext>
            </a:extLst>
          </p:cNvPr>
          <p:cNvSpPr>
            <a:spLocks noGrp="1"/>
          </p:cNvSpPr>
          <p:nvPr>
            <p:ph type="body" idx="1"/>
          </p:nvPr>
        </p:nvSpPr>
        <p:spPr>
          <a:xfrm>
            <a:off x="831851" y="3502800"/>
            <a:ext cx="10515600" cy="2628000"/>
          </a:xfrm>
        </p:spPr>
        <p:txBody>
          <a:bodyPr/>
          <a:lstStyle>
            <a:lvl1pPr marL="0" indent="0">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1574033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C2E58C01-D356-4F4A-A4C8-16C5BA87BC39}" type="datetime1">
              <a:rPr lang="sv-SE" smtClean="0"/>
              <a:t>2025-06-01</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7AD2338D-B85A-45B3-B14F-0709EED2F1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2240"/>
            <a:ext cx="1821947" cy="673200"/>
          </a:xfrm>
          <a:prstGeom prst="rect">
            <a:avLst/>
          </a:prstGeom>
        </p:spPr>
      </p:pic>
      <p:sp>
        <p:nvSpPr>
          <p:cNvPr id="7" name="Title 1">
            <a:extLst>
              <a:ext uri="{FF2B5EF4-FFF2-40B4-BE49-F238E27FC236}">
                <a16:creationId xmlns:a16="http://schemas.microsoft.com/office/drawing/2014/main" id="{6D7C0572-FE79-E8CF-B5FB-99BF2BED5F63}"/>
              </a:ext>
            </a:extLst>
          </p:cNvPr>
          <p:cNvSpPr>
            <a:spLocks noGrp="1"/>
          </p:cNvSpPr>
          <p:nvPr>
            <p:ph type="title"/>
          </p:nvPr>
        </p:nvSpPr>
        <p:spPr>
          <a:xfrm>
            <a:off x="838200" y="365129"/>
            <a:ext cx="10515600" cy="1325563"/>
          </a:xfrm>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A92D4395-98C3-8985-DAD6-69287FA3654B}"/>
              </a:ext>
            </a:extLst>
          </p:cNvPr>
          <p:cNvSpPr>
            <a:spLocks noGrp="1"/>
          </p:cNvSpPr>
          <p:nvPr>
            <p:ph idx="1"/>
          </p:nvPr>
        </p:nvSpPr>
        <p:spPr>
          <a:xfrm>
            <a:off x="838200" y="1825626"/>
            <a:ext cx="10515600" cy="42543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590897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A0C44391-E399-D04A-970E-1B294DA7E1AE}" type="datetime1">
              <a:rPr lang="sv-SE" smtClean="0"/>
              <a:t>2025-06-01</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A84D6708-EF0F-1F67-87B3-27E3288CC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2240"/>
            <a:ext cx="1821947" cy="673200"/>
          </a:xfrm>
          <a:prstGeom prst="rect">
            <a:avLst/>
          </a:prstGeom>
        </p:spPr>
      </p:pic>
      <p:sp>
        <p:nvSpPr>
          <p:cNvPr id="9" name="Title 1">
            <a:extLst>
              <a:ext uri="{FF2B5EF4-FFF2-40B4-BE49-F238E27FC236}">
                <a16:creationId xmlns:a16="http://schemas.microsoft.com/office/drawing/2014/main" id="{C580969B-BB7F-BF5F-305E-C5E4FA9BA2B3}"/>
              </a:ext>
            </a:extLst>
          </p:cNvPr>
          <p:cNvSpPr>
            <a:spLocks noGrp="1"/>
          </p:cNvSpPr>
          <p:nvPr>
            <p:ph type="title"/>
          </p:nvPr>
        </p:nvSpPr>
        <p:spPr>
          <a:xfrm>
            <a:off x="838200" y="365129"/>
            <a:ext cx="10515600" cy="1325563"/>
          </a:xfrm>
        </p:spPr>
        <p:txBody>
          <a:bodyPr/>
          <a:lstStyle/>
          <a:p>
            <a:r>
              <a:rPr lang="sv-SE"/>
              <a:t>Klicka här för att ändra mall för rubrikformat</a:t>
            </a:r>
            <a:endParaRPr lang="sv-SE" dirty="0"/>
          </a:p>
        </p:txBody>
      </p:sp>
      <p:sp>
        <p:nvSpPr>
          <p:cNvPr id="10" name="Content Placeholder 2">
            <a:extLst>
              <a:ext uri="{FF2B5EF4-FFF2-40B4-BE49-F238E27FC236}">
                <a16:creationId xmlns:a16="http://schemas.microsoft.com/office/drawing/2014/main" id="{2FAEC93B-A239-D232-9F3F-E04D134A3313}"/>
              </a:ext>
            </a:extLst>
          </p:cNvPr>
          <p:cNvSpPr>
            <a:spLocks noGrp="1"/>
          </p:cNvSpPr>
          <p:nvPr>
            <p:ph sz="half" idx="1"/>
          </p:nvPr>
        </p:nvSpPr>
        <p:spPr>
          <a:xfrm>
            <a:off x="838200" y="1825629"/>
            <a:ext cx="5181600" cy="424148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Content Placeholder 3">
            <a:extLst>
              <a:ext uri="{FF2B5EF4-FFF2-40B4-BE49-F238E27FC236}">
                <a16:creationId xmlns:a16="http://schemas.microsoft.com/office/drawing/2014/main" id="{D162F109-2911-EF62-EF8C-8AD44F75C540}"/>
              </a:ext>
            </a:extLst>
          </p:cNvPr>
          <p:cNvSpPr>
            <a:spLocks noGrp="1"/>
          </p:cNvSpPr>
          <p:nvPr>
            <p:ph sz="half" idx="2"/>
          </p:nvPr>
        </p:nvSpPr>
        <p:spPr>
          <a:xfrm>
            <a:off x="6172200" y="1825626"/>
            <a:ext cx="5181600" cy="42543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10009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0041F90C-385D-A748-A2FE-753BA8C86ECF}" type="datetime1">
              <a:rPr lang="sv-SE" smtClean="0"/>
              <a:t>2025-06-01</a:t>
            </a:fld>
            <a:endParaRPr lang="sv-SE"/>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0362B491-D480-49A0-9C8D-2642CBE415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2240"/>
            <a:ext cx="1821947" cy="673200"/>
          </a:xfrm>
          <a:prstGeom prst="rect">
            <a:avLst/>
          </a:prstGeom>
        </p:spPr>
      </p:pic>
      <p:sp>
        <p:nvSpPr>
          <p:cNvPr id="10" name="Title 1">
            <a:extLst>
              <a:ext uri="{FF2B5EF4-FFF2-40B4-BE49-F238E27FC236}">
                <a16:creationId xmlns:a16="http://schemas.microsoft.com/office/drawing/2014/main" id="{AC1FC548-26ED-7611-7FBA-4184F4A6B511}"/>
              </a:ext>
            </a:extLst>
          </p:cNvPr>
          <p:cNvSpPr>
            <a:spLocks noGrp="1"/>
          </p:cNvSpPr>
          <p:nvPr>
            <p:ph type="title"/>
          </p:nvPr>
        </p:nvSpPr>
        <p:spPr>
          <a:xfrm>
            <a:off x="839788" y="365129"/>
            <a:ext cx="10515600" cy="1325563"/>
          </a:xfrm>
        </p:spPr>
        <p:txBody>
          <a:bodyPr/>
          <a:lstStyle/>
          <a:p>
            <a:r>
              <a:rPr lang="sv-SE"/>
              <a:t>Klicka här för att ändra mall för rubrikformat</a:t>
            </a:r>
            <a:endParaRPr lang="sv-SE" dirty="0"/>
          </a:p>
        </p:txBody>
      </p:sp>
      <p:sp>
        <p:nvSpPr>
          <p:cNvPr id="11" name="Text Placeholder 2">
            <a:extLst>
              <a:ext uri="{FF2B5EF4-FFF2-40B4-BE49-F238E27FC236}">
                <a16:creationId xmlns:a16="http://schemas.microsoft.com/office/drawing/2014/main" id="{5B01C68F-1BB7-AD24-D54A-D48A808BF63C}"/>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14" name="Content Placeholder 3">
            <a:extLst>
              <a:ext uri="{FF2B5EF4-FFF2-40B4-BE49-F238E27FC236}">
                <a16:creationId xmlns:a16="http://schemas.microsoft.com/office/drawing/2014/main" id="{EDD8337C-0E88-07E2-171E-A0C2F4D5753A}"/>
              </a:ext>
            </a:extLst>
          </p:cNvPr>
          <p:cNvSpPr>
            <a:spLocks noGrp="1"/>
          </p:cNvSpPr>
          <p:nvPr>
            <p:ph sz="half" idx="2"/>
          </p:nvPr>
        </p:nvSpPr>
        <p:spPr>
          <a:xfrm>
            <a:off x="839789" y="2505085"/>
            <a:ext cx="5157787" cy="35716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5" name="Text Placeholder 4">
            <a:extLst>
              <a:ext uri="{FF2B5EF4-FFF2-40B4-BE49-F238E27FC236}">
                <a16:creationId xmlns:a16="http://schemas.microsoft.com/office/drawing/2014/main" id="{3726D009-5E39-A848-6372-FD2DED175ECE}"/>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16" name="Content Placeholder 5">
            <a:extLst>
              <a:ext uri="{FF2B5EF4-FFF2-40B4-BE49-F238E27FC236}">
                <a16:creationId xmlns:a16="http://schemas.microsoft.com/office/drawing/2014/main" id="{6DBBA711-0224-5844-316C-B2F9CE29AE82}"/>
              </a:ext>
            </a:extLst>
          </p:cNvPr>
          <p:cNvSpPr>
            <a:spLocks noGrp="1"/>
          </p:cNvSpPr>
          <p:nvPr>
            <p:ph sz="quarter" idx="4"/>
          </p:nvPr>
        </p:nvSpPr>
        <p:spPr>
          <a:xfrm>
            <a:off x="6172203" y="2505085"/>
            <a:ext cx="5183188" cy="356845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46256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5305C6AD-E4B1-8441-AB11-F0949BE4F47F}" type="datetime1">
              <a:rPr lang="sv-SE" smtClean="0"/>
              <a:t>2025-06-01</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6A45B905-FAB7-4519-A692-CD3C1A292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2240"/>
            <a:ext cx="1821947" cy="673200"/>
          </a:xfrm>
          <a:prstGeom prst="rect">
            <a:avLst/>
          </a:prstGeom>
        </p:spPr>
      </p:pic>
      <p:sp>
        <p:nvSpPr>
          <p:cNvPr id="6" name="Title 1">
            <a:extLst>
              <a:ext uri="{FF2B5EF4-FFF2-40B4-BE49-F238E27FC236}">
                <a16:creationId xmlns:a16="http://schemas.microsoft.com/office/drawing/2014/main" id="{3903A21B-3B8D-F4A4-99D4-DB980A771289}"/>
              </a:ext>
            </a:extLst>
          </p:cNvPr>
          <p:cNvSpPr>
            <a:spLocks noGrp="1"/>
          </p:cNvSpPr>
          <p:nvPr>
            <p:ph type="title"/>
          </p:nvPr>
        </p:nvSpPr>
        <p:spPr>
          <a:xfrm>
            <a:off x="838200" y="365129"/>
            <a:ext cx="10515600" cy="1325563"/>
          </a:xfrm>
        </p:spPr>
        <p:txBody>
          <a:bodyPr/>
          <a:lstStyle/>
          <a:p>
            <a:r>
              <a:rPr lang="sv-SE"/>
              <a:t>Klicka här för att ändra mall för rubrikformat</a:t>
            </a:r>
          </a:p>
        </p:txBody>
      </p:sp>
    </p:spTree>
    <p:extLst>
      <p:ext uri="{BB962C8B-B14F-4D97-AF65-F5344CB8AC3E}">
        <p14:creationId xmlns:p14="http://schemas.microsoft.com/office/powerpoint/2010/main" val="2198443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58546DD3-10AD-3843-8837-DAD5D1FB9627}" type="datetime1">
              <a:rPr lang="sv-SE" smtClean="0"/>
              <a:t>2025-06-01</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5BC935F5-ACDF-4ECA-9A0C-8F35071979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2240"/>
            <a:ext cx="1821947" cy="673200"/>
          </a:xfrm>
          <a:prstGeom prst="rect">
            <a:avLst/>
          </a:prstGeom>
        </p:spPr>
      </p:pic>
    </p:spTree>
    <p:extLst>
      <p:ext uri="{BB962C8B-B14F-4D97-AF65-F5344CB8AC3E}">
        <p14:creationId xmlns:p14="http://schemas.microsoft.com/office/powerpoint/2010/main" val="2453934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4C1E07CF-3F93-FE49-A8D3-ABDB1108DA96}" type="datetime1">
              <a:rPr lang="sv-SE" smtClean="0"/>
              <a:t>2025-06-01</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3EF03451-BC14-4473-990F-4190E39B8B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2240"/>
            <a:ext cx="1821947" cy="673200"/>
          </a:xfrm>
          <a:prstGeom prst="rect">
            <a:avLst/>
          </a:prstGeom>
        </p:spPr>
      </p:pic>
      <p:sp>
        <p:nvSpPr>
          <p:cNvPr id="8" name="Title 1">
            <a:extLst>
              <a:ext uri="{FF2B5EF4-FFF2-40B4-BE49-F238E27FC236}">
                <a16:creationId xmlns:a16="http://schemas.microsoft.com/office/drawing/2014/main" id="{CAF627F5-B8FA-7392-F155-3ABDD010DCE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9" name="Content Placeholder 2">
            <a:extLst>
              <a:ext uri="{FF2B5EF4-FFF2-40B4-BE49-F238E27FC236}">
                <a16:creationId xmlns:a16="http://schemas.microsoft.com/office/drawing/2014/main" id="{17E6854E-FDB5-BE64-1C2F-B104DC69D3EB}"/>
              </a:ext>
            </a:extLst>
          </p:cNvPr>
          <p:cNvSpPr>
            <a:spLocks noGrp="1"/>
          </p:cNvSpPr>
          <p:nvPr>
            <p:ph idx="1"/>
          </p:nvPr>
        </p:nvSpPr>
        <p:spPr>
          <a:xfrm>
            <a:off x="5183188" y="987429"/>
            <a:ext cx="6172200" cy="509253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Text Placeholder 3">
            <a:extLst>
              <a:ext uri="{FF2B5EF4-FFF2-40B4-BE49-F238E27FC236}">
                <a16:creationId xmlns:a16="http://schemas.microsoft.com/office/drawing/2014/main" id="{781132D2-EAC7-2184-7E66-0F2EF666EA26}"/>
              </a:ext>
            </a:extLst>
          </p:cNvPr>
          <p:cNvSpPr>
            <a:spLocks noGrp="1"/>
          </p:cNvSpPr>
          <p:nvPr>
            <p:ph type="body" sz="half" idx="2"/>
          </p:nvPr>
        </p:nvSpPr>
        <p:spPr>
          <a:xfrm>
            <a:off x="839788" y="2057402"/>
            <a:ext cx="3932237" cy="402256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420427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2614DB0B-1212-EE43-A2E4-E9759D8662FA}" type="datetime1">
              <a:rPr lang="sv-SE" smtClean="0"/>
              <a:t>2025-06-01</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0BBD564E-3114-43F0-A6F3-FEFE2A009F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2240"/>
            <a:ext cx="1821947" cy="673200"/>
          </a:xfrm>
          <a:prstGeom prst="rect">
            <a:avLst/>
          </a:prstGeom>
        </p:spPr>
      </p:pic>
      <p:sp>
        <p:nvSpPr>
          <p:cNvPr id="9" name="Title 1">
            <a:extLst>
              <a:ext uri="{FF2B5EF4-FFF2-40B4-BE49-F238E27FC236}">
                <a16:creationId xmlns:a16="http://schemas.microsoft.com/office/drawing/2014/main" id="{64148781-01E4-BEAA-8834-2DE13A742FE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11" name="Picture Placeholder 2">
            <a:extLst>
              <a:ext uri="{FF2B5EF4-FFF2-40B4-BE49-F238E27FC236}">
                <a16:creationId xmlns:a16="http://schemas.microsoft.com/office/drawing/2014/main" id="{E3CC195B-1009-38F9-5D93-4C33A44DBB1F}"/>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för att lägga till en bild</a:t>
            </a:r>
            <a:endParaRPr lang="sv-SE" dirty="0"/>
          </a:p>
        </p:txBody>
      </p:sp>
      <p:sp>
        <p:nvSpPr>
          <p:cNvPr id="12" name="Text Placeholder 3">
            <a:extLst>
              <a:ext uri="{FF2B5EF4-FFF2-40B4-BE49-F238E27FC236}">
                <a16:creationId xmlns:a16="http://schemas.microsoft.com/office/drawing/2014/main" id="{0E33A2CA-D2CD-E479-8A48-509CB2603C8C}"/>
              </a:ext>
            </a:extLst>
          </p:cNvPr>
          <p:cNvSpPr>
            <a:spLocks noGrp="1"/>
          </p:cNvSpPr>
          <p:nvPr>
            <p:ph type="body" sz="half" idx="2"/>
          </p:nvPr>
        </p:nvSpPr>
        <p:spPr>
          <a:xfrm>
            <a:off x="839788" y="2057402"/>
            <a:ext cx="3932237" cy="402256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1376477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lodrät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30BE783F-E01A-3D4D-8D22-1A7C0A61178D}" type="datetime1">
              <a:rPr lang="sv-SE" smtClean="0"/>
              <a:t>2025-06-01</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
        <p:nvSpPr>
          <p:cNvPr id="7" name="Title 1">
            <a:extLst>
              <a:ext uri="{FF2B5EF4-FFF2-40B4-BE49-F238E27FC236}">
                <a16:creationId xmlns:a16="http://schemas.microsoft.com/office/drawing/2014/main" id="{76A1A33F-C20C-1CDE-623B-7FC7EDF1ECC7}"/>
              </a:ext>
            </a:extLst>
          </p:cNvPr>
          <p:cNvSpPr>
            <a:spLocks noGrp="1"/>
          </p:cNvSpPr>
          <p:nvPr>
            <p:ph type="title"/>
          </p:nvPr>
        </p:nvSpPr>
        <p:spPr>
          <a:xfrm>
            <a:off x="838200" y="365129"/>
            <a:ext cx="10515600" cy="1325563"/>
          </a:xfrm>
        </p:spPr>
        <p:txBody>
          <a:bodyPr/>
          <a:lstStyle/>
          <a:p>
            <a:r>
              <a:rPr lang="sv-SE"/>
              <a:t>Klicka här för att ändra mall för rubrikformat</a:t>
            </a:r>
          </a:p>
        </p:txBody>
      </p:sp>
      <p:sp>
        <p:nvSpPr>
          <p:cNvPr id="8" name="Vertical Text Placeholder 2">
            <a:extLst>
              <a:ext uri="{FF2B5EF4-FFF2-40B4-BE49-F238E27FC236}">
                <a16:creationId xmlns:a16="http://schemas.microsoft.com/office/drawing/2014/main" id="{DE0BF2DB-0832-4566-69F6-92EB2A526C48}"/>
              </a:ext>
            </a:extLst>
          </p:cNvPr>
          <p:cNvSpPr>
            <a:spLocks noGrp="1"/>
          </p:cNvSpPr>
          <p:nvPr>
            <p:ph type="body" orient="vert" idx="1"/>
          </p:nvPr>
        </p:nvSpPr>
        <p:spPr>
          <a:xfrm>
            <a:off x="838200" y="1825625"/>
            <a:ext cx="10515600" cy="4305174"/>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7709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AD84D972-628C-144F-8C1B-117CDE23ADC4}" type="datetime1">
              <a:rPr lang="sv-SE" smtClean="0"/>
              <a:t>2025-06-01</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
        <p:nvSpPr>
          <p:cNvPr id="7" name="Vertical Title 1">
            <a:extLst>
              <a:ext uri="{FF2B5EF4-FFF2-40B4-BE49-F238E27FC236}">
                <a16:creationId xmlns:a16="http://schemas.microsoft.com/office/drawing/2014/main" id="{8C5866D0-6FAE-8EEC-55D0-2C1688813F41}"/>
              </a:ext>
            </a:extLst>
          </p:cNvPr>
          <p:cNvSpPr>
            <a:spLocks noGrp="1"/>
          </p:cNvSpPr>
          <p:nvPr>
            <p:ph type="title" orient="vert"/>
          </p:nvPr>
        </p:nvSpPr>
        <p:spPr>
          <a:xfrm>
            <a:off x="8724902" y="365125"/>
            <a:ext cx="2628900" cy="5811838"/>
          </a:xfrm>
        </p:spPr>
        <p:txBody>
          <a:bodyPr vert="eaVert"/>
          <a:lstStyle/>
          <a:p>
            <a:r>
              <a:rPr lang="sv-SE"/>
              <a:t>Klicka här för att ändra mall för rubrikformat</a:t>
            </a:r>
          </a:p>
        </p:txBody>
      </p:sp>
      <p:sp>
        <p:nvSpPr>
          <p:cNvPr id="8" name="Vertical Text Placeholder 2">
            <a:extLst>
              <a:ext uri="{FF2B5EF4-FFF2-40B4-BE49-F238E27FC236}">
                <a16:creationId xmlns:a16="http://schemas.microsoft.com/office/drawing/2014/main" id="{0630C8C6-33E4-158A-A770-1398B1FFCEBE}"/>
              </a:ext>
            </a:extLst>
          </p:cNvPr>
          <p:cNvSpPr>
            <a:spLocks noGrp="1"/>
          </p:cNvSpPr>
          <p:nvPr>
            <p:ph type="body" orient="vert" idx="1"/>
          </p:nvPr>
        </p:nvSpPr>
        <p:spPr>
          <a:xfrm>
            <a:off x="838203"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66138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3CD0-97DF-1848-BDEF-FD7E95A29D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A0AC6-9940-1141-A454-F6AE1AF8F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A6FB9A-D216-C643-A65E-D805AC62279F}"/>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59A9CF60-5CD3-E246-9E2E-25DF6E8CC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3982C-C269-3747-BA8C-376FB035FD8B}"/>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59490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D398F-9AA9-4C00-AD89-21E87CEF3172}"/>
              </a:ext>
            </a:extLst>
          </p:cNvPr>
          <p:cNvSpPr>
            <a:spLocks noGrp="1"/>
          </p:cNvSpPr>
          <p:nvPr>
            <p:ph type="title"/>
          </p:nvPr>
        </p:nvSpPr>
        <p:spPr/>
        <p:txBody>
          <a:bodyPr anchor="t" anchorCtr="0"/>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8044F1F2-21BC-4BB7-96F9-36B6F54B8BF9}"/>
              </a:ext>
            </a:extLst>
          </p:cNvPr>
          <p:cNvSpPr>
            <a:spLocks noGrp="1"/>
          </p:cNvSpPr>
          <p:nvPr>
            <p:ph sz="half" idx="1"/>
          </p:nvPr>
        </p:nvSpPr>
        <p:spPr>
          <a:xfrm>
            <a:off x="936000" y="2113200"/>
            <a:ext cx="4762800" cy="41089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E78C998F-81A8-425A-AF72-C27D0BD23637}"/>
              </a:ext>
            </a:extLst>
          </p:cNvPr>
          <p:cNvSpPr>
            <a:spLocks noGrp="1"/>
          </p:cNvSpPr>
          <p:nvPr>
            <p:ph sz="half" idx="2"/>
          </p:nvPr>
        </p:nvSpPr>
        <p:spPr>
          <a:xfrm>
            <a:off x="6148804" y="2113200"/>
            <a:ext cx="4763041" cy="41089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a:extLst>
              <a:ext uri="{FF2B5EF4-FFF2-40B4-BE49-F238E27FC236}">
                <a16:creationId xmlns:a16="http://schemas.microsoft.com/office/drawing/2014/main" id="{790B14E5-2790-483D-AF64-B3E42B2F505E}"/>
              </a:ext>
            </a:extLst>
          </p:cNvPr>
          <p:cNvSpPr>
            <a:spLocks noGrp="1"/>
          </p:cNvSpPr>
          <p:nvPr>
            <p:ph type="ftr" sz="quarter" idx="11"/>
          </p:nvPr>
        </p:nvSpPr>
        <p:spPr/>
        <p:txBody>
          <a:bodyPr/>
          <a:lstStyle/>
          <a:p>
            <a:endParaRPr lang="en-GB" dirty="0"/>
          </a:p>
        </p:txBody>
      </p:sp>
      <p:sp>
        <p:nvSpPr>
          <p:cNvPr id="8" name="Slide Number Placeholder 9">
            <a:extLst>
              <a:ext uri="{FF2B5EF4-FFF2-40B4-BE49-F238E27FC236}">
                <a16:creationId xmlns:a16="http://schemas.microsoft.com/office/drawing/2014/main" id="{92517429-6CDD-488C-9D61-3FA094369EF7}"/>
              </a:ext>
            </a:extLst>
          </p:cNvPr>
          <p:cNvSpPr>
            <a:spLocks noGrp="1"/>
          </p:cNvSpPr>
          <p:nvPr>
            <p:ph type="sldNum" sz="quarter" idx="15"/>
          </p:nvPr>
        </p:nvSpPr>
        <p:spPr>
          <a:xfrm>
            <a:off x="11581200" y="284481"/>
            <a:ext cx="306000" cy="435600"/>
          </a:xfrm>
        </p:spPr>
        <p:txBody>
          <a:bodyPr/>
          <a:lstStyle>
            <a:lvl1pPr algn="ctr">
              <a:defRPr/>
            </a:lvl1pPr>
          </a:lstStyle>
          <a:p>
            <a:fld id="{04F288BC-91E8-48E9-8483-E1D00F53FD74}" type="slidenum">
              <a:rPr lang="en-GB" smtClean="0"/>
              <a:pPr/>
              <a:t>‹#›</a:t>
            </a:fld>
            <a:endParaRPr lang="en-GB" dirty="0"/>
          </a:p>
        </p:txBody>
      </p:sp>
    </p:spTree>
    <p:extLst>
      <p:ext uri="{BB962C8B-B14F-4D97-AF65-F5344CB8AC3E}">
        <p14:creationId xmlns:p14="http://schemas.microsoft.com/office/powerpoint/2010/main" val="301575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A408A-B1C2-4E71-9E7D-CCBA09183D76}"/>
              </a:ext>
            </a:extLst>
          </p:cNvPr>
          <p:cNvSpPr>
            <a:spLocks noGrp="1"/>
          </p:cNvSpPr>
          <p:nvPr>
            <p:ph type="title"/>
          </p:nvPr>
        </p:nvSpPr>
        <p:spPr/>
        <p:txBody>
          <a:bodyPr anchor="t" anchorCtr="0"/>
          <a:lstStyle/>
          <a:p>
            <a:r>
              <a:rPr lang="en-GB"/>
              <a:t>Click to edit Master title style</a:t>
            </a:r>
            <a:endParaRPr lang="en-GB" dirty="0"/>
          </a:p>
        </p:txBody>
      </p:sp>
      <p:sp>
        <p:nvSpPr>
          <p:cNvPr id="8" name="Content Placeholder 7">
            <a:extLst>
              <a:ext uri="{FF2B5EF4-FFF2-40B4-BE49-F238E27FC236}">
                <a16:creationId xmlns:a16="http://schemas.microsoft.com/office/drawing/2014/main" id="{CCC20984-433E-4F34-B5CF-EB7C2EDE6C40}"/>
              </a:ext>
            </a:extLst>
          </p:cNvPr>
          <p:cNvSpPr>
            <a:spLocks noGrp="1"/>
          </p:cNvSpPr>
          <p:nvPr>
            <p:ph sz="quarter" idx="13"/>
          </p:nvPr>
        </p:nvSpPr>
        <p:spPr>
          <a:xfrm>
            <a:off x="936625" y="2113200"/>
            <a:ext cx="9975851" cy="40640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Footer Placeholder 8">
            <a:extLst>
              <a:ext uri="{FF2B5EF4-FFF2-40B4-BE49-F238E27FC236}">
                <a16:creationId xmlns:a16="http://schemas.microsoft.com/office/drawing/2014/main" id="{7E94B967-3D34-4C16-B5B8-425A46EF594A}"/>
              </a:ext>
            </a:extLst>
          </p:cNvPr>
          <p:cNvSpPr>
            <a:spLocks noGrp="1"/>
          </p:cNvSpPr>
          <p:nvPr>
            <p:ph type="ftr" sz="quarter" idx="14"/>
          </p:nvPr>
        </p:nvSpPr>
        <p:spPr/>
        <p:txBody>
          <a:bodyPr/>
          <a:lstStyle/>
          <a:p>
            <a:endParaRPr lang="en-GB" dirty="0"/>
          </a:p>
        </p:txBody>
      </p:sp>
      <p:sp>
        <p:nvSpPr>
          <p:cNvPr id="10" name="Slide Number Placeholder 9">
            <a:extLst>
              <a:ext uri="{FF2B5EF4-FFF2-40B4-BE49-F238E27FC236}">
                <a16:creationId xmlns:a16="http://schemas.microsoft.com/office/drawing/2014/main" id="{C8625F9E-7D8D-4D11-8279-15CA23505E01}"/>
              </a:ext>
            </a:extLst>
          </p:cNvPr>
          <p:cNvSpPr>
            <a:spLocks noGrp="1"/>
          </p:cNvSpPr>
          <p:nvPr>
            <p:ph type="sldNum" sz="quarter" idx="15"/>
          </p:nvPr>
        </p:nvSpPr>
        <p:spPr>
          <a:xfrm>
            <a:off x="11581200" y="284481"/>
            <a:ext cx="306000" cy="435600"/>
          </a:xfrm>
        </p:spPr>
        <p:txBody>
          <a:bodyPr/>
          <a:lstStyle>
            <a:lvl1pPr algn="ctr">
              <a:defRPr/>
            </a:lvl1pPr>
          </a:lstStyle>
          <a:p>
            <a:fld id="{04F288BC-91E8-48E9-8483-E1D00F53FD74}" type="slidenum">
              <a:rPr lang="en-GB" smtClean="0"/>
              <a:pPr/>
              <a:t>‹#›</a:t>
            </a:fld>
            <a:endParaRPr lang="en-GB" dirty="0"/>
          </a:p>
        </p:txBody>
      </p:sp>
    </p:spTree>
    <p:extLst>
      <p:ext uri="{BB962C8B-B14F-4D97-AF65-F5344CB8AC3E}">
        <p14:creationId xmlns:p14="http://schemas.microsoft.com/office/powerpoint/2010/main" val="3373569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D398F-9AA9-4C00-AD89-21E87CEF3172}"/>
              </a:ext>
            </a:extLst>
          </p:cNvPr>
          <p:cNvSpPr>
            <a:spLocks noGrp="1"/>
          </p:cNvSpPr>
          <p:nvPr>
            <p:ph type="title"/>
          </p:nvPr>
        </p:nvSpPr>
        <p:spPr/>
        <p:txBody>
          <a:bodyPr anchor="t" anchorCtr="0"/>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8044F1F2-21BC-4BB7-96F9-36B6F54B8BF9}"/>
              </a:ext>
            </a:extLst>
          </p:cNvPr>
          <p:cNvSpPr>
            <a:spLocks noGrp="1"/>
          </p:cNvSpPr>
          <p:nvPr>
            <p:ph sz="half" idx="1"/>
          </p:nvPr>
        </p:nvSpPr>
        <p:spPr>
          <a:xfrm>
            <a:off x="936000" y="2113200"/>
            <a:ext cx="2880000" cy="365060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E78C998F-81A8-425A-AF72-C27D0BD23637}"/>
              </a:ext>
            </a:extLst>
          </p:cNvPr>
          <p:cNvSpPr>
            <a:spLocks noGrp="1"/>
          </p:cNvSpPr>
          <p:nvPr>
            <p:ph sz="half" idx="2"/>
          </p:nvPr>
        </p:nvSpPr>
        <p:spPr>
          <a:xfrm>
            <a:off x="7894800" y="2113200"/>
            <a:ext cx="2880000" cy="365060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a:extLst>
              <a:ext uri="{FF2B5EF4-FFF2-40B4-BE49-F238E27FC236}">
                <a16:creationId xmlns:a16="http://schemas.microsoft.com/office/drawing/2014/main" id="{790B14E5-2790-483D-AF64-B3E42B2F505E}"/>
              </a:ext>
            </a:extLst>
          </p:cNvPr>
          <p:cNvSpPr>
            <a:spLocks noGrp="1"/>
          </p:cNvSpPr>
          <p:nvPr>
            <p:ph type="ftr" sz="quarter" idx="11"/>
          </p:nvPr>
        </p:nvSpPr>
        <p:spPr/>
        <p:txBody>
          <a:bodyPr/>
          <a:lstStyle/>
          <a:p>
            <a:endParaRPr lang="en-GB" dirty="0"/>
          </a:p>
        </p:txBody>
      </p:sp>
      <p:sp>
        <p:nvSpPr>
          <p:cNvPr id="8" name="Content Placeholder 3">
            <a:extLst>
              <a:ext uri="{FF2B5EF4-FFF2-40B4-BE49-F238E27FC236}">
                <a16:creationId xmlns:a16="http://schemas.microsoft.com/office/drawing/2014/main" id="{EF29266C-E595-495D-9CB2-60386DFA569D}"/>
              </a:ext>
            </a:extLst>
          </p:cNvPr>
          <p:cNvSpPr>
            <a:spLocks noGrp="1"/>
          </p:cNvSpPr>
          <p:nvPr>
            <p:ph sz="half" idx="13"/>
          </p:nvPr>
        </p:nvSpPr>
        <p:spPr>
          <a:xfrm>
            <a:off x="4413600" y="2113200"/>
            <a:ext cx="2880000" cy="365060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9" name="Straight Connector 8">
            <a:extLst>
              <a:ext uri="{FF2B5EF4-FFF2-40B4-BE49-F238E27FC236}">
                <a16:creationId xmlns:a16="http://schemas.microsoft.com/office/drawing/2014/main" id="{639FFA2B-5E98-47F1-A099-B4CA649360D0}"/>
              </a:ext>
            </a:extLst>
          </p:cNvPr>
          <p:cNvCxnSpPr/>
          <p:nvPr userDrawn="1"/>
        </p:nvCxnSpPr>
        <p:spPr>
          <a:xfrm>
            <a:off x="4104000" y="2113200"/>
            <a:ext cx="0" cy="39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8F8D7B-CA20-42D0-B073-792068A76930}"/>
              </a:ext>
            </a:extLst>
          </p:cNvPr>
          <p:cNvCxnSpPr/>
          <p:nvPr userDrawn="1"/>
        </p:nvCxnSpPr>
        <p:spPr>
          <a:xfrm>
            <a:off x="7592400" y="2113200"/>
            <a:ext cx="0" cy="39600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Slide Number Placeholder 9">
            <a:extLst>
              <a:ext uri="{FF2B5EF4-FFF2-40B4-BE49-F238E27FC236}">
                <a16:creationId xmlns:a16="http://schemas.microsoft.com/office/drawing/2014/main" id="{9200AC9E-2B12-4941-B20E-4B2D72E37814}"/>
              </a:ext>
            </a:extLst>
          </p:cNvPr>
          <p:cNvSpPr>
            <a:spLocks noGrp="1"/>
          </p:cNvSpPr>
          <p:nvPr>
            <p:ph type="sldNum" sz="quarter" idx="15"/>
          </p:nvPr>
        </p:nvSpPr>
        <p:spPr>
          <a:xfrm>
            <a:off x="11581200" y="284481"/>
            <a:ext cx="306000" cy="435600"/>
          </a:xfrm>
        </p:spPr>
        <p:txBody>
          <a:bodyPr/>
          <a:lstStyle>
            <a:lvl1pPr algn="ctr">
              <a:defRPr/>
            </a:lvl1pPr>
          </a:lstStyle>
          <a:p>
            <a:fld id="{04F288BC-91E8-48E9-8483-E1D00F53FD74}" type="slidenum">
              <a:rPr lang="en-GB" smtClean="0"/>
              <a:pPr/>
              <a:t>‹#›</a:t>
            </a:fld>
            <a:endParaRPr lang="en-GB" dirty="0"/>
          </a:p>
        </p:txBody>
      </p:sp>
    </p:spTree>
    <p:extLst>
      <p:ext uri="{BB962C8B-B14F-4D97-AF65-F5344CB8AC3E}">
        <p14:creationId xmlns:p14="http://schemas.microsoft.com/office/powerpoint/2010/main" val="2796576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ghlight slide">
    <p:spTree>
      <p:nvGrpSpPr>
        <p:cNvPr id="1" name=""/>
        <p:cNvGrpSpPr/>
        <p:nvPr/>
      </p:nvGrpSpPr>
      <p:grpSpPr>
        <a:xfrm>
          <a:off x="0" y="0"/>
          <a:ext cx="0" cy="0"/>
          <a:chOff x="0" y="0"/>
          <a:chExt cx="0" cy="0"/>
        </a:xfrm>
      </p:grpSpPr>
      <p:pic>
        <p:nvPicPr>
          <p:cNvPr id="8" name="Picture 7" descr="A picture containing fan&#10;&#10;Description automatically generated">
            <a:extLst>
              <a:ext uri="{FF2B5EF4-FFF2-40B4-BE49-F238E27FC236}">
                <a16:creationId xmlns:a16="http://schemas.microsoft.com/office/drawing/2014/main" id="{D6CFB9A2-867D-4C49-B5A5-94E5EF53B9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3678930"/>
            <a:ext cx="3203455" cy="3179070"/>
          </a:xfrm>
          <a:prstGeom prst="rect">
            <a:avLst/>
          </a:prstGeom>
        </p:spPr>
      </p:pic>
      <p:sp>
        <p:nvSpPr>
          <p:cNvPr id="2" name="Title 1">
            <a:extLst>
              <a:ext uri="{FF2B5EF4-FFF2-40B4-BE49-F238E27FC236}">
                <a16:creationId xmlns:a16="http://schemas.microsoft.com/office/drawing/2014/main" id="{FC9D398F-9AA9-4C00-AD89-21E87CEF3172}"/>
              </a:ext>
            </a:extLst>
          </p:cNvPr>
          <p:cNvSpPr>
            <a:spLocks noGrp="1"/>
          </p:cNvSpPr>
          <p:nvPr>
            <p:ph type="title"/>
          </p:nvPr>
        </p:nvSpPr>
        <p:spPr>
          <a:xfrm>
            <a:off x="936001" y="792006"/>
            <a:ext cx="3029824" cy="2636999"/>
          </a:xfrm>
        </p:spPr>
        <p:txBody>
          <a:bodyPr anchor="t" anchorCtr="0"/>
          <a:lstStyle/>
          <a:p>
            <a:r>
              <a:rPr lang="en-GB"/>
              <a:t>Click to edit Master title style</a:t>
            </a:r>
            <a:endParaRPr lang="en-GB" dirty="0"/>
          </a:p>
        </p:txBody>
      </p:sp>
      <p:sp>
        <p:nvSpPr>
          <p:cNvPr id="4" name="Content Placeholder 3">
            <a:extLst>
              <a:ext uri="{FF2B5EF4-FFF2-40B4-BE49-F238E27FC236}">
                <a16:creationId xmlns:a16="http://schemas.microsoft.com/office/drawing/2014/main" id="{E78C998F-81A8-425A-AF72-C27D0BD23637}"/>
              </a:ext>
            </a:extLst>
          </p:cNvPr>
          <p:cNvSpPr>
            <a:spLocks noGrp="1"/>
          </p:cNvSpPr>
          <p:nvPr>
            <p:ph sz="half" idx="2"/>
          </p:nvPr>
        </p:nvSpPr>
        <p:spPr>
          <a:xfrm>
            <a:off x="6120000" y="792001"/>
            <a:ext cx="4842000" cy="5033446"/>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Rectangle 8">
            <a:extLst>
              <a:ext uri="{FF2B5EF4-FFF2-40B4-BE49-F238E27FC236}">
                <a16:creationId xmlns:a16="http://schemas.microsoft.com/office/drawing/2014/main" id="{8389D061-0FD7-4FC6-8807-39F8EA9080BB}"/>
              </a:ext>
            </a:extLst>
          </p:cNvPr>
          <p:cNvSpPr/>
          <p:nvPr userDrawn="1"/>
        </p:nvSpPr>
        <p:spPr>
          <a:xfrm>
            <a:off x="0" y="205489"/>
            <a:ext cx="647272" cy="2147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Slide Number Placeholder 9">
            <a:extLst>
              <a:ext uri="{FF2B5EF4-FFF2-40B4-BE49-F238E27FC236}">
                <a16:creationId xmlns:a16="http://schemas.microsoft.com/office/drawing/2014/main" id="{0E3DAF82-1D49-4C0B-BC69-A6BEF3767BB6}"/>
              </a:ext>
            </a:extLst>
          </p:cNvPr>
          <p:cNvSpPr>
            <a:spLocks noGrp="1"/>
          </p:cNvSpPr>
          <p:nvPr>
            <p:ph type="sldNum" sz="quarter" idx="15"/>
          </p:nvPr>
        </p:nvSpPr>
        <p:spPr>
          <a:xfrm>
            <a:off x="11581200" y="284481"/>
            <a:ext cx="306000" cy="435600"/>
          </a:xfrm>
        </p:spPr>
        <p:txBody>
          <a:bodyPr/>
          <a:lstStyle>
            <a:lvl1pPr algn="ctr">
              <a:defRPr/>
            </a:lvl1pPr>
          </a:lstStyle>
          <a:p>
            <a:fld id="{04F288BC-91E8-48E9-8483-E1D00F53FD74}" type="slidenum">
              <a:rPr lang="en-GB" smtClean="0"/>
              <a:pPr/>
              <a:t>‹#›</a:t>
            </a:fld>
            <a:endParaRPr lang="en-GB" dirty="0"/>
          </a:p>
        </p:txBody>
      </p:sp>
    </p:spTree>
    <p:extLst>
      <p:ext uri="{BB962C8B-B14F-4D97-AF65-F5344CB8AC3E}">
        <p14:creationId xmlns:p14="http://schemas.microsoft.com/office/powerpoint/2010/main" val="3502891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D398F-9AA9-4C00-AD89-21E87CEF3172}"/>
              </a:ext>
            </a:extLst>
          </p:cNvPr>
          <p:cNvSpPr>
            <a:spLocks noGrp="1"/>
          </p:cNvSpPr>
          <p:nvPr>
            <p:ph type="title"/>
          </p:nvPr>
        </p:nvSpPr>
        <p:spPr/>
        <p:txBody>
          <a:bodyPr anchor="t" anchorCtr="0"/>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8044F1F2-21BC-4BB7-96F9-36B6F54B8BF9}"/>
              </a:ext>
            </a:extLst>
          </p:cNvPr>
          <p:cNvSpPr>
            <a:spLocks noGrp="1"/>
          </p:cNvSpPr>
          <p:nvPr>
            <p:ph sz="half" idx="1"/>
          </p:nvPr>
        </p:nvSpPr>
        <p:spPr>
          <a:xfrm>
            <a:off x="936000" y="4095750"/>
            <a:ext cx="2880000" cy="183563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E78C998F-81A8-425A-AF72-C27D0BD23637}"/>
              </a:ext>
            </a:extLst>
          </p:cNvPr>
          <p:cNvSpPr>
            <a:spLocks noGrp="1"/>
          </p:cNvSpPr>
          <p:nvPr>
            <p:ph sz="half" idx="2"/>
          </p:nvPr>
        </p:nvSpPr>
        <p:spPr>
          <a:xfrm>
            <a:off x="7894800" y="4095750"/>
            <a:ext cx="2880000" cy="183563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a:extLst>
              <a:ext uri="{FF2B5EF4-FFF2-40B4-BE49-F238E27FC236}">
                <a16:creationId xmlns:a16="http://schemas.microsoft.com/office/drawing/2014/main" id="{790B14E5-2790-483D-AF64-B3E42B2F505E}"/>
              </a:ext>
            </a:extLst>
          </p:cNvPr>
          <p:cNvSpPr>
            <a:spLocks noGrp="1"/>
          </p:cNvSpPr>
          <p:nvPr>
            <p:ph type="ftr" sz="quarter" idx="11"/>
          </p:nvPr>
        </p:nvSpPr>
        <p:spPr/>
        <p:txBody>
          <a:bodyPr/>
          <a:lstStyle/>
          <a:p>
            <a:endParaRPr lang="en-GB" dirty="0"/>
          </a:p>
        </p:txBody>
      </p:sp>
      <p:sp>
        <p:nvSpPr>
          <p:cNvPr id="8" name="Content Placeholder 3">
            <a:extLst>
              <a:ext uri="{FF2B5EF4-FFF2-40B4-BE49-F238E27FC236}">
                <a16:creationId xmlns:a16="http://schemas.microsoft.com/office/drawing/2014/main" id="{EF29266C-E595-495D-9CB2-60386DFA569D}"/>
              </a:ext>
            </a:extLst>
          </p:cNvPr>
          <p:cNvSpPr>
            <a:spLocks noGrp="1"/>
          </p:cNvSpPr>
          <p:nvPr>
            <p:ph sz="half" idx="13"/>
          </p:nvPr>
        </p:nvSpPr>
        <p:spPr>
          <a:xfrm>
            <a:off x="4413600" y="4095750"/>
            <a:ext cx="2880000" cy="183563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9" name="Straight Connector 8">
            <a:extLst>
              <a:ext uri="{FF2B5EF4-FFF2-40B4-BE49-F238E27FC236}">
                <a16:creationId xmlns:a16="http://schemas.microsoft.com/office/drawing/2014/main" id="{639FFA2B-5E98-47F1-A099-B4CA649360D0}"/>
              </a:ext>
            </a:extLst>
          </p:cNvPr>
          <p:cNvCxnSpPr/>
          <p:nvPr userDrawn="1"/>
        </p:nvCxnSpPr>
        <p:spPr>
          <a:xfrm>
            <a:off x="4104000" y="2113200"/>
            <a:ext cx="0" cy="39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8F8D7B-CA20-42D0-B073-792068A76930}"/>
              </a:ext>
            </a:extLst>
          </p:cNvPr>
          <p:cNvCxnSpPr/>
          <p:nvPr userDrawn="1"/>
        </p:nvCxnSpPr>
        <p:spPr>
          <a:xfrm>
            <a:off x="7592400" y="2113200"/>
            <a:ext cx="0" cy="39600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Slide Number Placeholder 9">
            <a:extLst>
              <a:ext uri="{FF2B5EF4-FFF2-40B4-BE49-F238E27FC236}">
                <a16:creationId xmlns:a16="http://schemas.microsoft.com/office/drawing/2014/main" id="{9200AC9E-2B12-4941-B20E-4B2D72E37814}"/>
              </a:ext>
            </a:extLst>
          </p:cNvPr>
          <p:cNvSpPr>
            <a:spLocks noGrp="1"/>
          </p:cNvSpPr>
          <p:nvPr>
            <p:ph type="sldNum" sz="quarter" idx="15"/>
          </p:nvPr>
        </p:nvSpPr>
        <p:spPr>
          <a:xfrm>
            <a:off x="11581200" y="284481"/>
            <a:ext cx="306000" cy="435600"/>
          </a:xfrm>
        </p:spPr>
        <p:txBody>
          <a:bodyPr/>
          <a:lstStyle>
            <a:lvl1pPr algn="ctr">
              <a:defRPr/>
            </a:lvl1pPr>
          </a:lstStyle>
          <a:p>
            <a:fld id="{04F288BC-91E8-48E9-8483-E1D00F53FD74}" type="slidenum">
              <a:rPr lang="en-GB" smtClean="0"/>
              <a:pPr/>
              <a:t>‹#›</a:t>
            </a:fld>
            <a:endParaRPr lang="en-GB" dirty="0"/>
          </a:p>
        </p:txBody>
      </p:sp>
      <p:sp>
        <p:nvSpPr>
          <p:cNvPr id="7" name="Picture Placeholder 6">
            <a:extLst>
              <a:ext uri="{FF2B5EF4-FFF2-40B4-BE49-F238E27FC236}">
                <a16:creationId xmlns:a16="http://schemas.microsoft.com/office/drawing/2014/main" id="{3E3348BE-DB09-4A75-9662-F03A55B5E326}"/>
              </a:ext>
            </a:extLst>
          </p:cNvPr>
          <p:cNvSpPr>
            <a:spLocks noGrp="1"/>
          </p:cNvSpPr>
          <p:nvPr>
            <p:ph type="pic" sz="quarter" idx="16"/>
          </p:nvPr>
        </p:nvSpPr>
        <p:spPr>
          <a:xfrm>
            <a:off x="936628" y="2112963"/>
            <a:ext cx="2879725" cy="1728000"/>
          </a:xfrm>
        </p:spPr>
        <p:txBody>
          <a:bodyPr/>
          <a:lstStyle/>
          <a:p>
            <a:r>
              <a:rPr lang="en-GB"/>
              <a:t>Click icon to add picture</a:t>
            </a:r>
          </a:p>
        </p:txBody>
      </p:sp>
      <p:sp>
        <p:nvSpPr>
          <p:cNvPr id="13" name="Picture Placeholder 6">
            <a:extLst>
              <a:ext uri="{FF2B5EF4-FFF2-40B4-BE49-F238E27FC236}">
                <a16:creationId xmlns:a16="http://schemas.microsoft.com/office/drawing/2014/main" id="{DD2FC118-0AB5-4A5B-B15E-B133A95F1B1F}"/>
              </a:ext>
            </a:extLst>
          </p:cNvPr>
          <p:cNvSpPr>
            <a:spLocks noGrp="1"/>
          </p:cNvSpPr>
          <p:nvPr>
            <p:ph type="pic" sz="quarter" idx="17"/>
          </p:nvPr>
        </p:nvSpPr>
        <p:spPr>
          <a:xfrm>
            <a:off x="4391652" y="2111696"/>
            <a:ext cx="2879725" cy="1728000"/>
          </a:xfrm>
        </p:spPr>
        <p:txBody>
          <a:bodyPr/>
          <a:lstStyle/>
          <a:p>
            <a:r>
              <a:rPr lang="en-GB"/>
              <a:t>Click icon to add picture</a:t>
            </a:r>
          </a:p>
        </p:txBody>
      </p:sp>
      <p:sp>
        <p:nvSpPr>
          <p:cNvPr id="14" name="Picture Placeholder 6">
            <a:extLst>
              <a:ext uri="{FF2B5EF4-FFF2-40B4-BE49-F238E27FC236}">
                <a16:creationId xmlns:a16="http://schemas.microsoft.com/office/drawing/2014/main" id="{F98C91A1-DB43-4E3A-BDA0-F71D69265F28}"/>
              </a:ext>
            </a:extLst>
          </p:cNvPr>
          <p:cNvSpPr>
            <a:spLocks noGrp="1"/>
          </p:cNvSpPr>
          <p:nvPr>
            <p:ph type="pic" sz="quarter" idx="18"/>
          </p:nvPr>
        </p:nvSpPr>
        <p:spPr>
          <a:xfrm>
            <a:off x="7891204" y="2111696"/>
            <a:ext cx="2879725" cy="1728000"/>
          </a:xfrm>
        </p:spPr>
        <p:txBody>
          <a:bodyPr/>
          <a:lstStyle/>
          <a:p>
            <a:r>
              <a:rPr lang="en-GB"/>
              <a:t>Click icon to add picture</a:t>
            </a:r>
          </a:p>
        </p:txBody>
      </p:sp>
    </p:spTree>
    <p:extLst>
      <p:ext uri="{BB962C8B-B14F-4D97-AF65-F5344CB8AC3E}">
        <p14:creationId xmlns:p14="http://schemas.microsoft.com/office/powerpoint/2010/main" val="2830479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Alternativ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D398F-9AA9-4C00-AD89-21E87CEF3172}"/>
              </a:ext>
            </a:extLst>
          </p:cNvPr>
          <p:cNvSpPr>
            <a:spLocks noGrp="1"/>
          </p:cNvSpPr>
          <p:nvPr>
            <p:ph type="title"/>
          </p:nvPr>
        </p:nvSpPr>
        <p:spPr>
          <a:xfrm>
            <a:off x="936004" y="792001"/>
            <a:ext cx="6451119" cy="965680"/>
          </a:xfrm>
        </p:spPr>
        <p:txBody>
          <a:bodyPr anchor="t" anchorCtr="0"/>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8044F1F2-21BC-4BB7-96F9-36B6F54B8BF9}"/>
              </a:ext>
            </a:extLst>
          </p:cNvPr>
          <p:cNvSpPr>
            <a:spLocks noGrp="1"/>
          </p:cNvSpPr>
          <p:nvPr>
            <p:ph sz="half" idx="1"/>
          </p:nvPr>
        </p:nvSpPr>
        <p:spPr>
          <a:xfrm>
            <a:off x="936003" y="2113200"/>
            <a:ext cx="6451119" cy="41089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E78C998F-81A8-425A-AF72-C27D0BD23637}"/>
              </a:ext>
            </a:extLst>
          </p:cNvPr>
          <p:cNvSpPr>
            <a:spLocks noGrp="1"/>
          </p:cNvSpPr>
          <p:nvPr>
            <p:ph sz="half" idx="2"/>
          </p:nvPr>
        </p:nvSpPr>
        <p:spPr>
          <a:xfrm>
            <a:off x="7887600" y="792000"/>
            <a:ext cx="3114000" cy="507454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a:extLst>
              <a:ext uri="{FF2B5EF4-FFF2-40B4-BE49-F238E27FC236}">
                <a16:creationId xmlns:a16="http://schemas.microsoft.com/office/drawing/2014/main" id="{790B14E5-2790-483D-AF64-B3E42B2F505E}"/>
              </a:ext>
            </a:extLst>
          </p:cNvPr>
          <p:cNvSpPr>
            <a:spLocks noGrp="1"/>
          </p:cNvSpPr>
          <p:nvPr>
            <p:ph type="ftr" sz="quarter" idx="11"/>
          </p:nvPr>
        </p:nvSpPr>
        <p:spPr/>
        <p:txBody>
          <a:bodyPr/>
          <a:lstStyle/>
          <a:p>
            <a:endParaRPr lang="en-GB" dirty="0"/>
          </a:p>
        </p:txBody>
      </p:sp>
      <p:sp>
        <p:nvSpPr>
          <p:cNvPr id="8" name="Slide Number Placeholder 9">
            <a:extLst>
              <a:ext uri="{FF2B5EF4-FFF2-40B4-BE49-F238E27FC236}">
                <a16:creationId xmlns:a16="http://schemas.microsoft.com/office/drawing/2014/main" id="{18A44BA7-6662-4FEF-A813-CE84378A4DCA}"/>
              </a:ext>
            </a:extLst>
          </p:cNvPr>
          <p:cNvSpPr>
            <a:spLocks noGrp="1"/>
          </p:cNvSpPr>
          <p:nvPr>
            <p:ph type="sldNum" sz="quarter" idx="15"/>
          </p:nvPr>
        </p:nvSpPr>
        <p:spPr>
          <a:xfrm>
            <a:off x="11581200" y="284481"/>
            <a:ext cx="306000" cy="435600"/>
          </a:xfrm>
        </p:spPr>
        <p:txBody>
          <a:bodyPr/>
          <a:lstStyle>
            <a:lvl1pPr algn="ctr">
              <a:defRPr/>
            </a:lvl1pPr>
          </a:lstStyle>
          <a:p>
            <a:fld id="{04F288BC-91E8-48E9-8483-E1D00F53FD74}" type="slidenum">
              <a:rPr lang="en-GB" smtClean="0"/>
              <a:pPr/>
              <a:t>‹#›</a:t>
            </a:fld>
            <a:endParaRPr lang="en-GB" dirty="0"/>
          </a:p>
        </p:txBody>
      </p:sp>
    </p:spTree>
    <p:extLst>
      <p:ext uri="{BB962C8B-B14F-4D97-AF65-F5344CB8AC3E}">
        <p14:creationId xmlns:p14="http://schemas.microsoft.com/office/powerpoint/2010/main" val="1639865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D398F-9AA9-4C00-AD89-21E87CEF3172}"/>
              </a:ext>
            </a:extLst>
          </p:cNvPr>
          <p:cNvSpPr>
            <a:spLocks noGrp="1"/>
          </p:cNvSpPr>
          <p:nvPr>
            <p:ph type="title"/>
          </p:nvPr>
        </p:nvSpPr>
        <p:spPr>
          <a:xfrm>
            <a:off x="936004" y="792001"/>
            <a:ext cx="6451119" cy="965680"/>
          </a:xfrm>
        </p:spPr>
        <p:txBody>
          <a:bodyPr anchor="t" anchorCtr="0"/>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8044F1F2-21BC-4BB7-96F9-36B6F54B8BF9}"/>
              </a:ext>
            </a:extLst>
          </p:cNvPr>
          <p:cNvSpPr>
            <a:spLocks noGrp="1"/>
          </p:cNvSpPr>
          <p:nvPr>
            <p:ph sz="half" idx="1"/>
          </p:nvPr>
        </p:nvSpPr>
        <p:spPr>
          <a:xfrm>
            <a:off x="936003" y="2113200"/>
            <a:ext cx="6451119" cy="41089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a:extLst>
              <a:ext uri="{FF2B5EF4-FFF2-40B4-BE49-F238E27FC236}">
                <a16:creationId xmlns:a16="http://schemas.microsoft.com/office/drawing/2014/main" id="{790B14E5-2790-483D-AF64-B3E42B2F505E}"/>
              </a:ext>
            </a:extLst>
          </p:cNvPr>
          <p:cNvSpPr>
            <a:spLocks noGrp="1"/>
          </p:cNvSpPr>
          <p:nvPr>
            <p:ph type="ftr" sz="quarter" idx="11"/>
          </p:nvPr>
        </p:nvSpPr>
        <p:spPr/>
        <p:txBody>
          <a:bodyPr/>
          <a:lstStyle/>
          <a:p>
            <a:endParaRPr lang="en-GB" dirty="0"/>
          </a:p>
        </p:txBody>
      </p:sp>
      <p:sp>
        <p:nvSpPr>
          <p:cNvPr id="8" name="Slide Number Placeholder 9">
            <a:extLst>
              <a:ext uri="{FF2B5EF4-FFF2-40B4-BE49-F238E27FC236}">
                <a16:creationId xmlns:a16="http://schemas.microsoft.com/office/drawing/2014/main" id="{18A44BA7-6662-4FEF-A813-CE84378A4DCA}"/>
              </a:ext>
            </a:extLst>
          </p:cNvPr>
          <p:cNvSpPr>
            <a:spLocks noGrp="1"/>
          </p:cNvSpPr>
          <p:nvPr>
            <p:ph type="sldNum" sz="quarter" idx="15"/>
          </p:nvPr>
        </p:nvSpPr>
        <p:spPr>
          <a:xfrm>
            <a:off x="11581200" y="284481"/>
            <a:ext cx="306000" cy="435600"/>
          </a:xfrm>
        </p:spPr>
        <p:txBody>
          <a:bodyPr/>
          <a:lstStyle>
            <a:lvl1pPr algn="ctr">
              <a:defRPr/>
            </a:lvl1pPr>
          </a:lstStyle>
          <a:p>
            <a:fld id="{04F288BC-91E8-48E9-8483-E1D00F53FD74}" type="slidenum">
              <a:rPr lang="en-GB" smtClean="0"/>
              <a:pPr/>
              <a:t>‹#›</a:t>
            </a:fld>
            <a:endParaRPr lang="en-GB" dirty="0"/>
          </a:p>
        </p:txBody>
      </p:sp>
      <p:sp>
        <p:nvSpPr>
          <p:cNvPr id="7" name="Picture Placeholder 6">
            <a:extLst>
              <a:ext uri="{FF2B5EF4-FFF2-40B4-BE49-F238E27FC236}">
                <a16:creationId xmlns:a16="http://schemas.microsoft.com/office/drawing/2014/main" id="{74EBF4EE-C61F-46C6-82D5-B13A47939A07}"/>
              </a:ext>
            </a:extLst>
          </p:cNvPr>
          <p:cNvSpPr>
            <a:spLocks noGrp="1"/>
          </p:cNvSpPr>
          <p:nvPr>
            <p:ph type="pic" sz="quarter" idx="16"/>
          </p:nvPr>
        </p:nvSpPr>
        <p:spPr>
          <a:xfrm>
            <a:off x="7888293" y="792162"/>
            <a:ext cx="3113087" cy="2448000"/>
          </a:xfrm>
        </p:spPr>
        <p:txBody>
          <a:bodyPr/>
          <a:lstStyle/>
          <a:p>
            <a:r>
              <a:rPr lang="en-GB"/>
              <a:t>Click icon to add picture</a:t>
            </a:r>
          </a:p>
        </p:txBody>
      </p:sp>
      <p:sp>
        <p:nvSpPr>
          <p:cNvPr id="9" name="Picture Placeholder 6">
            <a:extLst>
              <a:ext uri="{FF2B5EF4-FFF2-40B4-BE49-F238E27FC236}">
                <a16:creationId xmlns:a16="http://schemas.microsoft.com/office/drawing/2014/main" id="{C6FFAAB5-DF42-42D6-A562-1D2E558E9A17}"/>
              </a:ext>
            </a:extLst>
          </p:cNvPr>
          <p:cNvSpPr>
            <a:spLocks noGrp="1"/>
          </p:cNvSpPr>
          <p:nvPr>
            <p:ph type="pic" sz="quarter" idx="17"/>
          </p:nvPr>
        </p:nvSpPr>
        <p:spPr>
          <a:xfrm>
            <a:off x="7888291" y="3406531"/>
            <a:ext cx="3113087" cy="2448000"/>
          </a:xfrm>
        </p:spPr>
        <p:txBody>
          <a:bodyPr/>
          <a:lstStyle/>
          <a:p>
            <a:r>
              <a:rPr lang="en-GB"/>
              <a:t>Click icon to add picture</a:t>
            </a:r>
          </a:p>
        </p:txBody>
      </p:sp>
    </p:spTree>
    <p:extLst>
      <p:ext uri="{BB962C8B-B14F-4D97-AF65-F5344CB8AC3E}">
        <p14:creationId xmlns:p14="http://schemas.microsoft.com/office/powerpoint/2010/main" val="811272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pag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D398F-9AA9-4C00-AD89-21E87CEF3172}"/>
              </a:ext>
            </a:extLst>
          </p:cNvPr>
          <p:cNvSpPr>
            <a:spLocks noGrp="1"/>
          </p:cNvSpPr>
          <p:nvPr>
            <p:ph type="title"/>
          </p:nvPr>
        </p:nvSpPr>
        <p:spPr/>
        <p:txBody>
          <a:bodyPr anchor="t" anchorCtr="0"/>
          <a:lstStyle/>
          <a:p>
            <a:r>
              <a:rPr lang="en-GB"/>
              <a:t>Click to edit Master title style</a:t>
            </a:r>
            <a:endParaRPr lang="en-GB" dirty="0"/>
          </a:p>
        </p:txBody>
      </p:sp>
      <p:sp>
        <p:nvSpPr>
          <p:cNvPr id="8" name="Slide Number Placeholder 9">
            <a:extLst>
              <a:ext uri="{FF2B5EF4-FFF2-40B4-BE49-F238E27FC236}">
                <a16:creationId xmlns:a16="http://schemas.microsoft.com/office/drawing/2014/main" id="{6B588955-1AD2-4DF6-AADE-9FA01C23DB0E}"/>
              </a:ext>
            </a:extLst>
          </p:cNvPr>
          <p:cNvSpPr>
            <a:spLocks noGrp="1"/>
          </p:cNvSpPr>
          <p:nvPr>
            <p:ph type="sldNum" sz="quarter" idx="15"/>
          </p:nvPr>
        </p:nvSpPr>
        <p:spPr>
          <a:xfrm>
            <a:off x="11581200" y="284481"/>
            <a:ext cx="306000" cy="435600"/>
          </a:xfrm>
        </p:spPr>
        <p:txBody>
          <a:bodyPr/>
          <a:lstStyle>
            <a:lvl1pPr algn="ctr">
              <a:defRPr/>
            </a:lvl1pPr>
          </a:lstStyle>
          <a:p>
            <a:fld id="{04F288BC-91E8-48E9-8483-E1D00F53FD74}" type="slidenum">
              <a:rPr lang="en-GB" smtClean="0"/>
              <a:pPr/>
              <a:t>‹#›</a:t>
            </a:fld>
            <a:endParaRPr lang="en-GB" dirty="0"/>
          </a:p>
        </p:txBody>
      </p:sp>
    </p:spTree>
    <p:extLst>
      <p:ext uri="{BB962C8B-B14F-4D97-AF65-F5344CB8AC3E}">
        <p14:creationId xmlns:p14="http://schemas.microsoft.com/office/powerpoint/2010/main" val="3601700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44F1F2-21BC-4BB7-96F9-36B6F54B8BF9}"/>
              </a:ext>
            </a:extLst>
          </p:cNvPr>
          <p:cNvSpPr>
            <a:spLocks noGrp="1"/>
          </p:cNvSpPr>
          <p:nvPr>
            <p:ph sz="half" idx="1"/>
          </p:nvPr>
        </p:nvSpPr>
        <p:spPr>
          <a:xfrm>
            <a:off x="2685600" y="1663200"/>
            <a:ext cx="6577200" cy="3765600"/>
          </a:xfrm>
        </p:spPr>
        <p:txBody>
          <a:bodyPr/>
          <a:lstStyle>
            <a:lvl1pPr>
              <a:spcAft>
                <a:spcPts val="1400"/>
              </a:spcAft>
              <a:defRPr sz="3400">
                <a:solidFill>
                  <a:schemeClr val="accent1"/>
                </a:solidFill>
              </a:defRPr>
            </a:lvl1pPr>
            <a:lvl2pPr>
              <a:defRPr sz="1700" b="0"/>
            </a:lvl2pPr>
          </a:lstStyle>
          <a:p>
            <a:pPr lvl="0"/>
            <a:r>
              <a:rPr lang="en-GB"/>
              <a:t>Click to edit Master text styles</a:t>
            </a:r>
          </a:p>
          <a:p>
            <a:pPr lvl="1"/>
            <a:r>
              <a:rPr lang="en-GB"/>
              <a:t>Second level</a:t>
            </a:r>
          </a:p>
        </p:txBody>
      </p:sp>
      <p:sp>
        <p:nvSpPr>
          <p:cNvPr id="8" name="Rectangle 7">
            <a:extLst>
              <a:ext uri="{FF2B5EF4-FFF2-40B4-BE49-F238E27FC236}">
                <a16:creationId xmlns:a16="http://schemas.microsoft.com/office/drawing/2014/main" id="{4DA72E4A-113C-484B-83EE-BCA9DD214304}"/>
              </a:ext>
            </a:extLst>
          </p:cNvPr>
          <p:cNvSpPr/>
          <p:nvPr userDrawn="1"/>
        </p:nvSpPr>
        <p:spPr>
          <a:xfrm>
            <a:off x="0" y="205489"/>
            <a:ext cx="647272" cy="2147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8" descr="A picture containing device&#10;&#10;Description automatically generated">
            <a:extLst>
              <a:ext uri="{FF2B5EF4-FFF2-40B4-BE49-F238E27FC236}">
                <a16:creationId xmlns:a16="http://schemas.microsoft.com/office/drawing/2014/main" id="{5522ED7D-E7B3-4535-A3E4-8165A9F0B0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2802"/>
            <a:ext cx="2334773" cy="2401829"/>
          </a:xfrm>
          <a:prstGeom prst="rect">
            <a:avLst/>
          </a:prstGeom>
        </p:spPr>
      </p:pic>
      <p:sp>
        <p:nvSpPr>
          <p:cNvPr id="10" name="Slide Number Placeholder 9">
            <a:extLst>
              <a:ext uri="{FF2B5EF4-FFF2-40B4-BE49-F238E27FC236}">
                <a16:creationId xmlns:a16="http://schemas.microsoft.com/office/drawing/2014/main" id="{9D632C28-8323-46FA-BDD0-541B1F0D9D05}"/>
              </a:ext>
            </a:extLst>
          </p:cNvPr>
          <p:cNvSpPr>
            <a:spLocks noGrp="1"/>
          </p:cNvSpPr>
          <p:nvPr>
            <p:ph type="sldNum" sz="quarter" idx="15"/>
          </p:nvPr>
        </p:nvSpPr>
        <p:spPr>
          <a:xfrm>
            <a:off x="11581200" y="284481"/>
            <a:ext cx="306000" cy="435600"/>
          </a:xfrm>
        </p:spPr>
        <p:txBody>
          <a:bodyPr/>
          <a:lstStyle>
            <a:lvl1pPr algn="ctr">
              <a:defRPr/>
            </a:lvl1pPr>
          </a:lstStyle>
          <a:p>
            <a:fld id="{04F288BC-91E8-48E9-8483-E1D00F53FD74}" type="slidenum">
              <a:rPr lang="en-GB" smtClean="0"/>
              <a:pPr/>
              <a:t>‹#›</a:t>
            </a:fld>
            <a:endParaRPr lang="en-GB" dirty="0"/>
          </a:p>
        </p:txBody>
      </p:sp>
    </p:spTree>
    <p:extLst>
      <p:ext uri="{BB962C8B-B14F-4D97-AF65-F5344CB8AC3E}">
        <p14:creationId xmlns:p14="http://schemas.microsoft.com/office/powerpoint/2010/main" val="2463320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D398F-9AA9-4C00-AD89-21E87CEF3172}"/>
              </a:ext>
            </a:extLst>
          </p:cNvPr>
          <p:cNvSpPr>
            <a:spLocks noGrp="1"/>
          </p:cNvSpPr>
          <p:nvPr>
            <p:ph type="title"/>
          </p:nvPr>
        </p:nvSpPr>
        <p:spPr>
          <a:xfrm>
            <a:off x="936001" y="792001"/>
            <a:ext cx="9975840" cy="755320"/>
          </a:xfrm>
        </p:spPr>
        <p:txBody>
          <a:bodyPr anchor="t" anchorCtr="0"/>
          <a:lstStyle/>
          <a:p>
            <a:r>
              <a:rPr lang="en-GB"/>
              <a:t>Click to edit Master title style</a:t>
            </a:r>
            <a:endParaRPr lang="en-GB" dirty="0"/>
          </a:p>
        </p:txBody>
      </p:sp>
      <p:sp>
        <p:nvSpPr>
          <p:cNvPr id="6" name="Footer Placeholder 5">
            <a:extLst>
              <a:ext uri="{FF2B5EF4-FFF2-40B4-BE49-F238E27FC236}">
                <a16:creationId xmlns:a16="http://schemas.microsoft.com/office/drawing/2014/main" id="{790B14E5-2790-483D-AF64-B3E42B2F505E}"/>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73861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231F-BE31-2641-83DB-500E16E99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EAE80-5E41-0F4A-A15F-2E49F825FA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7311C-2C8C-E04D-81D7-64020E5A97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21982-4501-F440-9542-A9558A815546}"/>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6" name="Footer Placeholder 5">
            <a:extLst>
              <a:ext uri="{FF2B5EF4-FFF2-40B4-BE49-F238E27FC236}">
                <a16:creationId xmlns:a16="http://schemas.microsoft.com/office/drawing/2014/main" id="{3F39867C-501D-B84C-9254-CB2D4E0FA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ECDB5-0934-7847-A386-6ED557A7A65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2877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b="2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D464F-F5EF-49DD-9BE2-E5B85754A7A9}"/>
              </a:ext>
            </a:extLst>
          </p:cNvPr>
          <p:cNvSpPr>
            <a:spLocks noGrp="1"/>
          </p:cNvSpPr>
          <p:nvPr>
            <p:ph type="ctrTitle"/>
          </p:nvPr>
        </p:nvSpPr>
        <p:spPr>
          <a:xfrm>
            <a:off x="936000" y="720000"/>
            <a:ext cx="9144000" cy="1244282"/>
          </a:xfrm>
          <a:prstGeom prst="rect">
            <a:avLst/>
          </a:prstGeom>
        </p:spPr>
        <p:txBody>
          <a:bodyPr lIns="0" tIns="0" rIns="0" bIns="0" anchor="b" anchorCtr="0">
            <a:normAutofit/>
          </a:bodyPr>
          <a:lstStyle>
            <a:lvl1pPr algn="l">
              <a:defRPr sz="43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8" name="Picture 7" descr="A picture containing drawing&#10;&#10;Description automatically generated">
            <a:extLst>
              <a:ext uri="{FF2B5EF4-FFF2-40B4-BE49-F238E27FC236}">
                <a16:creationId xmlns:a16="http://schemas.microsoft.com/office/drawing/2014/main" id="{8DE58278-5C6F-410B-A215-A0E477F2F7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3" y="5832006"/>
            <a:ext cx="1929388" cy="597409"/>
          </a:xfrm>
          <a:prstGeom prst="rect">
            <a:avLst/>
          </a:prstGeom>
        </p:spPr>
      </p:pic>
      <p:sp>
        <p:nvSpPr>
          <p:cNvPr id="10" name="Text Placeholder 9">
            <a:extLst>
              <a:ext uri="{FF2B5EF4-FFF2-40B4-BE49-F238E27FC236}">
                <a16:creationId xmlns:a16="http://schemas.microsoft.com/office/drawing/2014/main" id="{B078E932-6206-4739-B044-A237B9723262}"/>
              </a:ext>
            </a:extLst>
          </p:cNvPr>
          <p:cNvSpPr>
            <a:spLocks noGrp="1"/>
          </p:cNvSpPr>
          <p:nvPr>
            <p:ph type="body" sz="quarter" idx="10"/>
          </p:nvPr>
        </p:nvSpPr>
        <p:spPr>
          <a:xfrm>
            <a:off x="936000" y="2235205"/>
            <a:ext cx="9144000" cy="1524001"/>
          </a:xfrm>
          <a:prstGeom prst="rect">
            <a:avLst/>
          </a:prstGeom>
        </p:spPr>
        <p:txBody>
          <a:bodyPr lIns="0" tIns="0" rIns="0" bIns="0"/>
          <a:lstStyle>
            <a:lvl1pPr marL="0" indent="0">
              <a:spcBef>
                <a:spcPts val="0"/>
              </a:spcBef>
              <a:spcAft>
                <a:spcPts val="2400"/>
              </a:spcAft>
              <a:buNone/>
              <a:defRPr sz="2200">
                <a:solidFill>
                  <a:schemeClr val="bg1"/>
                </a:solidFill>
              </a:defRPr>
            </a:lvl1pPr>
            <a:lvl2pPr marL="0" indent="0">
              <a:lnSpc>
                <a:spcPct val="100000"/>
              </a:lnSpc>
              <a:spcBef>
                <a:spcPts val="0"/>
              </a:spcBef>
              <a:buNone/>
              <a:defRPr sz="1900" b="1">
                <a:solidFill>
                  <a:schemeClr val="bg1"/>
                </a:solidFill>
                <a:latin typeface="Arial" panose="020B0604020202020204" pitchFamily="34" charset="0"/>
                <a:cs typeface="Arial" panose="020B0604020202020204" pitchFamily="34" charset="0"/>
              </a:defRPr>
            </a:lvl2pPr>
          </a:lstStyle>
          <a:p>
            <a:pPr lvl="0"/>
            <a:r>
              <a:rPr lang="en-US" dirty="0"/>
              <a:t>Click to edit Master text styles</a:t>
            </a:r>
          </a:p>
          <a:p>
            <a:pPr lvl="1"/>
            <a:r>
              <a:rPr lang="en-US" dirty="0"/>
              <a:t>Second level</a:t>
            </a:r>
          </a:p>
        </p:txBody>
      </p:sp>
      <p:sp>
        <p:nvSpPr>
          <p:cNvPr id="14" name="Content Placeholder 13">
            <a:extLst>
              <a:ext uri="{FF2B5EF4-FFF2-40B4-BE49-F238E27FC236}">
                <a16:creationId xmlns:a16="http://schemas.microsoft.com/office/drawing/2014/main" id="{A22692D6-D9A0-405F-B4CF-B605034BA00C}"/>
              </a:ext>
            </a:extLst>
          </p:cNvPr>
          <p:cNvSpPr>
            <a:spLocks noGrp="1"/>
          </p:cNvSpPr>
          <p:nvPr>
            <p:ph sz="quarter" idx="11"/>
          </p:nvPr>
        </p:nvSpPr>
        <p:spPr>
          <a:xfrm>
            <a:off x="936625" y="4135444"/>
            <a:ext cx="9144000" cy="903287"/>
          </a:xfrm>
          <a:prstGeom prst="rect">
            <a:avLst/>
          </a:prstGeom>
        </p:spPr>
        <p:txBody>
          <a:bodyPr lIns="0" tIns="0" rIns="0" bIns="0"/>
          <a:lstStyle>
            <a:lvl1pPr marL="0" indent="0">
              <a:lnSpc>
                <a:spcPct val="100000"/>
              </a:lnSpc>
              <a:spcBef>
                <a:spcPts val="0"/>
              </a:spcBef>
              <a:spcAft>
                <a:spcPts val="1200"/>
              </a:spcAft>
              <a:buNone/>
              <a:defRPr sz="1400" b="1">
                <a:solidFill>
                  <a:schemeClr val="bg1"/>
                </a:solidFill>
                <a:latin typeface="Arial" panose="020B0604020202020204" pitchFamily="34" charset="0"/>
                <a:cs typeface="Arial" panose="020B0604020202020204" pitchFamily="34" charset="0"/>
              </a:defRPr>
            </a:lvl1pPr>
            <a:lvl2pPr marL="0" indent="0">
              <a:lnSpc>
                <a:spcPct val="100000"/>
              </a:lnSpc>
              <a:spcBef>
                <a:spcPts val="0"/>
              </a:spcBef>
              <a:buNone/>
              <a:defRPr sz="1400">
                <a:solidFill>
                  <a:schemeClr val="bg1"/>
                </a:solidFill>
                <a:latin typeface="Arial" panose="020B0604020202020204" pitchFamily="34" charset="0"/>
                <a:cs typeface="Arial" panose="020B0604020202020204" pitchFamily="34" charset="0"/>
              </a:defRPr>
            </a:lvl2pPr>
            <a:lvl3pPr marL="914377" indent="0">
              <a:buNone/>
              <a:defRPr/>
            </a:lvl3pPr>
            <a:lvl4pPr marL="1371566" indent="0">
              <a:buNone/>
              <a:defRPr/>
            </a:lvl4pPr>
            <a:lvl5pPr marL="1828754" indent="0">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3732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Startbild">
    <p:bg>
      <p:bgPr>
        <a:solidFill>
          <a:schemeClr val="accent1"/>
        </a:solidFill>
        <a:effectLst/>
      </p:bgPr>
    </p:bg>
    <p:spTree>
      <p:nvGrpSpPr>
        <p:cNvPr id="1" name=""/>
        <p:cNvGrpSpPr/>
        <p:nvPr/>
      </p:nvGrpSpPr>
      <p:grpSpPr>
        <a:xfrm>
          <a:off x="0" y="0"/>
          <a:ext cx="0" cy="0"/>
          <a:chOff x="0" y="0"/>
          <a:chExt cx="0" cy="0"/>
        </a:xfrm>
      </p:grpSpPr>
      <p:pic>
        <p:nvPicPr>
          <p:cNvPr id="4" name="Bild 3" descr="Logotyp Karolinska Institutet.">
            <a:extLst>
              <a:ext uri="{FF2B5EF4-FFF2-40B4-BE49-F238E27FC236}">
                <a16:creationId xmlns:a16="http://schemas.microsoft.com/office/drawing/2014/main" id="{5C58A32B-CE37-00A7-BB2A-05D502F739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5304" y="350467"/>
            <a:ext cx="2255573" cy="939823"/>
          </a:xfrm>
          <a:prstGeom prst="rect">
            <a:avLst/>
          </a:prstGeom>
        </p:spPr>
      </p:pic>
      <p:sp>
        <p:nvSpPr>
          <p:cNvPr id="3074" name="Rectangle 2"/>
          <p:cNvSpPr>
            <a:spLocks noGrp="1" noChangeArrowheads="1"/>
          </p:cNvSpPr>
          <p:nvPr>
            <p:ph type="ctrTitle"/>
          </p:nvPr>
        </p:nvSpPr>
        <p:spPr>
          <a:xfrm>
            <a:off x="914400" y="2060443"/>
            <a:ext cx="10363200" cy="1143000"/>
          </a:xfrm>
        </p:spPr>
        <p:txBody>
          <a:bodyPr anchor="ctr"/>
          <a:lstStyle>
            <a:lvl1pPr>
              <a:defRPr sz="4267" kern="1200" spc="-107" baseline="0">
                <a:solidFill>
                  <a:srgbClr val="FFFFFF"/>
                </a:solidFill>
              </a:defRPr>
            </a:lvl1pPr>
          </a:lstStyle>
          <a:p>
            <a:pPr lvl="0"/>
            <a:r>
              <a:rPr lang="en-US" noProof="0"/>
              <a:t>Click to edit Master title style</a:t>
            </a:r>
            <a:endParaRPr lang="sv-SE" noProof="0" dirty="0"/>
          </a:p>
        </p:txBody>
      </p:sp>
      <p:sp>
        <p:nvSpPr>
          <p:cNvPr id="3075" name="Rectangle 3"/>
          <p:cNvSpPr>
            <a:spLocks noGrp="1" noChangeArrowheads="1"/>
          </p:cNvSpPr>
          <p:nvPr>
            <p:ph type="subTitle" idx="1"/>
          </p:nvPr>
        </p:nvSpPr>
        <p:spPr>
          <a:xfrm>
            <a:off x="914400" y="3404592"/>
            <a:ext cx="10363200" cy="1752600"/>
          </a:xfrm>
        </p:spPr>
        <p:txBody>
          <a:bodyPr/>
          <a:lstStyle>
            <a:lvl1pPr marL="0" indent="0">
              <a:buFont typeface="Wingdings" charset="2"/>
              <a:buNone/>
              <a:defRPr sz="2400" spc="-27" baseline="0">
                <a:solidFill>
                  <a:srgbClr val="FFFFFF"/>
                </a:solidFill>
              </a:defRPr>
            </a:lvl1pPr>
          </a:lstStyle>
          <a:p>
            <a:pPr lvl="0"/>
            <a:r>
              <a:rPr lang="en-US" noProof="0"/>
              <a:t>Click to edit Master subtitle style</a:t>
            </a:r>
            <a:endParaRPr lang="sv-SE" noProof="0" dirty="0"/>
          </a:p>
        </p:txBody>
      </p:sp>
    </p:spTree>
    <p:extLst>
      <p:ext uri="{BB962C8B-B14F-4D97-AF65-F5344CB8AC3E}">
        <p14:creationId xmlns:p14="http://schemas.microsoft.com/office/powerpoint/2010/main" val="19314088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Avsnittsbild">
    <p:bg>
      <p:bgPr>
        <a:solidFill>
          <a:srgbClr val="EDF4F4"/>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060443"/>
            <a:ext cx="10363200" cy="1143000"/>
          </a:xfrm>
        </p:spPr>
        <p:txBody>
          <a:bodyPr anchor="ctr"/>
          <a:lstStyle>
            <a:lvl1pPr>
              <a:defRPr sz="4267" spc="-67" baseline="0">
                <a:solidFill>
                  <a:srgbClr val="4F0433"/>
                </a:solidFill>
              </a:defRPr>
            </a:lvl1pPr>
          </a:lstStyle>
          <a:p>
            <a:pPr lvl="0"/>
            <a:r>
              <a:rPr lang="en-US" noProof="0"/>
              <a:t>Click to edit Master title style</a:t>
            </a:r>
            <a:endParaRPr lang="sv-SE" noProof="0" dirty="0"/>
          </a:p>
        </p:txBody>
      </p:sp>
      <p:sp>
        <p:nvSpPr>
          <p:cNvPr id="3075" name="Rectangle 3"/>
          <p:cNvSpPr>
            <a:spLocks noGrp="1" noChangeArrowheads="1"/>
          </p:cNvSpPr>
          <p:nvPr>
            <p:ph type="subTitle" idx="1"/>
          </p:nvPr>
        </p:nvSpPr>
        <p:spPr>
          <a:xfrm>
            <a:off x="914400" y="3404592"/>
            <a:ext cx="10363200" cy="1752600"/>
          </a:xfrm>
        </p:spPr>
        <p:txBody>
          <a:bodyPr/>
          <a:lstStyle>
            <a:lvl1pPr marL="0" indent="0">
              <a:buFont typeface="Wingdings" charset="2"/>
              <a:buNone/>
              <a:defRPr sz="2400" spc="-27" baseline="0">
                <a:solidFill>
                  <a:srgbClr val="4F0433"/>
                </a:solidFill>
              </a:defRPr>
            </a:lvl1pPr>
          </a:lstStyle>
          <a:p>
            <a:pPr lvl="0"/>
            <a:r>
              <a:rPr lang="en-US" noProof="0"/>
              <a:t>Click to edit Master subtitle style</a:t>
            </a:r>
            <a:endParaRPr lang="sv-SE" noProof="0" dirty="0"/>
          </a:p>
        </p:txBody>
      </p:sp>
      <p:sp>
        <p:nvSpPr>
          <p:cNvPr id="3" name="Platshållare för sidfot 2">
            <a:extLst>
              <a:ext uri="{FF2B5EF4-FFF2-40B4-BE49-F238E27FC236}">
                <a16:creationId xmlns:a16="http://schemas.microsoft.com/office/drawing/2014/main" id="{06E61809-D4AE-3513-8292-B4E6C292E3E6}"/>
              </a:ext>
            </a:extLst>
          </p:cNvPr>
          <p:cNvSpPr>
            <a:spLocks noGrp="1"/>
          </p:cNvSpPr>
          <p:nvPr>
            <p:ph type="ftr" sz="quarter" idx="11"/>
          </p:nvPr>
        </p:nvSpPr>
        <p:spPr>
          <a:xfrm>
            <a:off x="341311" y="7232848"/>
            <a:ext cx="48000" cy="228600"/>
          </a:xfrm>
        </p:spPr>
        <p:txBody>
          <a:bodyPr/>
          <a:lstStyle>
            <a:lvl1pPr>
              <a:defRPr sz="133"/>
            </a:lvl1pPr>
          </a:lstStyle>
          <a:p>
            <a:r>
              <a:rPr lang="sv-SE" dirty="0"/>
              <a:t>Karolinska Institutet - ett medicinskt universitet</a:t>
            </a:r>
          </a:p>
        </p:txBody>
      </p:sp>
      <p:sp>
        <p:nvSpPr>
          <p:cNvPr id="2" name="Platshållare för datum 1">
            <a:extLst>
              <a:ext uri="{FF2B5EF4-FFF2-40B4-BE49-F238E27FC236}">
                <a16:creationId xmlns:a16="http://schemas.microsoft.com/office/drawing/2014/main" id="{1E932089-4B60-997F-1556-AFC32E415969}"/>
              </a:ext>
            </a:extLst>
          </p:cNvPr>
          <p:cNvSpPr>
            <a:spLocks noGrp="1"/>
          </p:cNvSpPr>
          <p:nvPr>
            <p:ph type="dt" sz="half" idx="10"/>
          </p:nvPr>
        </p:nvSpPr>
        <p:spPr>
          <a:xfrm>
            <a:off x="8831263" y="7077405"/>
            <a:ext cx="48000" cy="228600"/>
          </a:xfrm>
        </p:spPr>
        <p:txBody>
          <a:bodyPr/>
          <a:lstStyle>
            <a:lvl1pPr>
              <a:defRPr sz="133"/>
            </a:lvl1pPr>
          </a:lstStyle>
          <a:p>
            <a:fld id="{E51FB917-2E17-4F8E-87ED-6A5547C48FD7}" type="datetime4">
              <a:rPr lang="sv-SE" smtClean="0"/>
              <a:t>1 juni 2025</a:t>
            </a:fld>
            <a:endParaRPr lang="sv-SE" dirty="0"/>
          </a:p>
        </p:txBody>
      </p:sp>
      <p:sp>
        <p:nvSpPr>
          <p:cNvPr id="4" name="Platshållare för bildnummer 3">
            <a:extLst>
              <a:ext uri="{FF2B5EF4-FFF2-40B4-BE49-F238E27FC236}">
                <a16:creationId xmlns:a16="http://schemas.microsoft.com/office/drawing/2014/main" id="{F65A8F9B-CA64-77A4-A2D1-921383468005}"/>
              </a:ext>
            </a:extLst>
          </p:cNvPr>
          <p:cNvSpPr>
            <a:spLocks noGrp="1"/>
          </p:cNvSpPr>
          <p:nvPr>
            <p:ph type="sldNum" sz="quarter" idx="12"/>
          </p:nvPr>
        </p:nvSpPr>
        <p:spPr>
          <a:xfrm>
            <a:off x="11066463" y="7077405"/>
            <a:ext cx="48000" cy="228600"/>
          </a:xfrm>
        </p:spPr>
        <p:txBody>
          <a:bodyPr/>
          <a:lstStyle>
            <a:lvl1pPr>
              <a:defRPr sz="133"/>
            </a:lvl1pPr>
          </a:lstStyle>
          <a:p>
            <a:fld id="{B5C8723E-5A40-4F9A-B83B-0F0B7FEF2706}" type="slidenum">
              <a:rPr lang="sv-SE" smtClean="0"/>
              <a:pPr/>
              <a:t>‹#›</a:t>
            </a:fld>
            <a:endParaRPr lang="sv-SE" dirty="0"/>
          </a:p>
        </p:txBody>
      </p:sp>
    </p:spTree>
    <p:extLst>
      <p:ext uri="{BB962C8B-B14F-4D97-AF65-F5344CB8AC3E}">
        <p14:creationId xmlns:p14="http://schemas.microsoft.com/office/powerpoint/2010/main" val="116790323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341296"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en-US"/>
              <a:t>Click to edit Master title style</a:t>
            </a:r>
            <a:endParaRPr lang="sv-SE" dirty="0"/>
          </a:p>
        </p:txBody>
      </p:sp>
      <p:sp>
        <p:nvSpPr>
          <p:cNvPr id="10" name="Rectangle 3"/>
          <p:cNvSpPr>
            <a:spLocks noGrp="1" noChangeArrowheads="1"/>
          </p:cNvSpPr>
          <p:nvPr>
            <p:ph idx="1"/>
          </p:nvPr>
        </p:nvSpPr>
        <p:spPr bwMode="auto">
          <a:xfrm>
            <a:off x="342366" y="1870439"/>
            <a:ext cx="11508324" cy="425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Platshållare för sidfot 2">
            <a:extLst>
              <a:ext uri="{FF2B5EF4-FFF2-40B4-BE49-F238E27FC236}">
                <a16:creationId xmlns:a16="http://schemas.microsoft.com/office/drawing/2014/main" id="{009749DF-7E5C-713A-D45D-D9653C97CE16}"/>
              </a:ext>
            </a:extLst>
          </p:cNvPr>
          <p:cNvSpPr>
            <a:spLocks noGrp="1"/>
          </p:cNvSpPr>
          <p:nvPr>
            <p:ph type="ftr" sz="quarter" idx="3"/>
          </p:nvPr>
        </p:nvSpPr>
        <p:spPr>
          <a:xfrm>
            <a:off x="341311" y="6387135"/>
            <a:ext cx="3258412"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dirty="0"/>
              <a:t>Karolinska Institutet - ett medicinskt universitet</a:t>
            </a:r>
          </a:p>
        </p:txBody>
      </p:sp>
      <p:sp>
        <p:nvSpPr>
          <p:cNvPr id="4" name="Platshållare för datum 3"/>
          <p:cNvSpPr>
            <a:spLocks noGrp="1"/>
          </p:cNvSpPr>
          <p:nvPr>
            <p:ph type="dt" sz="half" idx="10"/>
          </p:nvPr>
        </p:nvSpPr>
        <p:spPr/>
        <p:txBody>
          <a:bodyPr/>
          <a:lstStyle>
            <a:lvl1pPr>
              <a:defRPr/>
            </a:lvl1pPr>
          </a:lstStyle>
          <a:p>
            <a:fld id="{842A2CD5-DA8C-4B9D-8315-B34160A16C25}" type="datetime4">
              <a:rPr lang="sv-SE" smtClean="0"/>
              <a:t>1 juni 2025</a:t>
            </a:fld>
            <a:endParaRPr lang="sv-SE"/>
          </a:p>
        </p:txBody>
      </p:sp>
      <p:sp>
        <p:nvSpPr>
          <p:cNvPr id="6" name="Platshållare för bildnummer 5"/>
          <p:cNvSpPr>
            <a:spLocks noGrp="1"/>
          </p:cNvSpPr>
          <p:nvPr>
            <p:ph type="sldNum" sz="quarter" idx="12"/>
          </p:nvPr>
        </p:nvSpPr>
        <p:spPr/>
        <p:txBody>
          <a:bodyPr/>
          <a:lstStyle>
            <a:lvl1pPr>
              <a:defRPr/>
            </a:lvl1pPr>
          </a:lstStyle>
          <a:p>
            <a:fld id="{15859C56-CB7E-413F-8971-4226A1EF6823}" type="slidenum">
              <a:rPr lang="sv-SE"/>
              <a:pPr/>
              <a:t>‹#›</a:t>
            </a:fld>
            <a:endParaRPr lang="sv-SE"/>
          </a:p>
        </p:txBody>
      </p:sp>
    </p:spTree>
    <p:extLst>
      <p:ext uri="{BB962C8B-B14F-4D97-AF65-F5344CB8AC3E}">
        <p14:creationId xmlns:p14="http://schemas.microsoft.com/office/powerpoint/2010/main" val="267218991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Rubrik + 2 innehållsdelar">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D75CC17-B226-9EC7-7062-ECD0FA065757}"/>
              </a:ext>
            </a:extLst>
          </p:cNvPr>
          <p:cNvSpPr>
            <a:spLocks noGrp="1" noChangeArrowheads="1"/>
          </p:cNvSpPr>
          <p:nvPr>
            <p:ph type="title"/>
          </p:nvPr>
        </p:nvSpPr>
        <p:spPr bwMode="auto">
          <a:xfrm>
            <a:off x="341296"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endParaRPr lang="sv-SE" dirty="0"/>
          </a:p>
        </p:txBody>
      </p:sp>
      <p:sp>
        <p:nvSpPr>
          <p:cNvPr id="9" name="Rectangle 3">
            <a:extLst>
              <a:ext uri="{FF2B5EF4-FFF2-40B4-BE49-F238E27FC236}">
                <a16:creationId xmlns:a16="http://schemas.microsoft.com/office/drawing/2014/main" id="{B73CEA02-8FD8-B27D-7351-D598B5116632}"/>
              </a:ext>
            </a:extLst>
          </p:cNvPr>
          <p:cNvSpPr>
            <a:spLocks noGrp="1" noChangeArrowheads="1"/>
          </p:cNvSpPr>
          <p:nvPr>
            <p:ph idx="13"/>
          </p:nvPr>
        </p:nvSpPr>
        <p:spPr bwMode="auto">
          <a:xfrm>
            <a:off x="342366" y="1870439"/>
            <a:ext cx="5560052" cy="425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latshållare för innehåll 3"/>
          <p:cNvSpPr>
            <a:spLocks noGrp="1"/>
          </p:cNvSpPr>
          <p:nvPr>
            <p:ph sz="half" idx="2"/>
          </p:nvPr>
        </p:nvSpPr>
        <p:spPr>
          <a:xfrm>
            <a:off x="6281600" y="1871810"/>
            <a:ext cx="5560053" cy="4252217"/>
          </a:xfrm>
        </p:spPr>
        <p:txBody>
          <a:bodyPr/>
          <a:lstStyle>
            <a:lvl1pPr>
              <a:defRPr sz="2400"/>
            </a:lvl1pPr>
            <a:lvl2pPr>
              <a:defRPr sz="2133"/>
            </a:lvl2pPr>
            <a:lvl3pPr>
              <a:defRPr sz="1867"/>
            </a:lvl3pPr>
            <a:lvl4pPr>
              <a:defRPr sz="1600"/>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Platshållare för sidfot 2">
            <a:extLst>
              <a:ext uri="{FF2B5EF4-FFF2-40B4-BE49-F238E27FC236}">
                <a16:creationId xmlns:a16="http://schemas.microsoft.com/office/drawing/2014/main" id="{BBC55AFF-EEAC-CC84-7EDE-436AC101B92B}"/>
              </a:ext>
            </a:extLst>
          </p:cNvPr>
          <p:cNvSpPr>
            <a:spLocks noGrp="1"/>
          </p:cNvSpPr>
          <p:nvPr>
            <p:ph type="ftr" sz="quarter" idx="3"/>
          </p:nvPr>
        </p:nvSpPr>
        <p:spPr>
          <a:xfrm>
            <a:off x="341311" y="6387135"/>
            <a:ext cx="3258412"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a:t>Karolinska Institutet - ett medicinskt universitet</a:t>
            </a:r>
            <a:endParaRPr lang="sv-SE" dirty="0"/>
          </a:p>
        </p:txBody>
      </p:sp>
      <p:sp>
        <p:nvSpPr>
          <p:cNvPr id="5" name="Platshållare för datum 4"/>
          <p:cNvSpPr>
            <a:spLocks noGrp="1"/>
          </p:cNvSpPr>
          <p:nvPr>
            <p:ph type="dt" sz="half" idx="10"/>
          </p:nvPr>
        </p:nvSpPr>
        <p:spPr/>
        <p:txBody>
          <a:bodyPr/>
          <a:lstStyle>
            <a:lvl1pPr>
              <a:defRPr/>
            </a:lvl1pPr>
          </a:lstStyle>
          <a:p>
            <a:fld id="{2BB84996-FDAD-4A7F-89D4-758A2E9C5C80}" type="datetime4">
              <a:rPr lang="sv-SE" smtClean="0"/>
              <a:t>1 juni 2025</a:t>
            </a:fld>
            <a:endParaRPr lang="sv-SE"/>
          </a:p>
        </p:txBody>
      </p:sp>
      <p:sp>
        <p:nvSpPr>
          <p:cNvPr id="7" name="Platshållare för bildnummer 6"/>
          <p:cNvSpPr>
            <a:spLocks noGrp="1"/>
          </p:cNvSpPr>
          <p:nvPr>
            <p:ph type="sldNum" sz="quarter" idx="12"/>
          </p:nvPr>
        </p:nvSpPr>
        <p:spPr/>
        <p:txBody>
          <a:bodyPr/>
          <a:lstStyle>
            <a:lvl1pPr>
              <a:defRPr/>
            </a:lvl1pPr>
          </a:lstStyle>
          <a:p>
            <a:fld id="{719C98C6-00F0-4387-A9BA-FB521E0564CA}" type="slidenum">
              <a:rPr lang="sv-SE"/>
              <a:pPr/>
              <a:t>‹#›</a:t>
            </a:fld>
            <a:endParaRPr lang="sv-SE"/>
          </a:p>
        </p:txBody>
      </p:sp>
    </p:spTree>
    <p:extLst>
      <p:ext uri="{BB962C8B-B14F-4D97-AF65-F5344CB8AC3E}">
        <p14:creationId xmlns:p14="http://schemas.microsoft.com/office/powerpoint/2010/main" val="42719064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2E2751E-29B4-AE75-0730-6CFFB5936B81}"/>
              </a:ext>
            </a:extLst>
          </p:cNvPr>
          <p:cNvSpPr>
            <a:spLocks noGrp="1"/>
          </p:cNvSpPr>
          <p:nvPr>
            <p:ph sz="quarter" idx="13" hasCustomPrompt="1"/>
          </p:nvPr>
        </p:nvSpPr>
        <p:spPr>
          <a:xfrm>
            <a:off x="0" y="0"/>
            <a:ext cx="12192000" cy="6858000"/>
          </a:xfrm>
        </p:spPr>
        <p:txBody>
          <a:bodyPr/>
          <a:lstStyle>
            <a:lvl1pPr marL="0" indent="0">
              <a:buNone/>
              <a:defRPr sz="1867"/>
            </a:lvl1pPr>
          </a:lstStyle>
          <a:p>
            <a:pPr lvl="0"/>
            <a:r>
              <a:rPr lang="sv-SE" dirty="0"/>
              <a:t>Klicka på första eller andra ikonen i den andra raden av ikoner för att infoga en bild.</a:t>
            </a:r>
          </a:p>
        </p:txBody>
      </p:sp>
      <p:sp>
        <p:nvSpPr>
          <p:cNvPr id="9" name="Platshållare för sidfot 8">
            <a:extLst>
              <a:ext uri="{FF2B5EF4-FFF2-40B4-BE49-F238E27FC236}">
                <a16:creationId xmlns:a16="http://schemas.microsoft.com/office/drawing/2014/main" id="{DD1BCA6E-C8FD-891D-4F83-66CC4277CA70}"/>
              </a:ext>
            </a:extLst>
          </p:cNvPr>
          <p:cNvSpPr>
            <a:spLocks noGrp="1"/>
          </p:cNvSpPr>
          <p:nvPr>
            <p:ph type="ftr" sz="quarter" idx="15"/>
          </p:nvPr>
        </p:nvSpPr>
        <p:spPr>
          <a:xfrm>
            <a:off x="1" y="7232848"/>
            <a:ext cx="143339" cy="228600"/>
          </a:xfrm>
        </p:spPr>
        <p:txBody>
          <a:bodyPr/>
          <a:lstStyle>
            <a:lvl1pPr>
              <a:defRPr sz="133"/>
            </a:lvl1pPr>
          </a:lstStyle>
          <a:p>
            <a:r>
              <a:rPr lang="sv-SE"/>
              <a:t>Karolinska Institutet - ett medicinskt universitet</a:t>
            </a:r>
            <a:endParaRPr lang="sv-SE" dirty="0"/>
          </a:p>
        </p:txBody>
      </p:sp>
      <p:sp>
        <p:nvSpPr>
          <p:cNvPr id="8" name="Platshållare för datum 7">
            <a:extLst>
              <a:ext uri="{FF2B5EF4-FFF2-40B4-BE49-F238E27FC236}">
                <a16:creationId xmlns:a16="http://schemas.microsoft.com/office/drawing/2014/main" id="{AA906207-79B5-98E0-34C3-171784B570D0}"/>
              </a:ext>
            </a:extLst>
          </p:cNvPr>
          <p:cNvSpPr>
            <a:spLocks noGrp="1"/>
          </p:cNvSpPr>
          <p:nvPr>
            <p:ph type="dt" sz="half" idx="14"/>
          </p:nvPr>
        </p:nvSpPr>
        <p:spPr>
          <a:xfrm>
            <a:off x="9050108" y="6950881"/>
            <a:ext cx="126664" cy="228600"/>
          </a:xfrm>
        </p:spPr>
        <p:txBody>
          <a:bodyPr/>
          <a:lstStyle>
            <a:lvl1pPr>
              <a:defRPr sz="133"/>
            </a:lvl1pPr>
          </a:lstStyle>
          <a:p>
            <a:fld id="{3D94F107-FCCF-4D7C-8F71-E821E5DA5282}" type="datetime4">
              <a:rPr lang="sv-SE" smtClean="0"/>
              <a:t>1 juni 2025</a:t>
            </a:fld>
            <a:endParaRPr lang="sv-SE" dirty="0"/>
          </a:p>
        </p:txBody>
      </p:sp>
      <p:sp>
        <p:nvSpPr>
          <p:cNvPr id="10" name="Platshållare för bildnummer 9">
            <a:extLst>
              <a:ext uri="{FF2B5EF4-FFF2-40B4-BE49-F238E27FC236}">
                <a16:creationId xmlns:a16="http://schemas.microsoft.com/office/drawing/2014/main" id="{5358C040-7B29-520B-66D6-03AF9B5F5472}"/>
              </a:ext>
            </a:extLst>
          </p:cNvPr>
          <p:cNvSpPr>
            <a:spLocks noGrp="1"/>
          </p:cNvSpPr>
          <p:nvPr>
            <p:ph type="sldNum" sz="quarter" idx="16"/>
          </p:nvPr>
        </p:nvSpPr>
        <p:spPr>
          <a:xfrm>
            <a:off x="11285309" y="6950881"/>
            <a:ext cx="60959" cy="228600"/>
          </a:xfrm>
        </p:spPr>
        <p:txBody>
          <a:bodyPr/>
          <a:lstStyle>
            <a:lvl1pPr>
              <a:defRPr sz="133"/>
            </a:lvl1pPr>
          </a:lstStyle>
          <a:p>
            <a:fld id="{B5C8723E-5A40-4F9A-B83B-0F0B7FEF2706}" type="slidenum">
              <a:rPr lang="sv-SE" smtClean="0"/>
              <a:pPr/>
              <a:t>‹#›</a:t>
            </a:fld>
            <a:endParaRPr lang="sv-SE" dirty="0"/>
          </a:p>
        </p:txBody>
      </p:sp>
    </p:spTree>
    <p:extLst>
      <p:ext uri="{BB962C8B-B14F-4D97-AF65-F5344CB8AC3E}">
        <p14:creationId xmlns:p14="http://schemas.microsoft.com/office/powerpoint/2010/main" val="22682483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 1 innehåll och 1 bi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6C309769-9796-3F4C-16EC-30D95F72728F}"/>
              </a:ext>
            </a:extLst>
          </p:cNvPr>
          <p:cNvSpPr>
            <a:spLocks noGrp="1" noChangeArrowheads="1"/>
          </p:cNvSpPr>
          <p:nvPr>
            <p:ph type="title"/>
          </p:nvPr>
        </p:nvSpPr>
        <p:spPr bwMode="auto">
          <a:xfrm>
            <a:off x="341296"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endParaRPr lang="sv-SE" dirty="0"/>
          </a:p>
        </p:txBody>
      </p:sp>
      <p:sp>
        <p:nvSpPr>
          <p:cNvPr id="13" name="Rectangle 3">
            <a:extLst>
              <a:ext uri="{FF2B5EF4-FFF2-40B4-BE49-F238E27FC236}">
                <a16:creationId xmlns:a16="http://schemas.microsoft.com/office/drawing/2014/main" id="{0AA63C4E-0A70-530E-97DF-2D2B5352F878}"/>
              </a:ext>
            </a:extLst>
          </p:cNvPr>
          <p:cNvSpPr>
            <a:spLocks noGrp="1" noChangeArrowheads="1"/>
          </p:cNvSpPr>
          <p:nvPr>
            <p:ph idx="15"/>
          </p:nvPr>
        </p:nvSpPr>
        <p:spPr bwMode="auto">
          <a:xfrm>
            <a:off x="342366" y="1870439"/>
            <a:ext cx="5560052" cy="425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Platshållare för sidfot 2">
            <a:extLst>
              <a:ext uri="{FF2B5EF4-FFF2-40B4-BE49-F238E27FC236}">
                <a16:creationId xmlns:a16="http://schemas.microsoft.com/office/drawing/2014/main" id="{B1D2BA1C-0344-BC2E-84D4-95E7F2FD763C}"/>
              </a:ext>
            </a:extLst>
          </p:cNvPr>
          <p:cNvSpPr>
            <a:spLocks noGrp="1"/>
          </p:cNvSpPr>
          <p:nvPr>
            <p:ph type="ftr" sz="quarter" idx="3"/>
          </p:nvPr>
        </p:nvSpPr>
        <p:spPr>
          <a:xfrm>
            <a:off x="341311" y="6387135"/>
            <a:ext cx="3258412"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a:t>Karolinska Institutet - ett medicinskt universitet</a:t>
            </a:r>
            <a:endParaRPr lang="sv-SE" dirty="0"/>
          </a:p>
        </p:txBody>
      </p:sp>
      <p:sp>
        <p:nvSpPr>
          <p:cNvPr id="6" name="Platshållare för innehåll 5">
            <a:extLst>
              <a:ext uri="{FF2B5EF4-FFF2-40B4-BE49-F238E27FC236}">
                <a16:creationId xmlns:a16="http://schemas.microsoft.com/office/drawing/2014/main" id="{8E5A0135-F7D5-EC17-C577-4234FB383147}"/>
              </a:ext>
            </a:extLst>
          </p:cNvPr>
          <p:cNvSpPr>
            <a:spLocks noGrp="1"/>
          </p:cNvSpPr>
          <p:nvPr>
            <p:ph sz="quarter" idx="16" hasCustomPrompt="1"/>
          </p:nvPr>
        </p:nvSpPr>
        <p:spPr>
          <a:xfrm>
            <a:off x="6281600" y="1872842"/>
            <a:ext cx="5560053" cy="4251185"/>
          </a:xfrm>
        </p:spPr>
        <p:txBody>
          <a:bodyPr/>
          <a:lstStyle>
            <a:lvl1pPr marL="0" indent="0">
              <a:buNone/>
              <a:defRPr/>
            </a:lvl1pPr>
          </a:lstStyle>
          <a:p>
            <a:pPr lvl="0"/>
            <a:r>
              <a:rPr lang="sv-SE" b="0" i="0" u="none" strike="noStrike" baseline="0" dirty="0">
                <a:solidFill>
                  <a:srgbClr val="000000"/>
                </a:solidFill>
                <a:latin typeface="DM Sans" pitchFamily="2" charset="0"/>
              </a:rPr>
              <a:t>Klicka på första eller andra ikonen i den andra raden av ikoner för att infoga en bild.</a:t>
            </a:r>
            <a:endParaRPr lang="en-GB" dirty="0"/>
          </a:p>
        </p:txBody>
      </p:sp>
      <p:sp>
        <p:nvSpPr>
          <p:cNvPr id="4" name="Platshållare för bildnummer 3"/>
          <p:cNvSpPr>
            <a:spLocks noGrp="1"/>
          </p:cNvSpPr>
          <p:nvPr>
            <p:ph type="sldNum" sz="quarter" idx="12"/>
          </p:nvPr>
        </p:nvSpPr>
        <p:spPr/>
        <p:txBody>
          <a:bodyPr/>
          <a:lstStyle>
            <a:lvl1pPr>
              <a:defRPr/>
            </a:lvl1pPr>
          </a:lstStyle>
          <a:p>
            <a:fld id="{E4B570BB-7289-4069-9D4A-2FAE4107D42A}" type="slidenum">
              <a:rPr lang="sv-SE"/>
              <a:pPr/>
              <a:t>‹#›</a:t>
            </a:fld>
            <a:endParaRPr lang="sv-SE"/>
          </a:p>
        </p:txBody>
      </p:sp>
      <p:sp>
        <p:nvSpPr>
          <p:cNvPr id="2" name="Platshållare för datum 1"/>
          <p:cNvSpPr>
            <a:spLocks noGrp="1"/>
          </p:cNvSpPr>
          <p:nvPr>
            <p:ph type="dt" sz="half" idx="10"/>
          </p:nvPr>
        </p:nvSpPr>
        <p:spPr/>
        <p:txBody>
          <a:bodyPr/>
          <a:lstStyle>
            <a:lvl1pPr>
              <a:defRPr/>
            </a:lvl1pPr>
          </a:lstStyle>
          <a:p>
            <a:fld id="{7DC85695-0C9C-45E7-AAF3-3B0DE890CA1A}" type="datetime4">
              <a:rPr lang="sv-SE" smtClean="0"/>
              <a:t>1 juni 2025</a:t>
            </a:fld>
            <a:endParaRPr lang="sv-SE"/>
          </a:p>
        </p:txBody>
      </p:sp>
    </p:spTree>
    <p:extLst>
      <p:ext uri="{BB962C8B-B14F-4D97-AF65-F5344CB8AC3E}">
        <p14:creationId xmlns:p14="http://schemas.microsoft.com/office/powerpoint/2010/main" val="32320225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 2 bilder">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AB09F81-3DF8-1100-91E4-2C1919909396}"/>
              </a:ext>
            </a:extLst>
          </p:cNvPr>
          <p:cNvSpPr>
            <a:spLocks noGrp="1" noChangeArrowheads="1"/>
          </p:cNvSpPr>
          <p:nvPr>
            <p:ph type="title"/>
          </p:nvPr>
        </p:nvSpPr>
        <p:spPr bwMode="auto">
          <a:xfrm>
            <a:off x="341296"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endParaRPr lang="sv-SE" dirty="0"/>
          </a:p>
        </p:txBody>
      </p:sp>
      <p:sp>
        <p:nvSpPr>
          <p:cNvPr id="8" name="Platshållare för innehåll 7">
            <a:extLst>
              <a:ext uri="{FF2B5EF4-FFF2-40B4-BE49-F238E27FC236}">
                <a16:creationId xmlns:a16="http://schemas.microsoft.com/office/drawing/2014/main" id="{C02F024F-96B7-5411-16AF-D7BE9A4ACEA3}"/>
              </a:ext>
            </a:extLst>
          </p:cNvPr>
          <p:cNvSpPr>
            <a:spLocks noGrp="1"/>
          </p:cNvSpPr>
          <p:nvPr>
            <p:ph sz="quarter" idx="16" hasCustomPrompt="1"/>
          </p:nvPr>
        </p:nvSpPr>
        <p:spPr>
          <a:xfrm>
            <a:off x="341295" y="1868416"/>
            <a:ext cx="5560051" cy="4258283"/>
          </a:xfrm>
        </p:spPr>
        <p:txBody>
          <a:bodyPr/>
          <a:lstStyle>
            <a:lvl1pPr marL="0" indent="0">
              <a:buNone/>
              <a:defRPr sz="1867"/>
            </a:lvl1pPr>
          </a:lstStyle>
          <a:p>
            <a:pPr lvl="0"/>
            <a:r>
              <a:rPr lang="sv-SE" dirty="0"/>
              <a:t>Klicka på första eller andra ikonen i den andra raden av ikoner för att infoga en bild.</a:t>
            </a:r>
            <a:endParaRPr lang="en-GB" dirty="0"/>
          </a:p>
        </p:txBody>
      </p:sp>
      <p:sp>
        <p:nvSpPr>
          <p:cNvPr id="4" name="Platshållare för innehåll 3">
            <a:extLst>
              <a:ext uri="{FF2B5EF4-FFF2-40B4-BE49-F238E27FC236}">
                <a16:creationId xmlns:a16="http://schemas.microsoft.com/office/drawing/2014/main" id="{8A96EA6F-41F1-0969-DF45-AEBBDEDF0D9B}"/>
              </a:ext>
            </a:extLst>
          </p:cNvPr>
          <p:cNvSpPr>
            <a:spLocks noGrp="1"/>
          </p:cNvSpPr>
          <p:nvPr>
            <p:ph sz="quarter" idx="15" hasCustomPrompt="1"/>
          </p:nvPr>
        </p:nvSpPr>
        <p:spPr>
          <a:xfrm>
            <a:off x="6281600" y="1872842"/>
            <a:ext cx="5560053" cy="4251185"/>
          </a:xfrm>
        </p:spPr>
        <p:txBody>
          <a:bodyPr/>
          <a:lstStyle>
            <a:lvl1pPr marL="0" indent="0">
              <a:buNone/>
              <a:defRPr sz="1867"/>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sv-SE" dirty="0"/>
              <a:t>Klicka på första eller andra ikonen i den andra raden av ikoner för att infoga en bild.</a:t>
            </a:r>
            <a:endParaRPr lang="en-GB" dirty="0"/>
          </a:p>
        </p:txBody>
      </p:sp>
      <p:sp>
        <p:nvSpPr>
          <p:cNvPr id="2" name="Platshållare för sidfot 2">
            <a:extLst>
              <a:ext uri="{FF2B5EF4-FFF2-40B4-BE49-F238E27FC236}">
                <a16:creationId xmlns:a16="http://schemas.microsoft.com/office/drawing/2014/main" id="{372DAC4F-41A4-C8F3-1E26-84893299D9BA}"/>
              </a:ext>
            </a:extLst>
          </p:cNvPr>
          <p:cNvSpPr>
            <a:spLocks noGrp="1"/>
          </p:cNvSpPr>
          <p:nvPr>
            <p:ph type="ftr" sz="quarter" idx="3"/>
          </p:nvPr>
        </p:nvSpPr>
        <p:spPr>
          <a:xfrm>
            <a:off x="341311" y="6387135"/>
            <a:ext cx="3258412"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a:t>Karolinska Institutet - ett medicinskt universitet</a:t>
            </a:r>
            <a:endParaRPr lang="sv-SE" dirty="0"/>
          </a:p>
        </p:txBody>
      </p:sp>
      <p:sp>
        <p:nvSpPr>
          <p:cNvPr id="5" name="Platshållare för datum 4"/>
          <p:cNvSpPr>
            <a:spLocks noGrp="1"/>
          </p:cNvSpPr>
          <p:nvPr>
            <p:ph type="dt" sz="half" idx="10"/>
          </p:nvPr>
        </p:nvSpPr>
        <p:spPr/>
        <p:txBody>
          <a:bodyPr/>
          <a:lstStyle>
            <a:lvl1pPr>
              <a:defRPr/>
            </a:lvl1pPr>
          </a:lstStyle>
          <a:p>
            <a:fld id="{B9F31A13-B82C-43A3-AC35-E621AAB6303F}" type="datetime4">
              <a:rPr lang="sv-SE" smtClean="0"/>
              <a:t>1 juni 2025</a:t>
            </a:fld>
            <a:endParaRPr lang="sv-SE"/>
          </a:p>
        </p:txBody>
      </p:sp>
      <p:sp>
        <p:nvSpPr>
          <p:cNvPr id="7" name="Platshållare för bildnummer 6"/>
          <p:cNvSpPr>
            <a:spLocks noGrp="1"/>
          </p:cNvSpPr>
          <p:nvPr>
            <p:ph type="sldNum" sz="quarter" idx="12"/>
          </p:nvPr>
        </p:nvSpPr>
        <p:spPr/>
        <p:txBody>
          <a:bodyPr/>
          <a:lstStyle>
            <a:lvl1pPr>
              <a:defRPr/>
            </a:lvl1pPr>
          </a:lstStyle>
          <a:p>
            <a:fld id="{73E6EECC-44D8-4442-87AA-D47F74CC81A2}" type="slidenum">
              <a:rPr lang="sv-SE"/>
              <a:pPr/>
              <a:t>‹#›</a:t>
            </a:fld>
            <a:endParaRPr lang="sv-SE"/>
          </a:p>
        </p:txBody>
      </p:sp>
    </p:spTree>
    <p:extLst>
      <p:ext uri="{BB962C8B-B14F-4D97-AF65-F5344CB8AC3E}">
        <p14:creationId xmlns:p14="http://schemas.microsoft.com/office/powerpoint/2010/main" val="245811951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 + 2 bilder m bil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dirty="0"/>
          </a:p>
        </p:txBody>
      </p:sp>
      <p:sp>
        <p:nvSpPr>
          <p:cNvPr id="9" name="Platshållare för innehåll 8">
            <a:extLst>
              <a:ext uri="{FF2B5EF4-FFF2-40B4-BE49-F238E27FC236}">
                <a16:creationId xmlns:a16="http://schemas.microsoft.com/office/drawing/2014/main" id="{C4794E74-271C-9E5F-FE9E-7420C39ABEC1}"/>
              </a:ext>
            </a:extLst>
          </p:cNvPr>
          <p:cNvSpPr>
            <a:spLocks noGrp="1"/>
          </p:cNvSpPr>
          <p:nvPr>
            <p:ph sz="quarter" idx="18" hasCustomPrompt="1"/>
          </p:nvPr>
        </p:nvSpPr>
        <p:spPr>
          <a:xfrm>
            <a:off x="341295" y="1868417"/>
            <a:ext cx="5560051" cy="3360193"/>
          </a:xfrm>
        </p:spPr>
        <p:txBody>
          <a:bodyPr/>
          <a:lstStyle>
            <a:lvl1pPr marL="0" indent="0">
              <a:buNone/>
              <a:defRPr sz="1867"/>
            </a:lvl1pPr>
          </a:lstStyle>
          <a:p>
            <a:pPr lvl="0"/>
            <a:r>
              <a:rPr lang="sv-SE" dirty="0"/>
              <a:t>Klicka på första eller andra ikonen i den andra raden av ikoner för att infoga en bild.</a:t>
            </a:r>
            <a:endParaRPr lang="en-GB" dirty="0"/>
          </a:p>
        </p:txBody>
      </p:sp>
      <p:sp>
        <p:nvSpPr>
          <p:cNvPr id="10" name="Platshållare för text 9"/>
          <p:cNvSpPr>
            <a:spLocks noGrp="1"/>
          </p:cNvSpPr>
          <p:nvPr>
            <p:ph type="body" sz="quarter" idx="15"/>
          </p:nvPr>
        </p:nvSpPr>
        <p:spPr>
          <a:xfrm>
            <a:off x="341295" y="5355279"/>
            <a:ext cx="5560052" cy="771332"/>
          </a:xfrm>
        </p:spPr>
        <p:txBody>
          <a:bodyPr/>
          <a:lstStyle>
            <a:lvl1pPr marL="0" indent="0">
              <a:buNone/>
              <a:defRPr sz="2133"/>
            </a:lvl1pPr>
          </a:lstStyle>
          <a:p>
            <a:pPr lvl="0"/>
            <a:r>
              <a:rPr lang="en-US"/>
              <a:t>Click to edit Master text styles</a:t>
            </a:r>
          </a:p>
        </p:txBody>
      </p:sp>
      <p:sp>
        <p:nvSpPr>
          <p:cNvPr id="7" name="Platshållare för innehåll 6">
            <a:extLst>
              <a:ext uri="{FF2B5EF4-FFF2-40B4-BE49-F238E27FC236}">
                <a16:creationId xmlns:a16="http://schemas.microsoft.com/office/drawing/2014/main" id="{6F7332DF-CAE5-41F2-AEFA-52F537B3AA49}"/>
              </a:ext>
            </a:extLst>
          </p:cNvPr>
          <p:cNvSpPr>
            <a:spLocks noGrp="1"/>
          </p:cNvSpPr>
          <p:nvPr>
            <p:ph sz="quarter" idx="17" hasCustomPrompt="1"/>
          </p:nvPr>
        </p:nvSpPr>
        <p:spPr>
          <a:xfrm>
            <a:off x="6281599" y="1872843"/>
            <a:ext cx="5560053" cy="3355768"/>
          </a:xfrm>
        </p:spPr>
        <p:txBody>
          <a:bodyPr/>
          <a:lstStyle>
            <a:lvl1pPr marL="0" indent="0">
              <a:buNone/>
              <a:defRPr sz="1867"/>
            </a:lvl1pPr>
          </a:lstStyle>
          <a:p>
            <a:pPr lvl="0"/>
            <a:r>
              <a:rPr lang="sv-SE" dirty="0"/>
              <a:t>Klicka på första eller andra ikonen i den andra raden av ikoner för att infoga en bild.</a:t>
            </a:r>
            <a:endParaRPr lang="en-GB" dirty="0"/>
          </a:p>
        </p:txBody>
      </p:sp>
      <p:sp>
        <p:nvSpPr>
          <p:cNvPr id="11" name="Platshållare för text 9"/>
          <p:cNvSpPr>
            <a:spLocks noGrp="1"/>
          </p:cNvSpPr>
          <p:nvPr>
            <p:ph type="body" sz="quarter" idx="16"/>
          </p:nvPr>
        </p:nvSpPr>
        <p:spPr>
          <a:xfrm>
            <a:off x="6281601" y="5355280"/>
            <a:ext cx="5560052" cy="766233"/>
          </a:xfrm>
        </p:spPr>
        <p:txBody>
          <a:bodyPr/>
          <a:lstStyle>
            <a:lvl1pPr marL="0" indent="0">
              <a:buNone/>
              <a:defRPr sz="2133"/>
            </a:lvl1pPr>
          </a:lstStyle>
          <a:p>
            <a:pPr lvl="0"/>
            <a:r>
              <a:rPr lang="en-US"/>
              <a:t>Click to edit Master text styles</a:t>
            </a:r>
          </a:p>
        </p:txBody>
      </p:sp>
      <p:sp>
        <p:nvSpPr>
          <p:cNvPr id="4" name="Platshållare för sidfot 2">
            <a:extLst>
              <a:ext uri="{FF2B5EF4-FFF2-40B4-BE49-F238E27FC236}">
                <a16:creationId xmlns:a16="http://schemas.microsoft.com/office/drawing/2014/main" id="{D069920A-1206-9BEB-B428-2FE026E7B3E3}"/>
              </a:ext>
            </a:extLst>
          </p:cNvPr>
          <p:cNvSpPr>
            <a:spLocks noGrp="1"/>
          </p:cNvSpPr>
          <p:nvPr>
            <p:ph type="ftr" sz="quarter" idx="3"/>
          </p:nvPr>
        </p:nvSpPr>
        <p:spPr>
          <a:xfrm>
            <a:off x="341311" y="6387135"/>
            <a:ext cx="3258412"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a:t>Karolinska Institutet - ett medicinskt universitet</a:t>
            </a:r>
            <a:endParaRPr lang="sv-SE" dirty="0"/>
          </a:p>
        </p:txBody>
      </p:sp>
      <p:sp>
        <p:nvSpPr>
          <p:cNvPr id="3" name="Platshållare för datum 2"/>
          <p:cNvSpPr>
            <a:spLocks noGrp="1"/>
          </p:cNvSpPr>
          <p:nvPr>
            <p:ph type="dt" sz="half" idx="10"/>
          </p:nvPr>
        </p:nvSpPr>
        <p:spPr/>
        <p:txBody>
          <a:bodyPr/>
          <a:lstStyle/>
          <a:p>
            <a:fld id="{C52DA42D-8DCB-48D7-8A43-9E29A5D3CC0A}" type="datetime4">
              <a:rPr lang="sv-SE" smtClean="0"/>
              <a:t>1 juni 2025</a:t>
            </a:fld>
            <a:endParaRPr lang="sv-SE"/>
          </a:p>
        </p:txBody>
      </p:sp>
      <p:sp>
        <p:nvSpPr>
          <p:cNvPr id="5" name="Platshållare för bildnummer 4"/>
          <p:cNvSpPr>
            <a:spLocks noGrp="1"/>
          </p:cNvSpPr>
          <p:nvPr>
            <p:ph type="sldNum" sz="quarter" idx="12"/>
          </p:nvPr>
        </p:nvSpPr>
        <p:spPr/>
        <p:txBody>
          <a:bodyPr/>
          <a:lstStyle/>
          <a:p>
            <a:fld id="{B5C8723E-5A40-4F9A-B83B-0F0B7FEF2706}" type="slidenum">
              <a:rPr lang="sv-SE" smtClean="0"/>
              <a:pPr/>
              <a:t>‹#›</a:t>
            </a:fld>
            <a:endParaRPr lang="sv-SE"/>
          </a:p>
        </p:txBody>
      </p:sp>
    </p:spTree>
    <p:extLst>
      <p:ext uri="{BB962C8B-B14F-4D97-AF65-F5344CB8AC3E}">
        <p14:creationId xmlns:p14="http://schemas.microsoft.com/office/powerpoint/2010/main" val="100579042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341296"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en-US"/>
              <a:t>Click to edit Master title style</a:t>
            </a:r>
            <a:endParaRPr lang="sv-SE" dirty="0"/>
          </a:p>
        </p:txBody>
      </p:sp>
      <p:sp>
        <p:nvSpPr>
          <p:cNvPr id="2" name="Platshållare för sidfot 2">
            <a:extLst>
              <a:ext uri="{FF2B5EF4-FFF2-40B4-BE49-F238E27FC236}">
                <a16:creationId xmlns:a16="http://schemas.microsoft.com/office/drawing/2014/main" id="{009749DF-7E5C-713A-D45D-D9653C97CE16}"/>
              </a:ext>
            </a:extLst>
          </p:cNvPr>
          <p:cNvSpPr>
            <a:spLocks noGrp="1"/>
          </p:cNvSpPr>
          <p:nvPr>
            <p:ph type="ftr" sz="quarter" idx="3"/>
          </p:nvPr>
        </p:nvSpPr>
        <p:spPr>
          <a:xfrm>
            <a:off x="341311" y="6387135"/>
            <a:ext cx="3258412"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dirty="0"/>
              <a:t>Karolinska Institutet - ett medicinskt universitet</a:t>
            </a:r>
          </a:p>
        </p:txBody>
      </p:sp>
      <p:sp>
        <p:nvSpPr>
          <p:cNvPr id="4" name="Platshållare för datum 3"/>
          <p:cNvSpPr>
            <a:spLocks noGrp="1"/>
          </p:cNvSpPr>
          <p:nvPr>
            <p:ph type="dt" sz="half" idx="10"/>
          </p:nvPr>
        </p:nvSpPr>
        <p:spPr/>
        <p:txBody>
          <a:bodyPr/>
          <a:lstStyle>
            <a:lvl1pPr>
              <a:defRPr/>
            </a:lvl1pPr>
          </a:lstStyle>
          <a:p>
            <a:fld id="{842A2CD5-DA8C-4B9D-8315-B34160A16C25}" type="datetime4">
              <a:rPr lang="sv-SE" smtClean="0"/>
              <a:t>1 juni 2025</a:t>
            </a:fld>
            <a:endParaRPr lang="sv-SE"/>
          </a:p>
        </p:txBody>
      </p:sp>
      <p:sp>
        <p:nvSpPr>
          <p:cNvPr id="6" name="Platshållare för bildnummer 5"/>
          <p:cNvSpPr>
            <a:spLocks noGrp="1"/>
          </p:cNvSpPr>
          <p:nvPr>
            <p:ph type="sldNum" sz="quarter" idx="12"/>
          </p:nvPr>
        </p:nvSpPr>
        <p:spPr/>
        <p:txBody>
          <a:bodyPr/>
          <a:lstStyle>
            <a:lvl1pPr>
              <a:defRPr/>
            </a:lvl1pPr>
          </a:lstStyle>
          <a:p>
            <a:fld id="{15859C56-CB7E-413F-8971-4226A1EF6823}" type="slidenum">
              <a:rPr lang="sv-SE"/>
              <a:pPr/>
              <a:t>‹#›</a:t>
            </a:fld>
            <a:endParaRPr lang="sv-SE"/>
          </a:p>
        </p:txBody>
      </p:sp>
    </p:spTree>
    <p:extLst>
      <p:ext uri="{BB962C8B-B14F-4D97-AF65-F5344CB8AC3E}">
        <p14:creationId xmlns:p14="http://schemas.microsoft.com/office/powerpoint/2010/main" val="73151904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CC1E-0963-0D4B-9107-B320B8F1D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83A992-8579-3D4D-ACDE-A837488F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720E66-7D4B-7D4A-8D64-112F0C7264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D29AC2-5EE5-0E43-B982-28963C262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5B49B5-F393-E247-A0FE-A579393D94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8AD7FC-6093-F54D-BE24-0E8AE0CFB2E8}"/>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8" name="Footer Placeholder 7">
            <a:extLst>
              <a:ext uri="{FF2B5EF4-FFF2-40B4-BE49-F238E27FC236}">
                <a16:creationId xmlns:a16="http://schemas.microsoft.com/office/drawing/2014/main" id="{04DA7AB6-B0F5-3E40-8A7D-0B7AD8A6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37108-6258-7945-AF9F-1A524697CB2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772511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Avslutande bild">
    <p:bg>
      <p:bgPr>
        <a:solidFill>
          <a:schemeClr val="accent1"/>
        </a:solidFill>
        <a:effectLst/>
      </p:bgPr>
    </p:bg>
    <p:spTree>
      <p:nvGrpSpPr>
        <p:cNvPr id="1" name=""/>
        <p:cNvGrpSpPr/>
        <p:nvPr/>
      </p:nvGrpSpPr>
      <p:grpSpPr>
        <a:xfrm>
          <a:off x="0" y="0"/>
          <a:ext cx="0" cy="0"/>
          <a:chOff x="0" y="0"/>
          <a:chExt cx="0" cy="0"/>
        </a:xfrm>
      </p:grpSpPr>
      <p:pic>
        <p:nvPicPr>
          <p:cNvPr id="3" name="Bild 2" descr="Logotyp Karolinska Institutet.">
            <a:extLst>
              <a:ext uri="{FF2B5EF4-FFF2-40B4-BE49-F238E27FC236}">
                <a16:creationId xmlns:a16="http://schemas.microsoft.com/office/drawing/2014/main" id="{7AC1AD67-1AF6-B109-ABEC-31FF3DEF09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95935" y="2553972"/>
            <a:ext cx="4200128" cy="1750053"/>
          </a:xfrm>
          <a:prstGeom prst="rect">
            <a:avLst/>
          </a:prstGeom>
        </p:spPr>
      </p:pic>
    </p:spTree>
    <p:extLst>
      <p:ext uri="{BB962C8B-B14F-4D97-AF65-F5344CB8AC3E}">
        <p14:creationId xmlns:p14="http://schemas.microsoft.com/office/powerpoint/2010/main" val="537812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Avslutande bild med text">
    <p:bg>
      <p:bgPr>
        <a:solidFill>
          <a:schemeClr val="accent1"/>
        </a:solidFill>
        <a:effectLst/>
      </p:bgPr>
    </p:bg>
    <p:spTree>
      <p:nvGrpSpPr>
        <p:cNvPr id="1" name=""/>
        <p:cNvGrpSpPr/>
        <p:nvPr/>
      </p:nvGrpSpPr>
      <p:grpSpPr>
        <a:xfrm>
          <a:off x="0" y="0"/>
          <a:ext cx="0" cy="0"/>
          <a:chOff x="0" y="0"/>
          <a:chExt cx="0" cy="0"/>
        </a:xfrm>
      </p:grpSpPr>
      <p:pic>
        <p:nvPicPr>
          <p:cNvPr id="4" name="Bild 3" descr="Logotyp Karolinska Institutet.">
            <a:extLst>
              <a:ext uri="{FF2B5EF4-FFF2-40B4-BE49-F238E27FC236}">
                <a16:creationId xmlns:a16="http://schemas.microsoft.com/office/drawing/2014/main" id="{1A2DD4E6-57FC-99BA-083F-4F5711AA37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95935" y="2553972"/>
            <a:ext cx="4200128" cy="1750053"/>
          </a:xfrm>
          <a:prstGeom prst="rect">
            <a:avLst/>
          </a:prstGeom>
        </p:spPr>
      </p:pic>
      <p:sp>
        <p:nvSpPr>
          <p:cNvPr id="3" name="Platshållare för text 9">
            <a:extLst>
              <a:ext uri="{FF2B5EF4-FFF2-40B4-BE49-F238E27FC236}">
                <a16:creationId xmlns:a16="http://schemas.microsoft.com/office/drawing/2014/main" id="{28D153B6-736E-604E-CC38-30ABDB634687}"/>
              </a:ext>
            </a:extLst>
          </p:cNvPr>
          <p:cNvSpPr>
            <a:spLocks noGrp="1"/>
          </p:cNvSpPr>
          <p:nvPr>
            <p:ph type="body" sz="quarter" idx="15"/>
          </p:nvPr>
        </p:nvSpPr>
        <p:spPr>
          <a:xfrm>
            <a:off x="341295" y="5733257"/>
            <a:ext cx="11419335" cy="771332"/>
          </a:xfrm>
        </p:spPr>
        <p:txBody>
          <a:bodyPr/>
          <a:lstStyle>
            <a:lvl1pPr marL="0" indent="0">
              <a:buNone/>
              <a:defRPr sz="2133">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64029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Headline + 2 images">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AB09F81-3DF8-1100-91E4-2C1919909396}"/>
              </a:ext>
            </a:extLst>
          </p:cNvPr>
          <p:cNvSpPr>
            <a:spLocks noGrp="1" noChangeArrowheads="1"/>
          </p:cNvSpPr>
          <p:nvPr>
            <p:ph type="title"/>
          </p:nvPr>
        </p:nvSpPr>
        <p:spPr bwMode="auto">
          <a:xfrm>
            <a:off x="336001" y="452669"/>
            <a:ext cx="1151131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Klicka här för att ändra mall för rubrikformat</a:t>
            </a:r>
            <a:endParaRPr lang="sv-SE" dirty="0"/>
          </a:p>
        </p:txBody>
      </p:sp>
      <p:sp>
        <p:nvSpPr>
          <p:cNvPr id="5" name="Platshållare för datum 4"/>
          <p:cNvSpPr>
            <a:spLocks noGrp="1"/>
          </p:cNvSpPr>
          <p:nvPr>
            <p:ph type="dt" sz="half" idx="10"/>
          </p:nvPr>
        </p:nvSpPr>
        <p:spPr/>
        <p:txBody>
          <a:bodyPr/>
          <a:lstStyle>
            <a:lvl1pPr>
              <a:defRPr/>
            </a:lvl1pPr>
          </a:lstStyle>
          <a:p>
            <a:fld id="{2FA0C0B6-BEF8-4C4E-A279-2C9E53407771}" type="datetime1">
              <a:rPr lang="sv-SE" smtClean="0"/>
              <a:t>2025-06-01</a:t>
            </a:fld>
            <a:endParaRPr lang="sv-SE" dirty="0"/>
          </a:p>
        </p:txBody>
      </p:sp>
      <p:sp>
        <p:nvSpPr>
          <p:cNvPr id="7" name="Platshållare för bildnummer 6"/>
          <p:cNvSpPr>
            <a:spLocks noGrp="1"/>
          </p:cNvSpPr>
          <p:nvPr>
            <p:ph type="sldNum" sz="quarter" idx="12"/>
          </p:nvPr>
        </p:nvSpPr>
        <p:spPr/>
        <p:txBody>
          <a:bodyPr/>
          <a:lstStyle>
            <a:lvl1pPr>
              <a:defRPr/>
            </a:lvl1pPr>
          </a:lstStyle>
          <a:p>
            <a:fld id="{73E6EECC-44D8-4442-87AA-D47F74CC81A2}" type="slidenum">
              <a:rPr lang="sv-SE"/>
              <a:pPr/>
              <a:t>‹#›</a:t>
            </a:fld>
            <a:endParaRPr lang="sv-SE" dirty="0"/>
          </a:p>
        </p:txBody>
      </p:sp>
      <p:sp>
        <p:nvSpPr>
          <p:cNvPr id="4" name="Platshållare för innehåll 3">
            <a:extLst>
              <a:ext uri="{FF2B5EF4-FFF2-40B4-BE49-F238E27FC236}">
                <a16:creationId xmlns:a16="http://schemas.microsoft.com/office/drawing/2014/main" id="{5F22D20B-A38A-2C1F-3498-AC2B7335FC09}"/>
              </a:ext>
            </a:extLst>
          </p:cNvPr>
          <p:cNvSpPr>
            <a:spLocks noGrp="1"/>
          </p:cNvSpPr>
          <p:nvPr>
            <p:ph sz="quarter" idx="15" hasCustomPrompt="1"/>
          </p:nvPr>
        </p:nvSpPr>
        <p:spPr>
          <a:xfrm>
            <a:off x="6287263" y="1872000"/>
            <a:ext cx="5560053" cy="4251185"/>
          </a:xfrm>
        </p:spPr>
        <p:txBody>
          <a:bodyPr/>
          <a:lstStyle>
            <a:lvl1pPr marL="0" indent="0">
              <a:buNone/>
              <a:defRPr sz="1867"/>
            </a:lvl1pPr>
          </a:lstStyle>
          <a:p>
            <a:pPr lvl="0"/>
            <a:r>
              <a:rPr lang="en-US" dirty="0"/>
              <a:t>Click the first or second icon in the second row of icons to insert an image</a:t>
            </a:r>
            <a:endParaRPr lang="en-GB" dirty="0"/>
          </a:p>
        </p:txBody>
      </p:sp>
      <p:sp>
        <p:nvSpPr>
          <p:cNvPr id="8" name="Platshållare för innehåll 7">
            <a:extLst>
              <a:ext uri="{FF2B5EF4-FFF2-40B4-BE49-F238E27FC236}">
                <a16:creationId xmlns:a16="http://schemas.microsoft.com/office/drawing/2014/main" id="{FFBD3AD7-6C44-F3A0-2593-5418DFBAB09D}"/>
              </a:ext>
            </a:extLst>
          </p:cNvPr>
          <p:cNvSpPr>
            <a:spLocks noGrp="1"/>
          </p:cNvSpPr>
          <p:nvPr>
            <p:ph sz="quarter" idx="16" hasCustomPrompt="1"/>
          </p:nvPr>
        </p:nvSpPr>
        <p:spPr>
          <a:xfrm>
            <a:off x="336000" y="1871192"/>
            <a:ext cx="5560051" cy="4252800"/>
          </a:xfrm>
        </p:spPr>
        <p:txBody>
          <a:bodyPr/>
          <a:lstStyle>
            <a:lvl1pPr marL="0" indent="0">
              <a:buNone/>
              <a:defRPr sz="1867"/>
            </a:lvl1pPr>
          </a:lstStyle>
          <a:p>
            <a:pPr marL="0" marR="0" lvl="0" indent="0" algn="l" defTabSz="121917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en-US" b="0" i="0" u="none" strike="noStrike" baseline="0" dirty="0">
                <a:solidFill>
                  <a:srgbClr val="000000"/>
                </a:solidFill>
                <a:latin typeface="DM Sans" pitchFamily="2" charset="0"/>
              </a:rPr>
              <a:t>Click the first or second icon in the second row of icons to insert an image</a:t>
            </a:r>
            <a:endParaRPr lang="en-GB" b="0" i="0" u="none" strike="noStrike" baseline="0" dirty="0">
              <a:solidFill>
                <a:srgbClr val="000000"/>
              </a:solidFill>
              <a:latin typeface="DM Sans" pitchFamily="2" charset="0"/>
            </a:endParaRPr>
          </a:p>
        </p:txBody>
      </p:sp>
      <p:sp>
        <p:nvSpPr>
          <p:cNvPr id="3" name="Platshållare för sidfot 2">
            <a:extLst>
              <a:ext uri="{FF2B5EF4-FFF2-40B4-BE49-F238E27FC236}">
                <a16:creationId xmlns:a16="http://schemas.microsoft.com/office/drawing/2014/main" id="{42111721-6F9C-3B83-0CB7-93EC6F1A702C}"/>
              </a:ext>
            </a:extLst>
          </p:cNvPr>
          <p:cNvSpPr>
            <a:spLocks noGrp="1"/>
          </p:cNvSpPr>
          <p:nvPr>
            <p:ph type="ftr" sz="quarter" idx="3"/>
          </p:nvPr>
        </p:nvSpPr>
        <p:spPr>
          <a:xfrm>
            <a:off x="3648000" y="6387135"/>
            <a:ext cx="4896000" cy="228600"/>
          </a:xfrm>
          <a:prstGeom prst="rect">
            <a:avLst/>
          </a:prstGeom>
        </p:spPr>
        <p:txBody>
          <a:bodyPr vert="horz" lIns="91440" tIns="45720" rIns="91440" bIns="45720" rtlCol="0" anchor="ctr"/>
          <a:lstStyle>
            <a:lvl1pPr algn="ctr">
              <a:tabLst/>
              <a:defRPr sz="1067">
                <a:solidFill>
                  <a:schemeClr val="accent1"/>
                </a:solidFill>
                <a:latin typeface="+mn-lt"/>
              </a:defRPr>
            </a:lvl1pPr>
          </a:lstStyle>
          <a:p>
            <a:r>
              <a:rPr lang="en-SE" noProof="0" dirty="0"/>
              <a:t>Name or Email</a:t>
            </a:r>
          </a:p>
        </p:txBody>
      </p:sp>
    </p:spTree>
    <p:extLst>
      <p:ext uri="{BB962C8B-B14F-4D97-AF65-F5344CB8AC3E}">
        <p14:creationId xmlns:p14="http://schemas.microsoft.com/office/powerpoint/2010/main" val="428616234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Start slide">
    <p:bg>
      <p:bgPr>
        <a:solidFill>
          <a:schemeClr val="accent1"/>
        </a:solidFill>
        <a:effectLst/>
      </p:bgPr>
    </p:bg>
    <p:spTree>
      <p:nvGrpSpPr>
        <p:cNvPr id="1" name=""/>
        <p:cNvGrpSpPr/>
        <p:nvPr/>
      </p:nvGrpSpPr>
      <p:grpSpPr>
        <a:xfrm>
          <a:off x="0" y="0"/>
          <a:ext cx="0" cy="0"/>
          <a:chOff x="0" y="0"/>
          <a:chExt cx="0" cy="0"/>
        </a:xfrm>
      </p:grpSpPr>
      <p:pic>
        <p:nvPicPr>
          <p:cNvPr id="4" name="Bild 3" descr="Logotype Karolinska Institutet.">
            <a:extLst>
              <a:ext uri="{FF2B5EF4-FFF2-40B4-BE49-F238E27FC236}">
                <a16:creationId xmlns:a16="http://schemas.microsoft.com/office/drawing/2014/main" id="{5C58A32B-CE37-00A7-BB2A-05D502F739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5304" y="350467"/>
            <a:ext cx="2255573" cy="939823"/>
          </a:xfrm>
          <a:prstGeom prst="rect">
            <a:avLst/>
          </a:prstGeom>
        </p:spPr>
      </p:pic>
      <p:sp>
        <p:nvSpPr>
          <p:cNvPr id="3074" name="Rectangle 2"/>
          <p:cNvSpPr>
            <a:spLocks noGrp="1" noChangeArrowheads="1"/>
          </p:cNvSpPr>
          <p:nvPr>
            <p:ph type="ctrTitle"/>
          </p:nvPr>
        </p:nvSpPr>
        <p:spPr>
          <a:xfrm>
            <a:off x="914400" y="2060443"/>
            <a:ext cx="10363200" cy="1143000"/>
          </a:xfrm>
        </p:spPr>
        <p:txBody>
          <a:bodyPr anchor="ctr"/>
          <a:lstStyle>
            <a:lvl1pPr>
              <a:defRPr sz="4267" kern="1200" spc="-107" baseline="0">
                <a:solidFill>
                  <a:srgbClr val="FFFFFF"/>
                </a:solidFill>
              </a:defRPr>
            </a:lvl1pPr>
          </a:lstStyle>
          <a:p>
            <a:pPr lvl="0"/>
            <a:r>
              <a:rPr lang="en-US" noProof="0"/>
              <a:t>Click to edit Master title style</a:t>
            </a:r>
            <a:endParaRPr lang="sv-SE" noProof="0" dirty="0"/>
          </a:p>
        </p:txBody>
      </p:sp>
      <p:sp>
        <p:nvSpPr>
          <p:cNvPr id="3075" name="Rectangle 3"/>
          <p:cNvSpPr>
            <a:spLocks noGrp="1" noChangeArrowheads="1"/>
          </p:cNvSpPr>
          <p:nvPr>
            <p:ph type="subTitle" idx="1"/>
          </p:nvPr>
        </p:nvSpPr>
        <p:spPr>
          <a:xfrm>
            <a:off x="914400" y="3404592"/>
            <a:ext cx="10363200" cy="1752600"/>
          </a:xfrm>
        </p:spPr>
        <p:txBody>
          <a:bodyPr/>
          <a:lstStyle>
            <a:lvl1pPr marL="0" indent="0">
              <a:buFont typeface="Wingdings" charset="2"/>
              <a:buNone/>
              <a:defRPr sz="2400" spc="-27" baseline="0">
                <a:solidFill>
                  <a:srgbClr val="FFFFFF"/>
                </a:solidFill>
              </a:defRPr>
            </a:lvl1pPr>
          </a:lstStyle>
          <a:p>
            <a:pPr lvl="0"/>
            <a:r>
              <a:rPr lang="en-US" noProof="0"/>
              <a:t>Click to edit Master subtitle style</a:t>
            </a:r>
            <a:endParaRPr lang="sv-SE" noProof="0" dirty="0"/>
          </a:p>
        </p:txBody>
      </p:sp>
    </p:spTree>
    <p:extLst>
      <p:ext uri="{BB962C8B-B14F-4D97-AF65-F5344CB8AC3E}">
        <p14:creationId xmlns:p14="http://schemas.microsoft.com/office/powerpoint/2010/main" val="2876439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Section slide">
    <p:bg>
      <p:bgPr>
        <a:solidFill>
          <a:srgbClr val="EDF4F4"/>
        </a:solidFill>
        <a:effectLst/>
      </p:bgPr>
    </p:bg>
    <p:spTree>
      <p:nvGrpSpPr>
        <p:cNvPr id="1" name=""/>
        <p:cNvGrpSpPr/>
        <p:nvPr/>
      </p:nvGrpSpPr>
      <p:grpSpPr>
        <a:xfrm>
          <a:off x="0" y="0"/>
          <a:ext cx="0" cy="0"/>
          <a:chOff x="0" y="0"/>
          <a:chExt cx="0" cy="0"/>
        </a:xfrm>
      </p:grpSpPr>
      <p:sp>
        <p:nvSpPr>
          <p:cNvPr id="2" name="Platshållare för sidfot 2">
            <a:extLst>
              <a:ext uri="{FF2B5EF4-FFF2-40B4-BE49-F238E27FC236}">
                <a16:creationId xmlns:a16="http://schemas.microsoft.com/office/drawing/2014/main" id="{57C9B0D4-41C6-B8AE-EB61-778050516C6C}"/>
              </a:ext>
            </a:extLst>
          </p:cNvPr>
          <p:cNvSpPr>
            <a:spLocks noGrp="1"/>
          </p:cNvSpPr>
          <p:nvPr>
            <p:ph type="ftr" sz="quarter" idx="3"/>
          </p:nvPr>
        </p:nvSpPr>
        <p:spPr>
          <a:xfrm>
            <a:off x="341312" y="7040827"/>
            <a:ext cx="3738465"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dirty="0"/>
              <a:t>Karolinska Institutet - a </a:t>
            </a:r>
            <a:r>
              <a:rPr lang="sv-SE" dirty="0" err="1"/>
              <a:t>medical</a:t>
            </a:r>
            <a:r>
              <a:rPr lang="sv-SE" dirty="0"/>
              <a:t> </a:t>
            </a:r>
            <a:r>
              <a:rPr lang="sv-SE" dirty="0" err="1"/>
              <a:t>university</a:t>
            </a:r>
            <a:endParaRPr lang="sv-SE" dirty="0"/>
          </a:p>
        </p:txBody>
      </p:sp>
      <p:sp>
        <p:nvSpPr>
          <p:cNvPr id="3" name="Platshållare för datum 3">
            <a:extLst>
              <a:ext uri="{FF2B5EF4-FFF2-40B4-BE49-F238E27FC236}">
                <a16:creationId xmlns:a16="http://schemas.microsoft.com/office/drawing/2014/main" id="{40CF9FCA-BB63-EAA4-5BF3-C52FD54F8314}"/>
              </a:ext>
            </a:extLst>
          </p:cNvPr>
          <p:cNvSpPr>
            <a:spLocks noGrp="1"/>
          </p:cNvSpPr>
          <p:nvPr>
            <p:ph type="dt" sz="half" idx="10"/>
          </p:nvPr>
        </p:nvSpPr>
        <p:spPr>
          <a:xfrm>
            <a:off x="8831263" y="7038003"/>
            <a:ext cx="2540000" cy="228600"/>
          </a:xfrm>
        </p:spPr>
        <p:txBody>
          <a:bodyPr/>
          <a:lstStyle>
            <a:lvl1pPr>
              <a:defRPr/>
            </a:lvl1pPr>
          </a:lstStyle>
          <a:p>
            <a:fld id="{0B99A5A2-19A1-4CFC-BFE3-8B9C2E2B5BE0}" type="datetime1">
              <a:rPr lang="en-GB" smtClean="0"/>
              <a:t>01/06/2025</a:t>
            </a:fld>
            <a:endParaRPr lang="sv-SE" dirty="0"/>
          </a:p>
        </p:txBody>
      </p:sp>
      <p:sp>
        <p:nvSpPr>
          <p:cNvPr id="4" name="Platshållare för bildnummer 5">
            <a:extLst>
              <a:ext uri="{FF2B5EF4-FFF2-40B4-BE49-F238E27FC236}">
                <a16:creationId xmlns:a16="http://schemas.microsoft.com/office/drawing/2014/main" id="{BED4CF09-3C12-3EF1-D5E7-34A36AB16DEE}"/>
              </a:ext>
            </a:extLst>
          </p:cNvPr>
          <p:cNvSpPr>
            <a:spLocks noGrp="1"/>
          </p:cNvSpPr>
          <p:nvPr>
            <p:ph type="sldNum" sz="quarter" idx="12"/>
          </p:nvPr>
        </p:nvSpPr>
        <p:spPr>
          <a:xfrm>
            <a:off x="11066463" y="7038003"/>
            <a:ext cx="914400" cy="228600"/>
          </a:xfrm>
        </p:spPr>
        <p:txBody>
          <a:bodyPr/>
          <a:lstStyle>
            <a:lvl1pPr>
              <a:defRPr/>
            </a:lvl1pPr>
          </a:lstStyle>
          <a:p>
            <a:fld id="{15859C56-CB7E-413F-8971-4226A1EF6823}" type="slidenum">
              <a:rPr lang="sv-SE"/>
              <a:pPr/>
              <a:t>‹#›</a:t>
            </a:fld>
            <a:endParaRPr lang="sv-SE" dirty="0"/>
          </a:p>
        </p:txBody>
      </p:sp>
      <p:sp>
        <p:nvSpPr>
          <p:cNvPr id="3074" name="Rectangle 2"/>
          <p:cNvSpPr>
            <a:spLocks noGrp="1" noChangeArrowheads="1"/>
          </p:cNvSpPr>
          <p:nvPr>
            <p:ph type="ctrTitle"/>
          </p:nvPr>
        </p:nvSpPr>
        <p:spPr>
          <a:xfrm>
            <a:off x="914400" y="2060443"/>
            <a:ext cx="10363200" cy="1143000"/>
          </a:xfrm>
        </p:spPr>
        <p:txBody>
          <a:bodyPr anchor="ctr"/>
          <a:lstStyle>
            <a:lvl1pPr>
              <a:defRPr sz="4267" spc="-67" baseline="0">
                <a:solidFill>
                  <a:srgbClr val="4F0433"/>
                </a:solidFill>
              </a:defRPr>
            </a:lvl1pPr>
          </a:lstStyle>
          <a:p>
            <a:pPr lvl="0"/>
            <a:r>
              <a:rPr lang="en-US" noProof="0"/>
              <a:t>Click to edit Master title style</a:t>
            </a:r>
            <a:endParaRPr lang="sv-SE" noProof="0" dirty="0"/>
          </a:p>
        </p:txBody>
      </p:sp>
      <p:sp>
        <p:nvSpPr>
          <p:cNvPr id="3075" name="Rectangle 3"/>
          <p:cNvSpPr>
            <a:spLocks noGrp="1" noChangeArrowheads="1"/>
          </p:cNvSpPr>
          <p:nvPr>
            <p:ph type="subTitle" idx="1"/>
          </p:nvPr>
        </p:nvSpPr>
        <p:spPr>
          <a:xfrm>
            <a:off x="914400" y="3404592"/>
            <a:ext cx="10363200" cy="1752600"/>
          </a:xfrm>
        </p:spPr>
        <p:txBody>
          <a:bodyPr/>
          <a:lstStyle>
            <a:lvl1pPr marL="0" indent="0">
              <a:buFont typeface="Wingdings" charset="2"/>
              <a:buNone/>
              <a:defRPr sz="2400" spc="-27" baseline="0">
                <a:solidFill>
                  <a:srgbClr val="4F0433"/>
                </a:solidFill>
              </a:defRPr>
            </a:lvl1pPr>
          </a:lstStyle>
          <a:p>
            <a:pPr lvl="0"/>
            <a:r>
              <a:rPr lang="en-US" noProof="0"/>
              <a:t>Click to edit Master subtitle style</a:t>
            </a:r>
            <a:endParaRPr lang="sv-SE" noProof="0" dirty="0"/>
          </a:p>
        </p:txBody>
      </p:sp>
    </p:spTree>
    <p:extLst>
      <p:ext uri="{BB962C8B-B14F-4D97-AF65-F5344CB8AC3E}">
        <p14:creationId xmlns:p14="http://schemas.microsoft.com/office/powerpoint/2010/main" val="18843508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341296"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en-US"/>
              <a:t>Click to edit Master title style</a:t>
            </a:r>
            <a:endParaRPr lang="sv-SE" dirty="0"/>
          </a:p>
        </p:txBody>
      </p:sp>
      <p:sp>
        <p:nvSpPr>
          <p:cNvPr id="10" name="Rectangle 3"/>
          <p:cNvSpPr>
            <a:spLocks noGrp="1" noChangeArrowheads="1"/>
          </p:cNvSpPr>
          <p:nvPr>
            <p:ph idx="1"/>
          </p:nvPr>
        </p:nvSpPr>
        <p:spPr bwMode="auto">
          <a:xfrm>
            <a:off x="342366" y="1870439"/>
            <a:ext cx="11508324" cy="425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Platshållare för sidfot 2">
            <a:extLst>
              <a:ext uri="{FF2B5EF4-FFF2-40B4-BE49-F238E27FC236}">
                <a16:creationId xmlns:a16="http://schemas.microsoft.com/office/drawing/2014/main" id="{009749DF-7E5C-713A-D45D-D9653C97CE16}"/>
              </a:ext>
            </a:extLst>
          </p:cNvPr>
          <p:cNvSpPr>
            <a:spLocks noGrp="1"/>
          </p:cNvSpPr>
          <p:nvPr>
            <p:ph type="ftr" sz="quarter" idx="3"/>
          </p:nvPr>
        </p:nvSpPr>
        <p:spPr>
          <a:xfrm>
            <a:off x="341312" y="6387135"/>
            <a:ext cx="3738465"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dirty="0"/>
              <a:t>Karolinska Institutet - a </a:t>
            </a:r>
            <a:r>
              <a:rPr lang="sv-SE" dirty="0" err="1"/>
              <a:t>medical</a:t>
            </a:r>
            <a:r>
              <a:rPr lang="sv-SE" dirty="0"/>
              <a:t> </a:t>
            </a:r>
            <a:r>
              <a:rPr lang="sv-SE" dirty="0" err="1"/>
              <a:t>university</a:t>
            </a:r>
            <a:endParaRPr lang="sv-SE" dirty="0"/>
          </a:p>
        </p:txBody>
      </p:sp>
      <p:sp>
        <p:nvSpPr>
          <p:cNvPr id="4" name="Platshållare för datum 3"/>
          <p:cNvSpPr>
            <a:spLocks noGrp="1"/>
          </p:cNvSpPr>
          <p:nvPr>
            <p:ph type="dt" sz="half" idx="10"/>
          </p:nvPr>
        </p:nvSpPr>
        <p:spPr/>
        <p:txBody>
          <a:bodyPr/>
          <a:lstStyle>
            <a:lvl1pPr>
              <a:defRPr/>
            </a:lvl1pPr>
          </a:lstStyle>
          <a:p>
            <a:fld id="{0B99A5A2-19A1-4CFC-BFE3-8B9C2E2B5BE0}" type="datetime1">
              <a:rPr lang="en-GB" smtClean="0"/>
              <a:t>01/06/2025</a:t>
            </a:fld>
            <a:endParaRPr lang="sv-SE" dirty="0"/>
          </a:p>
        </p:txBody>
      </p:sp>
      <p:sp>
        <p:nvSpPr>
          <p:cNvPr id="6" name="Platshållare för bildnummer 5"/>
          <p:cNvSpPr>
            <a:spLocks noGrp="1"/>
          </p:cNvSpPr>
          <p:nvPr>
            <p:ph type="sldNum" sz="quarter" idx="12"/>
          </p:nvPr>
        </p:nvSpPr>
        <p:spPr/>
        <p:txBody>
          <a:bodyPr/>
          <a:lstStyle>
            <a:lvl1pPr>
              <a:defRPr/>
            </a:lvl1pPr>
          </a:lstStyle>
          <a:p>
            <a:fld id="{15859C56-CB7E-413F-8971-4226A1EF6823}" type="slidenum">
              <a:rPr lang="sv-SE"/>
              <a:pPr/>
              <a:t>‹#›</a:t>
            </a:fld>
            <a:endParaRPr lang="sv-SE" dirty="0"/>
          </a:p>
        </p:txBody>
      </p:sp>
    </p:spTree>
    <p:extLst>
      <p:ext uri="{BB962C8B-B14F-4D97-AF65-F5344CB8AC3E}">
        <p14:creationId xmlns:p14="http://schemas.microsoft.com/office/powerpoint/2010/main" val="37443252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Headline + 2 content parts">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D75CC17-B226-9EC7-7062-ECD0FA065757}"/>
              </a:ext>
            </a:extLst>
          </p:cNvPr>
          <p:cNvSpPr>
            <a:spLocks noGrp="1" noChangeArrowheads="1"/>
          </p:cNvSpPr>
          <p:nvPr>
            <p:ph type="title"/>
          </p:nvPr>
        </p:nvSpPr>
        <p:spPr bwMode="auto">
          <a:xfrm>
            <a:off x="341296"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endParaRPr lang="sv-SE" dirty="0"/>
          </a:p>
        </p:txBody>
      </p:sp>
      <p:sp>
        <p:nvSpPr>
          <p:cNvPr id="9" name="Rectangle 3">
            <a:extLst>
              <a:ext uri="{FF2B5EF4-FFF2-40B4-BE49-F238E27FC236}">
                <a16:creationId xmlns:a16="http://schemas.microsoft.com/office/drawing/2014/main" id="{B73CEA02-8FD8-B27D-7351-D598B5116632}"/>
              </a:ext>
            </a:extLst>
          </p:cNvPr>
          <p:cNvSpPr>
            <a:spLocks noGrp="1" noChangeArrowheads="1"/>
          </p:cNvSpPr>
          <p:nvPr>
            <p:ph idx="13"/>
          </p:nvPr>
        </p:nvSpPr>
        <p:spPr bwMode="auto">
          <a:xfrm>
            <a:off x="342366" y="1870439"/>
            <a:ext cx="5560052" cy="425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latshållare för innehåll 3"/>
          <p:cNvSpPr>
            <a:spLocks noGrp="1"/>
          </p:cNvSpPr>
          <p:nvPr>
            <p:ph sz="half" idx="2"/>
          </p:nvPr>
        </p:nvSpPr>
        <p:spPr>
          <a:xfrm>
            <a:off x="6281600" y="1871810"/>
            <a:ext cx="5560053" cy="4252217"/>
          </a:xfrm>
        </p:spPr>
        <p:txBody>
          <a:bodyPr/>
          <a:lstStyle>
            <a:lvl1pPr>
              <a:defRPr sz="2400"/>
            </a:lvl1pPr>
            <a:lvl2pPr>
              <a:defRPr sz="2133"/>
            </a:lvl2pPr>
            <a:lvl3pPr>
              <a:defRPr sz="1867"/>
            </a:lvl3pPr>
            <a:lvl4pPr>
              <a:defRPr sz="1600"/>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Platshållare för sidfot 2">
            <a:extLst>
              <a:ext uri="{FF2B5EF4-FFF2-40B4-BE49-F238E27FC236}">
                <a16:creationId xmlns:a16="http://schemas.microsoft.com/office/drawing/2014/main" id="{BBC55AFF-EEAC-CC84-7EDE-436AC101B92B}"/>
              </a:ext>
            </a:extLst>
          </p:cNvPr>
          <p:cNvSpPr>
            <a:spLocks noGrp="1"/>
          </p:cNvSpPr>
          <p:nvPr>
            <p:ph type="ftr" sz="quarter" idx="3"/>
          </p:nvPr>
        </p:nvSpPr>
        <p:spPr>
          <a:xfrm>
            <a:off x="341312" y="6387135"/>
            <a:ext cx="3738465"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a:t>Karolinska Institutet - a medical university</a:t>
            </a:r>
            <a:endParaRPr lang="sv-SE" dirty="0"/>
          </a:p>
        </p:txBody>
      </p:sp>
      <p:sp>
        <p:nvSpPr>
          <p:cNvPr id="5" name="Platshållare för datum 4"/>
          <p:cNvSpPr>
            <a:spLocks noGrp="1"/>
          </p:cNvSpPr>
          <p:nvPr>
            <p:ph type="dt" sz="half" idx="10"/>
          </p:nvPr>
        </p:nvSpPr>
        <p:spPr/>
        <p:txBody>
          <a:bodyPr/>
          <a:lstStyle>
            <a:lvl1pPr>
              <a:defRPr/>
            </a:lvl1pPr>
          </a:lstStyle>
          <a:p>
            <a:fld id="{4B55F560-0FA5-4CC3-99C4-83095CAE330C}" type="datetime1">
              <a:rPr lang="en-GB" smtClean="0"/>
              <a:t>01/06/2025</a:t>
            </a:fld>
            <a:endParaRPr lang="sv-SE" dirty="0"/>
          </a:p>
        </p:txBody>
      </p:sp>
      <p:sp>
        <p:nvSpPr>
          <p:cNvPr id="7" name="Platshållare för bildnummer 6"/>
          <p:cNvSpPr>
            <a:spLocks noGrp="1"/>
          </p:cNvSpPr>
          <p:nvPr>
            <p:ph type="sldNum" sz="quarter" idx="12"/>
          </p:nvPr>
        </p:nvSpPr>
        <p:spPr/>
        <p:txBody>
          <a:bodyPr/>
          <a:lstStyle>
            <a:lvl1pPr>
              <a:defRPr/>
            </a:lvl1pPr>
          </a:lstStyle>
          <a:p>
            <a:fld id="{719C98C6-00F0-4387-A9BA-FB521E0564CA}" type="slidenum">
              <a:rPr lang="sv-SE"/>
              <a:pPr/>
              <a:t>‹#›</a:t>
            </a:fld>
            <a:endParaRPr lang="sv-SE" dirty="0"/>
          </a:p>
        </p:txBody>
      </p:sp>
    </p:spTree>
    <p:extLst>
      <p:ext uri="{BB962C8B-B14F-4D97-AF65-F5344CB8AC3E}">
        <p14:creationId xmlns:p14="http://schemas.microsoft.com/office/powerpoint/2010/main" val="495153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frame">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A0504E30-026F-2F4E-8AA4-42B2AD69F803}"/>
              </a:ext>
            </a:extLst>
          </p:cNvPr>
          <p:cNvSpPr>
            <a:spLocks noGrp="1"/>
          </p:cNvSpPr>
          <p:nvPr>
            <p:ph sz="quarter" idx="13" hasCustomPrompt="1"/>
          </p:nvPr>
        </p:nvSpPr>
        <p:spPr>
          <a:xfrm>
            <a:off x="0" y="0"/>
            <a:ext cx="12192000" cy="6858000"/>
          </a:xfrm>
        </p:spPr>
        <p:txBody>
          <a:bodyPr/>
          <a:lstStyle>
            <a:lvl1pPr marL="0" indent="0">
              <a:buNone/>
              <a:defRPr sz="1867"/>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Click the first or second icon in the second row of icons to insert an image</a:t>
            </a:r>
            <a:endParaRPr lang="en-GB" dirty="0"/>
          </a:p>
        </p:txBody>
      </p:sp>
    </p:spTree>
    <p:extLst>
      <p:ext uri="{BB962C8B-B14F-4D97-AF65-F5344CB8AC3E}">
        <p14:creationId xmlns:p14="http://schemas.microsoft.com/office/powerpoint/2010/main" val="2751290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line + 1 content and 1 image">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6C309769-9796-3F4C-16EC-30D95F72728F}"/>
              </a:ext>
            </a:extLst>
          </p:cNvPr>
          <p:cNvSpPr>
            <a:spLocks noGrp="1" noChangeArrowheads="1"/>
          </p:cNvSpPr>
          <p:nvPr>
            <p:ph type="title"/>
          </p:nvPr>
        </p:nvSpPr>
        <p:spPr bwMode="auto">
          <a:xfrm>
            <a:off x="341296"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endParaRPr lang="sv-SE" dirty="0"/>
          </a:p>
        </p:txBody>
      </p:sp>
      <p:sp>
        <p:nvSpPr>
          <p:cNvPr id="13" name="Rectangle 3">
            <a:extLst>
              <a:ext uri="{FF2B5EF4-FFF2-40B4-BE49-F238E27FC236}">
                <a16:creationId xmlns:a16="http://schemas.microsoft.com/office/drawing/2014/main" id="{0AA63C4E-0A70-530E-97DF-2D2B5352F878}"/>
              </a:ext>
            </a:extLst>
          </p:cNvPr>
          <p:cNvSpPr>
            <a:spLocks noGrp="1" noChangeArrowheads="1"/>
          </p:cNvSpPr>
          <p:nvPr>
            <p:ph idx="15"/>
          </p:nvPr>
        </p:nvSpPr>
        <p:spPr bwMode="auto">
          <a:xfrm>
            <a:off x="342366" y="1870439"/>
            <a:ext cx="5560052" cy="425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latshållare för innehåll 5">
            <a:extLst>
              <a:ext uri="{FF2B5EF4-FFF2-40B4-BE49-F238E27FC236}">
                <a16:creationId xmlns:a16="http://schemas.microsoft.com/office/drawing/2014/main" id="{932F5674-CEDF-3242-F062-BFE26C95349A}"/>
              </a:ext>
            </a:extLst>
          </p:cNvPr>
          <p:cNvSpPr>
            <a:spLocks noGrp="1"/>
          </p:cNvSpPr>
          <p:nvPr>
            <p:ph sz="quarter" idx="16" hasCustomPrompt="1"/>
          </p:nvPr>
        </p:nvSpPr>
        <p:spPr>
          <a:xfrm>
            <a:off x="6281600" y="1872842"/>
            <a:ext cx="5560053" cy="4251185"/>
          </a:xfrm>
        </p:spPr>
        <p:txBody>
          <a:bodyPr/>
          <a:lstStyle>
            <a:lvl1pPr marL="0" indent="0">
              <a:buNone/>
              <a:defRPr sz="1867"/>
            </a:lvl1pPr>
          </a:lstStyle>
          <a:p>
            <a:pPr lvl="0"/>
            <a:r>
              <a:rPr lang="en-US" dirty="0"/>
              <a:t>Click the first or second icon in the second row of icons to insert an image</a:t>
            </a:r>
            <a:endParaRPr lang="en-GB" dirty="0"/>
          </a:p>
        </p:txBody>
      </p:sp>
      <p:sp>
        <p:nvSpPr>
          <p:cNvPr id="3" name="Platshållare för sidfot 2">
            <a:extLst>
              <a:ext uri="{FF2B5EF4-FFF2-40B4-BE49-F238E27FC236}">
                <a16:creationId xmlns:a16="http://schemas.microsoft.com/office/drawing/2014/main" id="{B1D2BA1C-0344-BC2E-84D4-95E7F2FD763C}"/>
              </a:ext>
            </a:extLst>
          </p:cNvPr>
          <p:cNvSpPr>
            <a:spLocks noGrp="1"/>
          </p:cNvSpPr>
          <p:nvPr>
            <p:ph type="ftr" sz="quarter" idx="3"/>
          </p:nvPr>
        </p:nvSpPr>
        <p:spPr>
          <a:xfrm>
            <a:off x="341312" y="6387135"/>
            <a:ext cx="3738465"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a:t>Karolinska Institutet - a medical university</a:t>
            </a:r>
            <a:endParaRPr lang="sv-SE" dirty="0"/>
          </a:p>
        </p:txBody>
      </p:sp>
      <p:sp>
        <p:nvSpPr>
          <p:cNvPr id="2" name="Platshållare för datum 1"/>
          <p:cNvSpPr>
            <a:spLocks noGrp="1"/>
          </p:cNvSpPr>
          <p:nvPr>
            <p:ph type="dt" sz="half" idx="10"/>
          </p:nvPr>
        </p:nvSpPr>
        <p:spPr/>
        <p:txBody>
          <a:bodyPr/>
          <a:lstStyle>
            <a:lvl1pPr>
              <a:defRPr/>
            </a:lvl1pPr>
          </a:lstStyle>
          <a:p>
            <a:fld id="{116A3FCF-EDA7-4D26-BE8D-0D5098A7A2A0}" type="datetime1">
              <a:rPr lang="en-GB" smtClean="0"/>
              <a:t>01/06/2025</a:t>
            </a:fld>
            <a:endParaRPr lang="sv-SE" dirty="0"/>
          </a:p>
        </p:txBody>
      </p:sp>
      <p:sp>
        <p:nvSpPr>
          <p:cNvPr id="4" name="Platshållare för bildnummer 3"/>
          <p:cNvSpPr>
            <a:spLocks noGrp="1"/>
          </p:cNvSpPr>
          <p:nvPr>
            <p:ph type="sldNum" sz="quarter" idx="12"/>
          </p:nvPr>
        </p:nvSpPr>
        <p:spPr/>
        <p:txBody>
          <a:bodyPr/>
          <a:lstStyle>
            <a:lvl1pPr>
              <a:defRPr/>
            </a:lvl1pPr>
          </a:lstStyle>
          <a:p>
            <a:fld id="{E4B570BB-7289-4069-9D4A-2FAE4107D42A}" type="slidenum">
              <a:rPr lang="sv-SE"/>
              <a:pPr/>
              <a:t>‹#›</a:t>
            </a:fld>
            <a:endParaRPr lang="sv-SE" dirty="0"/>
          </a:p>
        </p:txBody>
      </p:sp>
    </p:spTree>
    <p:extLst>
      <p:ext uri="{BB962C8B-B14F-4D97-AF65-F5344CB8AC3E}">
        <p14:creationId xmlns:p14="http://schemas.microsoft.com/office/powerpoint/2010/main" val="3793471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line + 2 images">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AB09F81-3DF8-1100-91E4-2C1919909396}"/>
              </a:ext>
            </a:extLst>
          </p:cNvPr>
          <p:cNvSpPr>
            <a:spLocks noGrp="1" noChangeArrowheads="1"/>
          </p:cNvSpPr>
          <p:nvPr>
            <p:ph type="title"/>
          </p:nvPr>
        </p:nvSpPr>
        <p:spPr bwMode="auto">
          <a:xfrm>
            <a:off x="341296"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endParaRPr lang="sv-SE" dirty="0"/>
          </a:p>
        </p:txBody>
      </p:sp>
      <p:sp>
        <p:nvSpPr>
          <p:cNvPr id="8" name="Platshållare för innehåll 7">
            <a:extLst>
              <a:ext uri="{FF2B5EF4-FFF2-40B4-BE49-F238E27FC236}">
                <a16:creationId xmlns:a16="http://schemas.microsoft.com/office/drawing/2014/main" id="{FFBD3AD7-6C44-F3A0-2593-5418DFBAB09D}"/>
              </a:ext>
            </a:extLst>
          </p:cNvPr>
          <p:cNvSpPr>
            <a:spLocks noGrp="1"/>
          </p:cNvSpPr>
          <p:nvPr>
            <p:ph sz="quarter" idx="16" hasCustomPrompt="1"/>
          </p:nvPr>
        </p:nvSpPr>
        <p:spPr>
          <a:xfrm>
            <a:off x="341295" y="1868416"/>
            <a:ext cx="5560051" cy="4258283"/>
          </a:xfrm>
        </p:spPr>
        <p:txBody>
          <a:bodyPr/>
          <a:lstStyle>
            <a:lvl1pPr marL="0" indent="0">
              <a:buNone/>
              <a:defRPr sz="1867"/>
            </a:lvl1pPr>
          </a:lstStyle>
          <a:p>
            <a:pPr marL="0" marR="0" lvl="0" indent="0" algn="l" defTabSz="121917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en-US" b="0" i="0" u="none" strike="noStrike" baseline="0" dirty="0">
                <a:solidFill>
                  <a:srgbClr val="000000"/>
                </a:solidFill>
                <a:latin typeface="DM Sans" pitchFamily="2" charset="0"/>
              </a:rPr>
              <a:t>Click the first or second icon in the second row of icons to insert an image</a:t>
            </a:r>
            <a:endParaRPr lang="en-GB" b="0" i="0" u="none" strike="noStrike" baseline="0" dirty="0">
              <a:solidFill>
                <a:srgbClr val="000000"/>
              </a:solidFill>
              <a:latin typeface="DM Sans" pitchFamily="2" charset="0"/>
            </a:endParaRPr>
          </a:p>
        </p:txBody>
      </p:sp>
      <p:sp>
        <p:nvSpPr>
          <p:cNvPr id="4" name="Platshållare för innehåll 3">
            <a:extLst>
              <a:ext uri="{FF2B5EF4-FFF2-40B4-BE49-F238E27FC236}">
                <a16:creationId xmlns:a16="http://schemas.microsoft.com/office/drawing/2014/main" id="{5F22D20B-A38A-2C1F-3498-AC2B7335FC09}"/>
              </a:ext>
            </a:extLst>
          </p:cNvPr>
          <p:cNvSpPr>
            <a:spLocks noGrp="1"/>
          </p:cNvSpPr>
          <p:nvPr>
            <p:ph sz="quarter" idx="15" hasCustomPrompt="1"/>
          </p:nvPr>
        </p:nvSpPr>
        <p:spPr>
          <a:xfrm>
            <a:off x="6281600" y="1872842"/>
            <a:ext cx="5560053" cy="4251185"/>
          </a:xfrm>
        </p:spPr>
        <p:txBody>
          <a:bodyPr/>
          <a:lstStyle>
            <a:lvl1pPr marL="0" indent="0">
              <a:buNone/>
              <a:defRPr sz="1867"/>
            </a:lvl1pPr>
          </a:lstStyle>
          <a:p>
            <a:pPr lvl="0"/>
            <a:r>
              <a:rPr lang="en-US" dirty="0"/>
              <a:t>Click the first or second icon in the second row of icons to insert an image</a:t>
            </a:r>
            <a:endParaRPr lang="en-GB" dirty="0"/>
          </a:p>
        </p:txBody>
      </p:sp>
      <p:sp>
        <p:nvSpPr>
          <p:cNvPr id="2" name="Platshållare för sidfot 2">
            <a:extLst>
              <a:ext uri="{FF2B5EF4-FFF2-40B4-BE49-F238E27FC236}">
                <a16:creationId xmlns:a16="http://schemas.microsoft.com/office/drawing/2014/main" id="{372DAC4F-41A4-C8F3-1E26-84893299D9BA}"/>
              </a:ext>
            </a:extLst>
          </p:cNvPr>
          <p:cNvSpPr>
            <a:spLocks noGrp="1"/>
          </p:cNvSpPr>
          <p:nvPr>
            <p:ph type="ftr" sz="quarter" idx="3"/>
          </p:nvPr>
        </p:nvSpPr>
        <p:spPr>
          <a:xfrm>
            <a:off x="341312" y="6387135"/>
            <a:ext cx="3738465"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a:t>Karolinska Institutet - a medical university</a:t>
            </a:r>
            <a:endParaRPr lang="sv-SE" dirty="0"/>
          </a:p>
        </p:txBody>
      </p:sp>
      <p:sp>
        <p:nvSpPr>
          <p:cNvPr id="5" name="Platshållare för datum 4"/>
          <p:cNvSpPr>
            <a:spLocks noGrp="1"/>
          </p:cNvSpPr>
          <p:nvPr>
            <p:ph type="dt" sz="half" idx="10"/>
          </p:nvPr>
        </p:nvSpPr>
        <p:spPr/>
        <p:txBody>
          <a:bodyPr/>
          <a:lstStyle>
            <a:lvl1pPr>
              <a:defRPr/>
            </a:lvl1pPr>
          </a:lstStyle>
          <a:p>
            <a:fld id="{AFB23C43-02AB-49EC-8F17-D0526280C47D}" type="datetime1">
              <a:rPr lang="en-GB" smtClean="0"/>
              <a:t>01/06/2025</a:t>
            </a:fld>
            <a:endParaRPr lang="sv-SE" dirty="0"/>
          </a:p>
        </p:txBody>
      </p:sp>
      <p:sp>
        <p:nvSpPr>
          <p:cNvPr id="7" name="Platshållare för bildnummer 6"/>
          <p:cNvSpPr>
            <a:spLocks noGrp="1"/>
          </p:cNvSpPr>
          <p:nvPr>
            <p:ph type="sldNum" sz="quarter" idx="12"/>
          </p:nvPr>
        </p:nvSpPr>
        <p:spPr/>
        <p:txBody>
          <a:bodyPr/>
          <a:lstStyle>
            <a:lvl1pPr>
              <a:defRPr/>
            </a:lvl1pPr>
          </a:lstStyle>
          <a:p>
            <a:fld id="{73E6EECC-44D8-4442-87AA-D47F74CC81A2}" type="slidenum">
              <a:rPr lang="sv-SE"/>
              <a:pPr/>
              <a:t>‹#›</a:t>
            </a:fld>
            <a:endParaRPr lang="sv-SE" dirty="0"/>
          </a:p>
        </p:txBody>
      </p:sp>
    </p:spTree>
    <p:extLst>
      <p:ext uri="{BB962C8B-B14F-4D97-AF65-F5344CB8AC3E}">
        <p14:creationId xmlns:p14="http://schemas.microsoft.com/office/powerpoint/2010/main" val="3178437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E204-83D6-C84A-89E9-7C86B16184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3187C-5D37-7B4B-8501-36351BFB9018}"/>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4" name="Footer Placeholder 3">
            <a:extLst>
              <a:ext uri="{FF2B5EF4-FFF2-40B4-BE49-F238E27FC236}">
                <a16:creationId xmlns:a16="http://schemas.microsoft.com/office/drawing/2014/main" id="{D92A201C-EE6B-6444-9157-A1443ED75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D0A8C-5222-624E-B508-0AA67BFE399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264532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line + 2 images m caption">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dirty="0"/>
          </a:p>
        </p:txBody>
      </p:sp>
      <p:sp>
        <p:nvSpPr>
          <p:cNvPr id="7" name="Platshållare för innehåll 6">
            <a:extLst>
              <a:ext uri="{FF2B5EF4-FFF2-40B4-BE49-F238E27FC236}">
                <a16:creationId xmlns:a16="http://schemas.microsoft.com/office/drawing/2014/main" id="{BA1DA48D-062A-3C0F-2375-4EA717C42C58}"/>
              </a:ext>
            </a:extLst>
          </p:cNvPr>
          <p:cNvSpPr>
            <a:spLocks noGrp="1"/>
          </p:cNvSpPr>
          <p:nvPr>
            <p:ph sz="quarter" idx="17" hasCustomPrompt="1"/>
          </p:nvPr>
        </p:nvSpPr>
        <p:spPr>
          <a:xfrm>
            <a:off x="341295" y="1868417"/>
            <a:ext cx="5560051" cy="3360193"/>
          </a:xfrm>
        </p:spPr>
        <p:txBody>
          <a:bodyPr/>
          <a:lstStyle>
            <a:lvl1pPr marL="0" indent="0">
              <a:buNone/>
              <a:defRPr sz="1867"/>
            </a:lvl1pPr>
          </a:lstStyle>
          <a:p>
            <a:pPr marL="0" marR="0" lvl="0" indent="0" algn="l" defTabSz="121917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en-US" b="0" i="0" u="none" strike="noStrike" baseline="0" dirty="0">
                <a:solidFill>
                  <a:srgbClr val="000000"/>
                </a:solidFill>
                <a:latin typeface="DM Sans" pitchFamily="2" charset="0"/>
              </a:rPr>
              <a:t>Click the first or second icon in the second row of icons to insert an image</a:t>
            </a:r>
            <a:endParaRPr lang="en-GB" dirty="0"/>
          </a:p>
        </p:txBody>
      </p:sp>
      <p:sp>
        <p:nvSpPr>
          <p:cNvPr id="10" name="Platshållare för text 9"/>
          <p:cNvSpPr>
            <a:spLocks noGrp="1"/>
          </p:cNvSpPr>
          <p:nvPr>
            <p:ph type="body" sz="quarter" idx="15"/>
          </p:nvPr>
        </p:nvSpPr>
        <p:spPr>
          <a:xfrm>
            <a:off x="341295" y="5355279"/>
            <a:ext cx="5560052" cy="771332"/>
          </a:xfrm>
        </p:spPr>
        <p:txBody>
          <a:bodyPr/>
          <a:lstStyle>
            <a:lvl1pPr marL="0" indent="0">
              <a:buNone/>
              <a:defRPr sz="2133"/>
            </a:lvl1pPr>
          </a:lstStyle>
          <a:p>
            <a:pPr lvl="0"/>
            <a:r>
              <a:rPr lang="en-US"/>
              <a:t>Click to edit Master text styles</a:t>
            </a:r>
          </a:p>
        </p:txBody>
      </p:sp>
      <p:sp>
        <p:nvSpPr>
          <p:cNvPr id="9" name="Platshållare för innehåll 8">
            <a:extLst>
              <a:ext uri="{FF2B5EF4-FFF2-40B4-BE49-F238E27FC236}">
                <a16:creationId xmlns:a16="http://schemas.microsoft.com/office/drawing/2014/main" id="{33CB555F-D425-F70E-7236-981C45B2BAFA}"/>
              </a:ext>
            </a:extLst>
          </p:cNvPr>
          <p:cNvSpPr>
            <a:spLocks noGrp="1"/>
          </p:cNvSpPr>
          <p:nvPr>
            <p:ph sz="quarter" idx="18" hasCustomPrompt="1"/>
          </p:nvPr>
        </p:nvSpPr>
        <p:spPr>
          <a:xfrm>
            <a:off x="6281600" y="1872843"/>
            <a:ext cx="5560053" cy="3355768"/>
          </a:xfrm>
        </p:spPr>
        <p:txBody>
          <a:bodyPr/>
          <a:lstStyle>
            <a:lvl1pPr marL="0" indent="0">
              <a:buNone/>
              <a:defRPr sz="1867"/>
            </a:lvl1pPr>
          </a:lstStyle>
          <a:p>
            <a:pPr marL="0" marR="0" lvl="0" indent="0" algn="l" defTabSz="121917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en-US" b="0" i="0" u="none" strike="noStrike" baseline="0" dirty="0">
                <a:solidFill>
                  <a:srgbClr val="000000"/>
                </a:solidFill>
                <a:latin typeface="DM Sans" pitchFamily="2" charset="0"/>
              </a:rPr>
              <a:t>Click the first or second icon in the second row of icons to insert an image</a:t>
            </a:r>
            <a:endParaRPr lang="en-GB" b="0" i="0" u="none" strike="noStrike" baseline="0" dirty="0">
              <a:solidFill>
                <a:srgbClr val="000000"/>
              </a:solidFill>
              <a:latin typeface="DM Sans" pitchFamily="2" charset="0"/>
            </a:endParaRPr>
          </a:p>
        </p:txBody>
      </p:sp>
      <p:sp>
        <p:nvSpPr>
          <p:cNvPr id="11" name="Platshållare för text 9"/>
          <p:cNvSpPr>
            <a:spLocks noGrp="1"/>
          </p:cNvSpPr>
          <p:nvPr>
            <p:ph type="body" sz="quarter" idx="16"/>
          </p:nvPr>
        </p:nvSpPr>
        <p:spPr>
          <a:xfrm>
            <a:off x="6281601" y="5355280"/>
            <a:ext cx="5560052" cy="766233"/>
          </a:xfrm>
        </p:spPr>
        <p:txBody>
          <a:bodyPr/>
          <a:lstStyle>
            <a:lvl1pPr marL="0" indent="0">
              <a:buNone/>
              <a:defRPr sz="2133"/>
            </a:lvl1pPr>
          </a:lstStyle>
          <a:p>
            <a:pPr lvl="0"/>
            <a:r>
              <a:rPr lang="en-US"/>
              <a:t>Click to edit Master text styles</a:t>
            </a:r>
          </a:p>
        </p:txBody>
      </p:sp>
      <p:sp>
        <p:nvSpPr>
          <p:cNvPr id="4" name="Platshållare för sidfot 2">
            <a:extLst>
              <a:ext uri="{FF2B5EF4-FFF2-40B4-BE49-F238E27FC236}">
                <a16:creationId xmlns:a16="http://schemas.microsoft.com/office/drawing/2014/main" id="{D069920A-1206-9BEB-B428-2FE026E7B3E3}"/>
              </a:ext>
            </a:extLst>
          </p:cNvPr>
          <p:cNvSpPr>
            <a:spLocks noGrp="1"/>
          </p:cNvSpPr>
          <p:nvPr>
            <p:ph type="ftr" sz="quarter" idx="3"/>
          </p:nvPr>
        </p:nvSpPr>
        <p:spPr>
          <a:xfrm>
            <a:off x="341312" y="6387135"/>
            <a:ext cx="3738465"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dirty="0"/>
              <a:t>Karolinska Institutet - a </a:t>
            </a:r>
            <a:r>
              <a:rPr lang="sv-SE" dirty="0" err="1"/>
              <a:t>medical</a:t>
            </a:r>
            <a:r>
              <a:rPr lang="sv-SE" dirty="0"/>
              <a:t> </a:t>
            </a:r>
            <a:r>
              <a:rPr lang="sv-SE" dirty="0" err="1"/>
              <a:t>university</a:t>
            </a:r>
            <a:endParaRPr lang="sv-SE" dirty="0"/>
          </a:p>
        </p:txBody>
      </p:sp>
      <p:sp>
        <p:nvSpPr>
          <p:cNvPr id="3" name="Platshållare för datum 2"/>
          <p:cNvSpPr>
            <a:spLocks noGrp="1"/>
          </p:cNvSpPr>
          <p:nvPr>
            <p:ph type="dt" sz="half" idx="10"/>
          </p:nvPr>
        </p:nvSpPr>
        <p:spPr/>
        <p:txBody>
          <a:bodyPr/>
          <a:lstStyle/>
          <a:p>
            <a:fld id="{30CF4331-D6D1-4E26-B16A-55BB8118C67A}" type="datetime1">
              <a:rPr lang="en-GB" smtClean="0"/>
              <a:t>01/06/2025</a:t>
            </a:fld>
            <a:endParaRPr lang="sv-SE" dirty="0"/>
          </a:p>
        </p:txBody>
      </p:sp>
      <p:sp>
        <p:nvSpPr>
          <p:cNvPr id="5" name="Platshållare för bildnummer 4"/>
          <p:cNvSpPr>
            <a:spLocks noGrp="1"/>
          </p:cNvSpPr>
          <p:nvPr>
            <p:ph type="sldNum" sz="quarter" idx="12"/>
          </p:nvPr>
        </p:nvSpPr>
        <p:spPr/>
        <p:txBody>
          <a:bodyPr/>
          <a:lstStyle/>
          <a:p>
            <a:fld id="{B5C8723E-5A40-4F9A-B83B-0F0B7FEF2706}" type="slidenum">
              <a:rPr lang="sv-SE" smtClean="0"/>
              <a:pPr/>
              <a:t>‹#›</a:t>
            </a:fld>
            <a:endParaRPr lang="sv-SE" dirty="0"/>
          </a:p>
        </p:txBody>
      </p:sp>
    </p:spTree>
    <p:extLst>
      <p:ext uri="{BB962C8B-B14F-4D97-AF65-F5344CB8AC3E}">
        <p14:creationId xmlns:p14="http://schemas.microsoft.com/office/powerpoint/2010/main" val="3659511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341296"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en-US"/>
              <a:t>Click to edit Master title style</a:t>
            </a:r>
            <a:endParaRPr lang="sv-SE" dirty="0"/>
          </a:p>
        </p:txBody>
      </p:sp>
      <p:sp>
        <p:nvSpPr>
          <p:cNvPr id="2" name="Platshållare för sidfot 2">
            <a:extLst>
              <a:ext uri="{FF2B5EF4-FFF2-40B4-BE49-F238E27FC236}">
                <a16:creationId xmlns:a16="http://schemas.microsoft.com/office/drawing/2014/main" id="{009749DF-7E5C-713A-D45D-D9653C97CE16}"/>
              </a:ext>
            </a:extLst>
          </p:cNvPr>
          <p:cNvSpPr>
            <a:spLocks noGrp="1"/>
          </p:cNvSpPr>
          <p:nvPr>
            <p:ph type="ftr" sz="quarter" idx="3"/>
          </p:nvPr>
        </p:nvSpPr>
        <p:spPr>
          <a:xfrm>
            <a:off x="341312" y="6387135"/>
            <a:ext cx="3738465" cy="228600"/>
          </a:xfrm>
          <a:prstGeom prst="rect">
            <a:avLst/>
          </a:prstGeom>
        </p:spPr>
        <p:txBody>
          <a:bodyPr vert="horz" lIns="91440" tIns="45720" rIns="91440" bIns="45720" rtlCol="0" anchor="t"/>
          <a:lstStyle>
            <a:lvl1pPr algn="l">
              <a:tabLst/>
              <a:defRPr sz="1067">
                <a:solidFill>
                  <a:srgbClr val="4F0433"/>
                </a:solidFill>
                <a:latin typeface="+mn-lt"/>
              </a:defRPr>
            </a:lvl1pPr>
          </a:lstStyle>
          <a:p>
            <a:r>
              <a:rPr lang="sv-SE"/>
              <a:t>Karolinska Institutet - a medical university</a:t>
            </a:r>
            <a:endParaRPr lang="sv-SE" dirty="0"/>
          </a:p>
        </p:txBody>
      </p:sp>
      <p:sp>
        <p:nvSpPr>
          <p:cNvPr id="4" name="Platshållare för datum 3"/>
          <p:cNvSpPr>
            <a:spLocks noGrp="1"/>
          </p:cNvSpPr>
          <p:nvPr>
            <p:ph type="dt" sz="half" idx="10"/>
          </p:nvPr>
        </p:nvSpPr>
        <p:spPr/>
        <p:txBody>
          <a:bodyPr/>
          <a:lstStyle>
            <a:lvl1pPr>
              <a:defRPr/>
            </a:lvl1pPr>
          </a:lstStyle>
          <a:p>
            <a:fld id="{0B99A5A2-19A1-4CFC-BFE3-8B9C2E2B5BE0}" type="datetime1">
              <a:rPr lang="en-GB" smtClean="0"/>
              <a:t>01/06/2025</a:t>
            </a:fld>
            <a:endParaRPr lang="sv-SE" dirty="0"/>
          </a:p>
        </p:txBody>
      </p:sp>
      <p:sp>
        <p:nvSpPr>
          <p:cNvPr id="6" name="Platshållare för bildnummer 5"/>
          <p:cNvSpPr>
            <a:spLocks noGrp="1"/>
          </p:cNvSpPr>
          <p:nvPr>
            <p:ph type="sldNum" sz="quarter" idx="12"/>
          </p:nvPr>
        </p:nvSpPr>
        <p:spPr/>
        <p:txBody>
          <a:bodyPr/>
          <a:lstStyle>
            <a:lvl1pPr>
              <a:defRPr/>
            </a:lvl1pPr>
          </a:lstStyle>
          <a:p>
            <a:fld id="{15859C56-CB7E-413F-8971-4226A1EF6823}" type="slidenum">
              <a:rPr lang="sv-SE"/>
              <a:pPr/>
              <a:t>‹#›</a:t>
            </a:fld>
            <a:endParaRPr lang="sv-SE" dirty="0"/>
          </a:p>
        </p:txBody>
      </p:sp>
    </p:spTree>
    <p:extLst>
      <p:ext uri="{BB962C8B-B14F-4D97-AF65-F5344CB8AC3E}">
        <p14:creationId xmlns:p14="http://schemas.microsoft.com/office/powerpoint/2010/main" val="285453492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1"/>
        </a:solidFill>
        <a:effectLst/>
      </p:bgPr>
    </p:bg>
    <p:spTree>
      <p:nvGrpSpPr>
        <p:cNvPr id="1" name=""/>
        <p:cNvGrpSpPr/>
        <p:nvPr/>
      </p:nvGrpSpPr>
      <p:grpSpPr>
        <a:xfrm>
          <a:off x="0" y="0"/>
          <a:ext cx="0" cy="0"/>
          <a:chOff x="0" y="0"/>
          <a:chExt cx="0" cy="0"/>
        </a:xfrm>
      </p:grpSpPr>
      <p:pic>
        <p:nvPicPr>
          <p:cNvPr id="3" name="Bild 2" descr="Logotype Karolinska Institutet.">
            <a:extLst>
              <a:ext uri="{FF2B5EF4-FFF2-40B4-BE49-F238E27FC236}">
                <a16:creationId xmlns:a16="http://schemas.microsoft.com/office/drawing/2014/main" id="{7AC1AD67-1AF6-B109-ABEC-31FF3DEF09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95935" y="2553972"/>
            <a:ext cx="4200128" cy="1750053"/>
          </a:xfrm>
          <a:prstGeom prst="rect">
            <a:avLst/>
          </a:prstGeom>
        </p:spPr>
      </p:pic>
    </p:spTree>
    <p:extLst>
      <p:ext uri="{BB962C8B-B14F-4D97-AF65-F5344CB8AC3E}">
        <p14:creationId xmlns:p14="http://schemas.microsoft.com/office/powerpoint/2010/main" val="409836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losing slide and text">
    <p:bg>
      <p:bgPr>
        <a:solidFill>
          <a:schemeClr val="accent1"/>
        </a:solidFill>
        <a:effectLst/>
      </p:bgPr>
    </p:bg>
    <p:spTree>
      <p:nvGrpSpPr>
        <p:cNvPr id="1" name=""/>
        <p:cNvGrpSpPr/>
        <p:nvPr/>
      </p:nvGrpSpPr>
      <p:grpSpPr>
        <a:xfrm>
          <a:off x="0" y="0"/>
          <a:ext cx="0" cy="0"/>
          <a:chOff x="0" y="0"/>
          <a:chExt cx="0" cy="0"/>
        </a:xfrm>
      </p:grpSpPr>
      <p:pic>
        <p:nvPicPr>
          <p:cNvPr id="4" name="Bild 3" descr="Logotype Karolinska Institutet.">
            <a:extLst>
              <a:ext uri="{FF2B5EF4-FFF2-40B4-BE49-F238E27FC236}">
                <a16:creationId xmlns:a16="http://schemas.microsoft.com/office/drawing/2014/main" id="{1A2DD4E6-57FC-99BA-083F-4F5711AA37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95935" y="2553972"/>
            <a:ext cx="4200128" cy="1750053"/>
          </a:xfrm>
          <a:prstGeom prst="rect">
            <a:avLst/>
          </a:prstGeom>
        </p:spPr>
      </p:pic>
      <p:sp>
        <p:nvSpPr>
          <p:cNvPr id="3" name="Platshållare för text 9">
            <a:extLst>
              <a:ext uri="{FF2B5EF4-FFF2-40B4-BE49-F238E27FC236}">
                <a16:creationId xmlns:a16="http://schemas.microsoft.com/office/drawing/2014/main" id="{28D153B6-736E-604E-CC38-30ABDB634687}"/>
              </a:ext>
            </a:extLst>
          </p:cNvPr>
          <p:cNvSpPr>
            <a:spLocks noGrp="1"/>
          </p:cNvSpPr>
          <p:nvPr>
            <p:ph type="body" sz="quarter" idx="15"/>
          </p:nvPr>
        </p:nvSpPr>
        <p:spPr>
          <a:xfrm>
            <a:off x="341295" y="5733257"/>
            <a:ext cx="11419335" cy="771332"/>
          </a:xfrm>
        </p:spPr>
        <p:txBody>
          <a:bodyPr/>
          <a:lstStyle>
            <a:lvl1pPr marL="0" indent="0">
              <a:buNone/>
              <a:defRPr sz="2133">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482169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6EC04-7685-4C8B-B222-6AEEBA4A936A}" type="datetimeFigureOut">
              <a:rPr lang="en-IN" smtClean="0"/>
              <a:t>01-06-2025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34BDD58-4B55-46ED-AF79-C9D0158B61E2}" type="slidenum">
              <a:rPr lang="en-IN" smtClean="0"/>
              <a:t>‹#›</a:t>
            </a:fld>
            <a:endParaRPr lang="en-IN"/>
          </a:p>
        </p:txBody>
      </p:sp>
    </p:spTree>
    <p:extLst>
      <p:ext uri="{BB962C8B-B14F-4D97-AF65-F5344CB8AC3E}">
        <p14:creationId xmlns:p14="http://schemas.microsoft.com/office/powerpoint/2010/main" val="163966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C586C-1CBC-E54B-8A1F-ABB1461596C0}"/>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3" name="Footer Placeholder 2">
            <a:extLst>
              <a:ext uri="{FF2B5EF4-FFF2-40B4-BE49-F238E27FC236}">
                <a16:creationId xmlns:a16="http://schemas.microsoft.com/office/drawing/2014/main" id="{5AC6ABF4-DC07-BE44-9C89-53B28DA28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A9153-246E-984B-9334-F7B09420B7A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825102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00CF-98DC-D443-B9A4-83EADB7BC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D21A41-1D9D-F040-BFC3-74EB4BBC4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D67A33-476D-E04E-85ED-E77567F54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0EFBF0-4F68-7B48-BE4F-ADA696328F01}"/>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6" name="Footer Placeholder 5">
            <a:extLst>
              <a:ext uri="{FF2B5EF4-FFF2-40B4-BE49-F238E27FC236}">
                <a16:creationId xmlns:a16="http://schemas.microsoft.com/office/drawing/2014/main" id="{6BA1CA7C-6AD2-2442-A53E-B3121D7BC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DB331-079C-1C40-BC97-0D9C37E9EEC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5167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C541-626E-B548-999A-E241EB1CC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E8CE82-492A-FD49-9B52-D8DFD4D8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9B2155-5DB2-6048-8FE2-7DFA8A4C9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8B294-C164-1448-A3FD-7E65DC9C7FEE}"/>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6" name="Footer Placeholder 5">
            <a:extLst>
              <a:ext uri="{FF2B5EF4-FFF2-40B4-BE49-F238E27FC236}">
                <a16:creationId xmlns:a16="http://schemas.microsoft.com/office/drawing/2014/main" id="{88852285-0BC5-9D40-B589-EF0C60D59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899C1-BC43-D04B-BAA8-E44B95352A2E}"/>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0016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3.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F3BAB-CC1C-5F40-BAED-5C4466A5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FE21F1-36F9-C143-B1C7-FA061ACD5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A373D-0D08-9948-96A1-948F5AE24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CC7B855D-3D86-0140-8D36-4BE1DF1EA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C87F9E-CC54-634C-808E-6A959F58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5AE3C-3ACF-414D-AB6A-FB298D997D01}" type="slidenum">
              <a:rPr lang="en-US" smtClean="0"/>
              <a:t>‹#›</a:t>
            </a:fld>
            <a:endParaRPr lang="en-US"/>
          </a:p>
        </p:txBody>
      </p:sp>
    </p:spTree>
    <p:extLst>
      <p:ext uri="{BB962C8B-B14F-4D97-AF65-F5344CB8AC3E}">
        <p14:creationId xmlns:p14="http://schemas.microsoft.com/office/powerpoint/2010/main" val="426656047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651" r:id="rId3"/>
    <p:sldLayoutId id="2147483885" r:id="rId4"/>
    <p:sldLayoutId id="2147483653" r:id="rId5"/>
    <p:sldLayoutId id="2147483886" r:id="rId6"/>
    <p:sldLayoutId id="2147483887" r:id="rId7"/>
    <p:sldLayoutId id="2147483656"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8BE3E9"/>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2025-06-01</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
        <p:nvSpPr>
          <p:cNvPr id="7" name="Title Placeholder 1">
            <a:extLst>
              <a:ext uri="{FF2B5EF4-FFF2-40B4-BE49-F238E27FC236}">
                <a16:creationId xmlns:a16="http://schemas.microsoft.com/office/drawing/2014/main" id="{66151E9D-67B4-08D2-691C-8AF8CD9F2C48}"/>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8" name="Text Placeholder 2">
            <a:extLst>
              <a:ext uri="{FF2B5EF4-FFF2-40B4-BE49-F238E27FC236}">
                <a16:creationId xmlns:a16="http://schemas.microsoft.com/office/drawing/2014/main" id="{61B741C9-6AA6-F26F-9A01-4F1A2150EA76}"/>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18136194"/>
      </p:ext>
    </p:extLst>
  </p:cSld>
  <p:clrMap bg1="lt1" tx1="dk1" bg2="lt2" tx2="dk2" accent1="accent1" accent2="accent2" accent3="accent3" accent4="accent4" accent5="accent5" accent6="accent6" hlink="hlink" folHlink="folHlink"/>
  <p:sldLayoutIdLst>
    <p:sldLayoutId id="2147483862" r:id="rId1"/>
    <p:sldLayoutId id="2147483880" r:id="rId2"/>
    <p:sldLayoutId id="2147483863" r:id="rId3"/>
    <p:sldLayoutId id="2147483881" r:id="rId4"/>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p15:clr>
            <a:srgbClr val="F26B43"/>
          </p15:clr>
        </p15:guide>
        <p15:guide id="12" pos="7083">
          <p15:clr>
            <a:srgbClr val="F26B43"/>
          </p15:clr>
        </p15:guide>
        <p15:guide id="13"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ACA550EA-F544-F241-9F1D-293838448071}" type="datetime1">
              <a:rPr lang="sv-SE" smtClean="0"/>
              <a:t>2025-06-01</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
        <p:nvSpPr>
          <p:cNvPr id="7" name="Title Placeholder 1">
            <a:extLst>
              <a:ext uri="{FF2B5EF4-FFF2-40B4-BE49-F238E27FC236}">
                <a16:creationId xmlns:a16="http://schemas.microsoft.com/office/drawing/2014/main" id="{795614DB-B4BD-B118-CFF9-882C1BFEA838}"/>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8" name="Text Placeholder 2">
            <a:extLst>
              <a:ext uri="{FF2B5EF4-FFF2-40B4-BE49-F238E27FC236}">
                <a16:creationId xmlns:a16="http://schemas.microsoft.com/office/drawing/2014/main" id="{B93FF054-CAE4-221B-109C-59EBA5384A04}"/>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58" r:id="rId1"/>
    <p:sldLayoutId id="2147483876" r:id="rId2"/>
    <p:sldLayoutId id="2147483859" r:id="rId3"/>
    <p:sldLayoutId id="2147483877" r:id="rId4"/>
    <p:sldLayoutId id="214748386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133C0F-5AB6-494A-9924-2B35F82CAA2D}"/>
              </a:ext>
            </a:extLst>
          </p:cNvPr>
          <p:cNvSpPr>
            <a:spLocks noGrp="1"/>
          </p:cNvSpPr>
          <p:nvPr>
            <p:ph type="title"/>
          </p:nvPr>
        </p:nvSpPr>
        <p:spPr>
          <a:xfrm>
            <a:off x="936001" y="792001"/>
            <a:ext cx="9975840" cy="965680"/>
          </a:xfrm>
          <a:prstGeom prst="rect">
            <a:avLst/>
          </a:prstGeom>
        </p:spPr>
        <p:txBody>
          <a:bodyPr vert="horz" lIns="0" tIns="0" rIns="0" bIns="0" rtlCol="0" anchor="t" anchorCtr="0">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CB68CAA-9298-4E50-9921-AE21C00103F7}"/>
              </a:ext>
            </a:extLst>
          </p:cNvPr>
          <p:cNvSpPr>
            <a:spLocks noGrp="1"/>
          </p:cNvSpPr>
          <p:nvPr>
            <p:ph type="body" idx="1"/>
          </p:nvPr>
        </p:nvSpPr>
        <p:spPr>
          <a:xfrm>
            <a:off x="936004" y="2113285"/>
            <a:ext cx="9975837" cy="4063683"/>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D468A13-06D5-4351-A285-6E6C37E6C838}"/>
              </a:ext>
            </a:extLst>
          </p:cNvPr>
          <p:cNvSpPr>
            <a:spLocks noGrp="1"/>
          </p:cNvSpPr>
          <p:nvPr>
            <p:ph type="ftr" sz="quarter" idx="3"/>
          </p:nvPr>
        </p:nvSpPr>
        <p:spPr>
          <a:xfrm>
            <a:off x="936005" y="6329681"/>
            <a:ext cx="7217399" cy="375920"/>
          </a:xfrm>
          <a:prstGeom prst="rect">
            <a:avLst/>
          </a:prstGeom>
        </p:spPr>
        <p:txBody>
          <a:bodyPr vert="horz" lIns="0" tIns="0" rIns="0" bIns="0" rtlCol="0" anchor="t" anchorCtr="0"/>
          <a:lstStyle>
            <a:lvl1pPr algn="l">
              <a:defRPr sz="12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88442CF6-A9E4-460E-B95A-28734D9E1F24}"/>
              </a:ext>
            </a:extLst>
          </p:cNvPr>
          <p:cNvSpPr>
            <a:spLocks noGrp="1"/>
          </p:cNvSpPr>
          <p:nvPr>
            <p:ph type="sldNum" sz="quarter" idx="4"/>
          </p:nvPr>
        </p:nvSpPr>
        <p:spPr>
          <a:xfrm>
            <a:off x="11592000" y="284481"/>
            <a:ext cx="482720" cy="325120"/>
          </a:xfrm>
          <a:prstGeom prst="rect">
            <a:avLst/>
          </a:prstGeom>
        </p:spPr>
        <p:txBody>
          <a:bodyPr vert="horz" lIns="0" tIns="0" rIns="0" bIns="0" rtlCol="0" anchor="t" anchorCtr="0"/>
          <a:lstStyle>
            <a:lvl1pPr algn="l">
              <a:defRPr sz="1100">
                <a:solidFill>
                  <a:schemeClr val="tx2"/>
                </a:solidFill>
                <a:latin typeface="+mj-lt"/>
              </a:defRPr>
            </a:lvl1pPr>
          </a:lstStyle>
          <a:p>
            <a:fld id="{04F288BC-91E8-48E9-8483-E1D00F53FD74}" type="slidenum">
              <a:rPr lang="en-GB" smtClean="0"/>
              <a:pPr/>
              <a:t>‹#›</a:t>
            </a:fld>
            <a:endParaRPr lang="en-GB" dirty="0"/>
          </a:p>
        </p:txBody>
      </p:sp>
      <p:sp>
        <p:nvSpPr>
          <p:cNvPr id="7" name="TextBox 6">
            <a:extLst>
              <a:ext uri="{FF2B5EF4-FFF2-40B4-BE49-F238E27FC236}">
                <a16:creationId xmlns:a16="http://schemas.microsoft.com/office/drawing/2014/main" id="{746DDBC1-B5EF-4B38-9F4B-2858D27AB078}"/>
              </a:ext>
            </a:extLst>
          </p:cNvPr>
          <p:cNvSpPr txBox="1"/>
          <p:nvPr userDrawn="1"/>
        </p:nvSpPr>
        <p:spPr>
          <a:xfrm rot="16200000">
            <a:off x="10188004" y="2231000"/>
            <a:ext cx="3047513" cy="215444"/>
          </a:xfrm>
          <a:prstGeom prst="rect">
            <a:avLst/>
          </a:prstGeom>
          <a:noFill/>
        </p:spPr>
        <p:txBody>
          <a:bodyPr wrap="square" lIns="0" tIns="0" rIns="0" bIns="0" rtlCol="0">
            <a:spAutoFit/>
          </a:bodyPr>
          <a:lstStyle/>
          <a:p>
            <a:pPr algn="r"/>
            <a:r>
              <a:rPr lang="en-US" sz="1100" b="1" dirty="0">
                <a:solidFill>
                  <a:schemeClr val="tx2"/>
                </a:solidFill>
                <a:latin typeface="+mj-lt"/>
              </a:rPr>
              <a:t>Centre for Evidence and Implementation    </a:t>
            </a:r>
            <a:r>
              <a:rPr lang="en-US" sz="1400" b="0" dirty="0">
                <a:solidFill>
                  <a:schemeClr val="tx2"/>
                </a:solidFill>
                <a:latin typeface="+mj-lt"/>
              </a:rPr>
              <a:t>\\</a:t>
            </a:r>
            <a:endParaRPr lang="en-GB" sz="1400" b="0" dirty="0">
              <a:solidFill>
                <a:schemeClr val="tx2"/>
              </a:solidFill>
              <a:latin typeface="+mj-lt"/>
            </a:endParaRPr>
          </a:p>
        </p:txBody>
      </p:sp>
      <p:cxnSp>
        <p:nvCxnSpPr>
          <p:cNvPr id="9" name="Straight Connector 8">
            <a:extLst>
              <a:ext uri="{FF2B5EF4-FFF2-40B4-BE49-F238E27FC236}">
                <a16:creationId xmlns:a16="http://schemas.microsoft.com/office/drawing/2014/main" id="{13C0B029-2444-4785-A168-53CF03A60CBF}"/>
              </a:ext>
            </a:extLst>
          </p:cNvPr>
          <p:cNvCxnSpPr>
            <a:cxnSpLocks/>
          </p:cNvCxnSpPr>
          <p:nvPr userDrawn="1"/>
        </p:nvCxnSpPr>
        <p:spPr>
          <a:xfrm>
            <a:off x="11376000" y="0"/>
            <a:ext cx="0" cy="687600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descr="A picture containing comb, drawing&#10;&#10;Description automatically generated">
            <a:extLst>
              <a:ext uri="{FF2B5EF4-FFF2-40B4-BE49-F238E27FC236}">
                <a16:creationId xmlns:a16="http://schemas.microsoft.com/office/drawing/2014/main" id="{9DB5CC04-A5BF-4D5B-8C01-42A96072C2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 y="396000"/>
            <a:ext cx="624841" cy="1853188"/>
          </a:xfrm>
          <a:prstGeom prst="rect">
            <a:avLst/>
          </a:prstGeom>
        </p:spPr>
      </p:pic>
    </p:spTree>
    <p:extLst>
      <p:ext uri="{BB962C8B-B14F-4D97-AF65-F5344CB8AC3E}">
        <p14:creationId xmlns:p14="http://schemas.microsoft.com/office/powerpoint/2010/main" val="3964211388"/>
      </p:ext>
    </p:extLst>
  </p:cSld>
  <p:clrMap bg1="lt1" tx1="dk1" bg2="lt2" tx2="dk2" accent1="accent1" accent2="accent2" accent3="accent3" accent4="accent4" accent5="accent5" accent6="accent6" hlink="hlink" folHlink="folHlink"/>
  <p:sldLayoutIdLst>
    <p:sldLayoutId id="2147483690" r:id="rId1"/>
    <p:sldLayoutId id="2147483688" r:id="rId2"/>
    <p:sldLayoutId id="2147483697" r:id="rId3"/>
    <p:sldLayoutId id="2147483696" r:id="rId4"/>
    <p:sldLayoutId id="2147483701" r:id="rId5"/>
    <p:sldLayoutId id="2147483698" r:id="rId6"/>
    <p:sldLayoutId id="2147483702" r:id="rId7"/>
    <p:sldLayoutId id="2147483699" r:id="rId8"/>
    <p:sldLayoutId id="2147483700" r:id="rId9"/>
    <p:sldLayoutId id="2147483703" r:id="rId10"/>
    <p:sldLayoutId id="2147483721" r:id="rId11"/>
  </p:sldLayoutIdLst>
  <p:hf hdr="0" ftr="0" dt="0"/>
  <p:txStyles>
    <p:titleStyle>
      <a:lvl1pPr algn="l" defTabSz="914377" rtl="0" eaLnBrk="1" latinLnBrk="0" hangingPunct="1">
        <a:lnSpc>
          <a:spcPct val="90000"/>
        </a:lnSpc>
        <a:spcBef>
          <a:spcPct val="0"/>
        </a:spcBef>
        <a:buNone/>
        <a:defRPr sz="3200" b="1" kern="1200">
          <a:solidFill>
            <a:schemeClr val="accent2"/>
          </a:solidFill>
          <a:latin typeface="+mj-lt"/>
          <a:ea typeface="+mj-ea"/>
          <a:cs typeface="+mj-cs"/>
        </a:defRPr>
      </a:lvl1pPr>
    </p:titleStyle>
    <p:bodyStyle>
      <a:lvl1pPr marL="0" indent="0" algn="l" defTabSz="914377" rtl="0" eaLnBrk="1" latinLnBrk="0" hangingPunct="1">
        <a:lnSpc>
          <a:spcPct val="100000"/>
        </a:lnSpc>
        <a:spcBef>
          <a:spcPts val="0"/>
        </a:spcBef>
        <a:spcAft>
          <a:spcPts val="1000"/>
        </a:spcAft>
        <a:buFont typeface="Arial" panose="020B0604020202020204" pitchFamily="34" charset="0"/>
        <a:buNone/>
        <a:defRPr sz="2400" b="1" kern="1200">
          <a:solidFill>
            <a:schemeClr val="accent3"/>
          </a:solidFill>
          <a:latin typeface="+mj-lt"/>
          <a:ea typeface="+mn-ea"/>
          <a:cs typeface="+mn-cs"/>
        </a:defRPr>
      </a:lvl1pPr>
      <a:lvl2pPr marL="0" indent="0" algn="l" defTabSz="914377" rtl="0" eaLnBrk="1" latinLnBrk="0" hangingPunct="1">
        <a:lnSpc>
          <a:spcPct val="100000"/>
        </a:lnSpc>
        <a:spcBef>
          <a:spcPts val="0"/>
        </a:spcBef>
        <a:buFont typeface="Arial" panose="020B0604020202020204" pitchFamily="34" charset="0"/>
        <a:buNone/>
        <a:defRPr sz="1800" b="1" kern="1200">
          <a:solidFill>
            <a:schemeClr val="accent3"/>
          </a:solidFill>
          <a:latin typeface="+mj-lt"/>
          <a:ea typeface="+mn-ea"/>
          <a:cs typeface="+mn-cs"/>
        </a:defRPr>
      </a:lvl2pPr>
      <a:lvl3pPr marL="0" indent="0" algn="l" defTabSz="914377" rtl="0" eaLnBrk="1" latinLnBrk="0" hangingPunct="1">
        <a:lnSpc>
          <a:spcPct val="100000"/>
        </a:lnSpc>
        <a:spcBef>
          <a:spcPts val="0"/>
        </a:spcBef>
        <a:spcAft>
          <a:spcPts val="1400"/>
        </a:spcAft>
        <a:buFont typeface="Arial" panose="020B0604020202020204" pitchFamily="34" charset="0"/>
        <a:buNone/>
        <a:defRPr sz="2000" kern="1200">
          <a:solidFill>
            <a:schemeClr val="tx1"/>
          </a:solidFill>
          <a:latin typeface="+mn-lt"/>
          <a:ea typeface="+mn-ea"/>
          <a:cs typeface="+mn-cs"/>
        </a:defRPr>
      </a:lvl3pPr>
      <a:lvl4pPr marL="467988" indent="-228594" algn="l" defTabSz="914377" rtl="0" eaLnBrk="1" latinLnBrk="0" hangingPunct="1">
        <a:lnSpc>
          <a:spcPct val="100000"/>
        </a:lnSpc>
        <a:spcBef>
          <a:spcPts val="0"/>
        </a:spcBef>
        <a:spcAft>
          <a:spcPts val="1400"/>
        </a:spcAft>
        <a:buClr>
          <a:schemeClr val="accent3"/>
        </a:buClr>
        <a:buFont typeface="Arial" panose="020B0604020202020204" pitchFamily="34" charset="0"/>
        <a:buChar char="•"/>
        <a:defRPr sz="2000" kern="1200">
          <a:solidFill>
            <a:schemeClr val="tx1"/>
          </a:solidFill>
          <a:latin typeface="+mn-lt"/>
          <a:ea typeface="+mn-ea"/>
          <a:cs typeface="+mn-cs"/>
        </a:defRPr>
      </a:lvl4pPr>
      <a:lvl5pPr marL="683983" indent="-228594" algn="l" defTabSz="914377" rtl="0" eaLnBrk="1" latinLnBrk="0" hangingPunct="1">
        <a:lnSpc>
          <a:spcPct val="100000"/>
        </a:lnSpc>
        <a:spcBef>
          <a:spcPts val="0"/>
        </a:spcBef>
        <a:spcAft>
          <a:spcPts val="1000"/>
        </a:spcAft>
        <a:buClr>
          <a:schemeClr val="accent2"/>
        </a:buClr>
        <a:buFont typeface="Arial" panose="020B0604020202020204" pitchFamily="34" charset="0"/>
        <a:buChar char="•"/>
        <a:defRPr sz="2000" kern="1200">
          <a:solidFill>
            <a:schemeClr val="tx1"/>
          </a:solidFill>
          <a:latin typeface="+mn-lt"/>
          <a:ea typeface="+mn-ea"/>
          <a:cs typeface="+mn-cs"/>
        </a:defRPr>
      </a:lvl5pPr>
      <a:lvl6pPr marL="468000" indent="-230400" algn="l" defTabSz="914377" rtl="0" eaLnBrk="1" latinLnBrk="0" hangingPunct="1">
        <a:lnSpc>
          <a:spcPct val="100000"/>
        </a:lnSpc>
        <a:spcBef>
          <a:spcPts val="0"/>
        </a:spcBef>
        <a:spcAft>
          <a:spcPts val="1400"/>
        </a:spcAft>
        <a:buClr>
          <a:schemeClr val="accent3"/>
        </a:buClr>
        <a:buFont typeface="+mj-lt"/>
        <a:buAutoNum type="arabicPeriod"/>
        <a:defRPr sz="2000" kern="1200">
          <a:solidFill>
            <a:schemeClr val="tx1"/>
          </a:solidFill>
          <a:latin typeface="+mn-lt"/>
          <a:ea typeface="+mn-ea"/>
          <a:cs typeface="+mn-cs"/>
        </a:defRPr>
      </a:lvl6pPr>
      <a:lvl7pPr marL="684000" indent="-230400" algn="l" defTabSz="914377" rtl="0" eaLnBrk="1" latinLnBrk="0" hangingPunct="1">
        <a:lnSpc>
          <a:spcPct val="90000"/>
        </a:lnSpc>
        <a:spcBef>
          <a:spcPts val="0"/>
        </a:spcBef>
        <a:spcAft>
          <a:spcPts val="1000"/>
        </a:spcAft>
        <a:buClr>
          <a:schemeClr val="accent3"/>
        </a:buClr>
        <a:buFont typeface="+mj-lt"/>
        <a:buAutoNum type="alphaLcParen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1311" y="452669"/>
            <a:ext cx="115003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bakgrundsrubriken</a:t>
            </a:r>
          </a:p>
        </p:txBody>
      </p:sp>
      <p:sp>
        <p:nvSpPr>
          <p:cNvPr id="1027" name="Rectangle 3"/>
          <p:cNvSpPr>
            <a:spLocks noGrp="1" noChangeArrowheads="1"/>
          </p:cNvSpPr>
          <p:nvPr>
            <p:ph type="body" idx="1"/>
          </p:nvPr>
        </p:nvSpPr>
        <p:spPr bwMode="auto">
          <a:xfrm>
            <a:off x="341311" y="1870440"/>
            <a:ext cx="11507351" cy="424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3" name="Platshållare för sidfot 2">
            <a:extLst>
              <a:ext uri="{FF2B5EF4-FFF2-40B4-BE49-F238E27FC236}">
                <a16:creationId xmlns:a16="http://schemas.microsoft.com/office/drawing/2014/main" id="{C2080A6F-57B1-B9B7-BFFB-9C38D4F13FE6}"/>
              </a:ext>
            </a:extLst>
          </p:cNvPr>
          <p:cNvSpPr>
            <a:spLocks noGrp="1"/>
          </p:cNvSpPr>
          <p:nvPr>
            <p:ph type="ftr" sz="quarter" idx="3"/>
          </p:nvPr>
        </p:nvSpPr>
        <p:spPr>
          <a:xfrm>
            <a:off x="341311" y="6387135"/>
            <a:ext cx="3258412" cy="228600"/>
          </a:xfrm>
          <a:prstGeom prst="rect">
            <a:avLst/>
          </a:prstGeom>
        </p:spPr>
        <p:txBody>
          <a:bodyPr vert="horz" lIns="91440" tIns="45720" rIns="91440" bIns="45720" rtlCol="0" anchor="t"/>
          <a:lstStyle>
            <a:lvl1pPr algn="l">
              <a:tabLst/>
              <a:defRPr sz="1067">
                <a:solidFill>
                  <a:schemeClr val="accent1"/>
                </a:solidFill>
                <a:latin typeface="+mn-lt"/>
              </a:defRPr>
            </a:lvl1pPr>
          </a:lstStyle>
          <a:p>
            <a:r>
              <a:rPr lang="sv-SE"/>
              <a:t>Karolinska Institutet - ett medicinskt universitet</a:t>
            </a:r>
            <a:endParaRPr lang="sv-SE" dirty="0"/>
          </a:p>
        </p:txBody>
      </p:sp>
      <p:sp>
        <p:nvSpPr>
          <p:cNvPr id="1028" name="Rectangle 4"/>
          <p:cNvSpPr>
            <a:spLocks noGrp="1" noChangeArrowheads="1"/>
          </p:cNvSpPr>
          <p:nvPr>
            <p:ph type="dt" sz="half" idx="2"/>
          </p:nvPr>
        </p:nvSpPr>
        <p:spPr bwMode="auto">
          <a:xfrm>
            <a:off x="8831263" y="6384311"/>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67">
                <a:solidFill>
                  <a:schemeClr val="accent1"/>
                </a:solidFill>
                <a:latin typeface="+mn-lt"/>
              </a:defRPr>
            </a:lvl1pPr>
          </a:lstStyle>
          <a:p>
            <a:fld id="{C3018874-3E6C-444F-95D2-0F7C8B5E1F23}" type="datetime4">
              <a:rPr lang="sv-SE" smtClean="0"/>
              <a:t>1 juni 2025</a:t>
            </a:fld>
            <a:endParaRPr lang="sv-SE" dirty="0"/>
          </a:p>
        </p:txBody>
      </p:sp>
      <p:sp>
        <p:nvSpPr>
          <p:cNvPr id="1030" name="Rectangle 6"/>
          <p:cNvSpPr>
            <a:spLocks noGrp="1" noChangeArrowheads="1"/>
          </p:cNvSpPr>
          <p:nvPr>
            <p:ph type="sldNum" sz="quarter" idx="4"/>
          </p:nvPr>
        </p:nvSpPr>
        <p:spPr bwMode="auto">
          <a:xfrm>
            <a:off x="11066463" y="6384311"/>
            <a:ext cx="914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67" b="0">
                <a:solidFill>
                  <a:schemeClr val="accent1"/>
                </a:solidFill>
                <a:latin typeface="+mn-lt"/>
              </a:defRPr>
            </a:lvl1pPr>
          </a:lstStyle>
          <a:p>
            <a:fld id="{B5C8723E-5A40-4F9A-B83B-0F0B7FEF2706}" type="slidenum">
              <a:rPr lang="sv-SE" smtClean="0"/>
              <a:pPr/>
              <a:t>‹#›</a:t>
            </a:fld>
            <a:endParaRPr lang="sv-SE" dirty="0"/>
          </a:p>
        </p:txBody>
      </p:sp>
    </p:spTree>
    <p:extLst>
      <p:ext uri="{BB962C8B-B14F-4D97-AF65-F5344CB8AC3E}">
        <p14:creationId xmlns:p14="http://schemas.microsoft.com/office/powerpoint/2010/main" val="102135199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hf hdr="0"/>
  <p:txStyles>
    <p:titleStyle>
      <a:lvl1pPr algn="l" rtl="0" eaLnBrk="1" fontAlgn="base" hangingPunct="1">
        <a:spcBef>
          <a:spcPct val="0"/>
        </a:spcBef>
        <a:spcAft>
          <a:spcPct val="0"/>
        </a:spcAft>
        <a:defRPr sz="3733" b="0" spc="-67" baseline="0">
          <a:solidFill>
            <a:schemeClr val="accent1"/>
          </a:solidFill>
          <a:latin typeface="+mj-lt"/>
          <a:ea typeface="+mj-ea"/>
          <a:cs typeface="+mj-cs"/>
        </a:defRPr>
      </a:lvl1pPr>
      <a:lvl2pPr algn="l" rtl="0" eaLnBrk="1" fontAlgn="base" hangingPunct="1">
        <a:spcBef>
          <a:spcPct val="0"/>
        </a:spcBef>
        <a:spcAft>
          <a:spcPct val="0"/>
        </a:spcAft>
        <a:defRPr sz="3733" b="1">
          <a:solidFill>
            <a:schemeClr val="accent1"/>
          </a:solidFill>
          <a:latin typeface="Arial" charset="0"/>
        </a:defRPr>
      </a:lvl2pPr>
      <a:lvl3pPr algn="l" rtl="0" eaLnBrk="1" fontAlgn="base" hangingPunct="1">
        <a:spcBef>
          <a:spcPct val="0"/>
        </a:spcBef>
        <a:spcAft>
          <a:spcPct val="0"/>
        </a:spcAft>
        <a:defRPr sz="3733" b="1">
          <a:solidFill>
            <a:schemeClr val="accent1"/>
          </a:solidFill>
          <a:latin typeface="Arial" charset="0"/>
        </a:defRPr>
      </a:lvl3pPr>
      <a:lvl4pPr algn="l" rtl="0" eaLnBrk="1" fontAlgn="base" hangingPunct="1">
        <a:spcBef>
          <a:spcPct val="0"/>
        </a:spcBef>
        <a:spcAft>
          <a:spcPct val="0"/>
        </a:spcAft>
        <a:defRPr sz="3733" b="1">
          <a:solidFill>
            <a:schemeClr val="accent1"/>
          </a:solidFill>
          <a:latin typeface="Arial" charset="0"/>
        </a:defRPr>
      </a:lvl4pPr>
      <a:lvl5pPr algn="l" rtl="0" eaLnBrk="1" fontAlgn="base" hangingPunct="1">
        <a:spcBef>
          <a:spcPct val="0"/>
        </a:spcBef>
        <a:spcAft>
          <a:spcPct val="0"/>
        </a:spcAft>
        <a:defRPr sz="3733" b="1">
          <a:solidFill>
            <a:schemeClr val="accent1"/>
          </a:solidFill>
          <a:latin typeface="Arial" charset="0"/>
        </a:defRPr>
      </a:lvl5pPr>
      <a:lvl6pPr marL="609585" algn="l" rtl="0" eaLnBrk="1" fontAlgn="base" hangingPunct="1">
        <a:spcBef>
          <a:spcPct val="0"/>
        </a:spcBef>
        <a:spcAft>
          <a:spcPct val="0"/>
        </a:spcAft>
        <a:defRPr sz="3733" b="1">
          <a:solidFill>
            <a:schemeClr val="accent1"/>
          </a:solidFill>
          <a:latin typeface="Arial" charset="0"/>
        </a:defRPr>
      </a:lvl6pPr>
      <a:lvl7pPr marL="1219170" algn="l" rtl="0" eaLnBrk="1" fontAlgn="base" hangingPunct="1">
        <a:spcBef>
          <a:spcPct val="0"/>
        </a:spcBef>
        <a:spcAft>
          <a:spcPct val="0"/>
        </a:spcAft>
        <a:defRPr sz="3733" b="1">
          <a:solidFill>
            <a:schemeClr val="accent1"/>
          </a:solidFill>
          <a:latin typeface="Arial" charset="0"/>
        </a:defRPr>
      </a:lvl7pPr>
      <a:lvl8pPr marL="1828754" algn="l" rtl="0" eaLnBrk="1" fontAlgn="base" hangingPunct="1">
        <a:spcBef>
          <a:spcPct val="0"/>
        </a:spcBef>
        <a:spcAft>
          <a:spcPct val="0"/>
        </a:spcAft>
        <a:defRPr sz="3733" b="1">
          <a:solidFill>
            <a:schemeClr val="accent1"/>
          </a:solidFill>
          <a:latin typeface="Arial" charset="0"/>
        </a:defRPr>
      </a:lvl8pPr>
      <a:lvl9pPr marL="2438339" algn="l" rtl="0" eaLnBrk="1" fontAlgn="base" hangingPunct="1">
        <a:spcBef>
          <a:spcPct val="0"/>
        </a:spcBef>
        <a:spcAft>
          <a:spcPct val="0"/>
        </a:spcAft>
        <a:defRPr sz="3733" b="1">
          <a:solidFill>
            <a:schemeClr val="accent1"/>
          </a:solidFill>
          <a:latin typeface="Arial" charset="0"/>
        </a:defRPr>
      </a:lvl9pPr>
    </p:titleStyle>
    <p:bodyStyle>
      <a:lvl1pPr marL="457189" indent="-457189" algn="l" rtl="0" eaLnBrk="1" fontAlgn="base" hangingPunct="1">
        <a:spcBef>
          <a:spcPct val="20000"/>
        </a:spcBef>
        <a:spcAft>
          <a:spcPct val="0"/>
        </a:spcAft>
        <a:buClr>
          <a:schemeClr val="accent1"/>
        </a:buClr>
        <a:buFont typeface="Arial" panose="020B0604020202020204" pitchFamily="34" charset="0"/>
        <a:buChar char="•"/>
        <a:defRPr sz="2400">
          <a:solidFill>
            <a:schemeClr val="tx1"/>
          </a:solidFill>
          <a:latin typeface="+mn-lt"/>
          <a:ea typeface="+mn-ea"/>
          <a:cs typeface="+mn-cs"/>
        </a:defRPr>
      </a:lvl1pPr>
      <a:lvl2pPr marL="990575" indent="-380990" algn="l" rtl="0" eaLnBrk="1" fontAlgn="base" hangingPunct="1">
        <a:spcBef>
          <a:spcPct val="20000"/>
        </a:spcBef>
        <a:spcAft>
          <a:spcPct val="0"/>
        </a:spcAft>
        <a:buClr>
          <a:schemeClr val="accent1"/>
        </a:buClr>
        <a:buFont typeface="Wingdings" charset="2"/>
        <a:buChar char="à"/>
        <a:defRPr sz="2133">
          <a:solidFill>
            <a:schemeClr val="tx1"/>
          </a:solidFill>
          <a:latin typeface="+mn-lt"/>
        </a:defRPr>
      </a:lvl2pPr>
      <a:lvl3pPr marL="1523962" indent="-304792" algn="l" rtl="0" eaLnBrk="1" fontAlgn="base" hangingPunct="1">
        <a:spcBef>
          <a:spcPct val="20000"/>
        </a:spcBef>
        <a:spcAft>
          <a:spcPct val="0"/>
        </a:spcAft>
        <a:buClr>
          <a:schemeClr val="accent1"/>
        </a:buClr>
        <a:buFont typeface="Arial" panose="020B0604020202020204" pitchFamily="34" charset="0"/>
        <a:buChar char="•"/>
        <a:defRPr sz="1867">
          <a:solidFill>
            <a:schemeClr val="tx1"/>
          </a:solidFill>
          <a:latin typeface="+mn-lt"/>
        </a:defRPr>
      </a:lvl3pPr>
      <a:lvl4pPr marL="2133547" indent="-304792"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4pPr>
      <a:lvl5pPr marL="2743131" indent="-304792" algn="l" rtl="0" eaLnBrk="1" fontAlgn="base" hangingPunct="1">
        <a:spcBef>
          <a:spcPct val="20000"/>
        </a:spcBef>
        <a:spcAft>
          <a:spcPct val="0"/>
        </a:spcAft>
        <a:buClr>
          <a:schemeClr val="accent1"/>
        </a:buClr>
        <a:buFont typeface="Wingdings" charset="2"/>
        <a:defRPr sz="2400">
          <a:solidFill>
            <a:schemeClr val="tx1"/>
          </a:solidFill>
          <a:latin typeface="+mn-lt"/>
        </a:defRPr>
      </a:lvl5pPr>
      <a:lvl6pPr marL="3352716" indent="-304792" algn="l" rtl="0" eaLnBrk="1" fontAlgn="base" hangingPunct="1">
        <a:spcBef>
          <a:spcPct val="20000"/>
        </a:spcBef>
        <a:spcAft>
          <a:spcPct val="0"/>
        </a:spcAft>
        <a:buClr>
          <a:schemeClr val="accent1"/>
        </a:buClr>
        <a:buFont typeface="Wingdings" charset="2"/>
        <a:defRPr sz="2667">
          <a:solidFill>
            <a:schemeClr val="tx1"/>
          </a:solidFill>
          <a:latin typeface="+mn-lt"/>
        </a:defRPr>
      </a:lvl6pPr>
      <a:lvl7pPr marL="3962301" indent="-304792" algn="l" rtl="0" eaLnBrk="1" fontAlgn="base" hangingPunct="1">
        <a:spcBef>
          <a:spcPct val="20000"/>
        </a:spcBef>
        <a:spcAft>
          <a:spcPct val="0"/>
        </a:spcAft>
        <a:buClr>
          <a:schemeClr val="accent1"/>
        </a:buClr>
        <a:buFont typeface="Wingdings" charset="2"/>
        <a:defRPr sz="2667">
          <a:solidFill>
            <a:schemeClr val="tx1"/>
          </a:solidFill>
          <a:latin typeface="+mn-lt"/>
        </a:defRPr>
      </a:lvl7pPr>
      <a:lvl8pPr marL="4571886" indent="-304792" algn="l" rtl="0" eaLnBrk="1" fontAlgn="base" hangingPunct="1">
        <a:spcBef>
          <a:spcPct val="20000"/>
        </a:spcBef>
        <a:spcAft>
          <a:spcPct val="0"/>
        </a:spcAft>
        <a:buClr>
          <a:schemeClr val="accent1"/>
        </a:buClr>
        <a:buFont typeface="Wingdings" charset="2"/>
        <a:defRPr sz="2667">
          <a:solidFill>
            <a:schemeClr val="tx1"/>
          </a:solidFill>
          <a:latin typeface="+mn-lt"/>
        </a:defRPr>
      </a:lvl8pPr>
      <a:lvl9pPr marL="5181470" indent="-304792" algn="l" rtl="0" eaLnBrk="1" fontAlgn="base" hangingPunct="1">
        <a:spcBef>
          <a:spcPct val="20000"/>
        </a:spcBef>
        <a:spcAft>
          <a:spcPct val="0"/>
        </a:spcAft>
        <a:buClr>
          <a:schemeClr val="accent1"/>
        </a:buClr>
        <a:buFont typeface="Wingdings" charset="2"/>
        <a:defRPr sz="2667">
          <a:solidFill>
            <a:schemeClr val="tx1"/>
          </a:solidFill>
          <a:latin typeface="+mn-lt"/>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1311" y="452669"/>
            <a:ext cx="115003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bakgrundsrubriken</a:t>
            </a:r>
          </a:p>
        </p:txBody>
      </p:sp>
      <p:sp>
        <p:nvSpPr>
          <p:cNvPr id="1027" name="Rectangle 3"/>
          <p:cNvSpPr>
            <a:spLocks noGrp="1" noChangeArrowheads="1"/>
          </p:cNvSpPr>
          <p:nvPr>
            <p:ph type="body" idx="1"/>
          </p:nvPr>
        </p:nvSpPr>
        <p:spPr bwMode="auto">
          <a:xfrm>
            <a:off x="341311" y="1870440"/>
            <a:ext cx="11507351" cy="424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3" name="Platshållare för sidfot 2">
            <a:extLst>
              <a:ext uri="{FF2B5EF4-FFF2-40B4-BE49-F238E27FC236}">
                <a16:creationId xmlns:a16="http://schemas.microsoft.com/office/drawing/2014/main" id="{C2080A6F-57B1-B9B7-BFFB-9C38D4F13FE6}"/>
              </a:ext>
            </a:extLst>
          </p:cNvPr>
          <p:cNvSpPr>
            <a:spLocks noGrp="1"/>
          </p:cNvSpPr>
          <p:nvPr>
            <p:ph type="ftr" sz="quarter" idx="3"/>
          </p:nvPr>
        </p:nvSpPr>
        <p:spPr>
          <a:xfrm>
            <a:off x="341311" y="6387135"/>
            <a:ext cx="2970380" cy="228600"/>
          </a:xfrm>
          <a:prstGeom prst="rect">
            <a:avLst/>
          </a:prstGeom>
        </p:spPr>
        <p:txBody>
          <a:bodyPr vert="horz" lIns="91440" tIns="45720" rIns="91440" bIns="45720" rtlCol="0" anchor="ctr"/>
          <a:lstStyle>
            <a:lvl1pPr algn="l">
              <a:tabLst/>
              <a:defRPr sz="1067">
                <a:solidFill>
                  <a:schemeClr val="accent1"/>
                </a:solidFill>
                <a:latin typeface="+mn-lt"/>
              </a:defRPr>
            </a:lvl1pPr>
          </a:lstStyle>
          <a:p>
            <a:r>
              <a:rPr lang="sv-SE" dirty="0"/>
              <a:t>Karolinska Institutet - a </a:t>
            </a:r>
            <a:r>
              <a:rPr lang="sv-SE" dirty="0" err="1"/>
              <a:t>medical</a:t>
            </a:r>
            <a:r>
              <a:rPr lang="sv-SE" dirty="0"/>
              <a:t> </a:t>
            </a:r>
            <a:r>
              <a:rPr lang="sv-SE" dirty="0" err="1"/>
              <a:t>university</a:t>
            </a:r>
            <a:endParaRPr lang="sv-SE" dirty="0"/>
          </a:p>
        </p:txBody>
      </p:sp>
      <p:sp>
        <p:nvSpPr>
          <p:cNvPr id="1028" name="Rectangle 4"/>
          <p:cNvSpPr>
            <a:spLocks noGrp="1" noChangeArrowheads="1"/>
          </p:cNvSpPr>
          <p:nvPr>
            <p:ph type="dt" sz="half" idx="2"/>
          </p:nvPr>
        </p:nvSpPr>
        <p:spPr bwMode="auto">
          <a:xfrm>
            <a:off x="8831263" y="6384311"/>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67">
                <a:solidFill>
                  <a:schemeClr val="accent1"/>
                </a:solidFill>
                <a:latin typeface="+mn-lt"/>
              </a:defRPr>
            </a:lvl1pPr>
          </a:lstStyle>
          <a:p>
            <a:fld id="{556C4A7E-66B8-4D02-A897-C064A39C4051}" type="datetime1">
              <a:rPr lang="en-GB" smtClean="0"/>
              <a:t>01/06/2025</a:t>
            </a:fld>
            <a:endParaRPr lang="sv-SE" dirty="0"/>
          </a:p>
        </p:txBody>
      </p:sp>
      <p:sp>
        <p:nvSpPr>
          <p:cNvPr id="1030" name="Rectangle 6"/>
          <p:cNvSpPr>
            <a:spLocks noGrp="1" noChangeArrowheads="1"/>
          </p:cNvSpPr>
          <p:nvPr>
            <p:ph type="sldNum" sz="quarter" idx="4"/>
          </p:nvPr>
        </p:nvSpPr>
        <p:spPr bwMode="auto">
          <a:xfrm>
            <a:off x="11066463" y="6384311"/>
            <a:ext cx="914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67" b="0">
                <a:solidFill>
                  <a:schemeClr val="accent1"/>
                </a:solidFill>
                <a:latin typeface="+mn-lt"/>
              </a:defRPr>
            </a:lvl1pPr>
          </a:lstStyle>
          <a:p>
            <a:fld id="{B5C8723E-5A40-4F9A-B83B-0F0B7FEF2706}" type="slidenum">
              <a:rPr lang="sv-SE" smtClean="0"/>
              <a:pPr/>
              <a:t>‹#›</a:t>
            </a:fld>
            <a:endParaRPr lang="sv-SE" dirty="0"/>
          </a:p>
        </p:txBody>
      </p:sp>
    </p:spTree>
    <p:extLst>
      <p:ext uri="{BB962C8B-B14F-4D97-AF65-F5344CB8AC3E}">
        <p14:creationId xmlns:p14="http://schemas.microsoft.com/office/powerpoint/2010/main" val="1152917574"/>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p:hf hdr="0"/>
  <p:txStyles>
    <p:titleStyle>
      <a:lvl1pPr algn="l" rtl="0" eaLnBrk="1" fontAlgn="base" hangingPunct="1">
        <a:spcBef>
          <a:spcPct val="0"/>
        </a:spcBef>
        <a:spcAft>
          <a:spcPct val="0"/>
        </a:spcAft>
        <a:defRPr sz="3733" b="0" spc="-67" baseline="0">
          <a:solidFill>
            <a:schemeClr val="accent1"/>
          </a:solidFill>
          <a:latin typeface="+mj-lt"/>
          <a:ea typeface="+mj-ea"/>
          <a:cs typeface="+mj-cs"/>
        </a:defRPr>
      </a:lvl1pPr>
      <a:lvl2pPr algn="l" rtl="0" eaLnBrk="1" fontAlgn="base" hangingPunct="1">
        <a:spcBef>
          <a:spcPct val="0"/>
        </a:spcBef>
        <a:spcAft>
          <a:spcPct val="0"/>
        </a:spcAft>
        <a:defRPr sz="3733" b="1">
          <a:solidFill>
            <a:schemeClr val="accent1"/>
          </a:solidFill>
          <a:latin typeface="Arial" charset="0"/>
        </a:defRPr>
      </a:lvl2pPr>
      <a:lvl3pPr algn="l" rtl="0" eaLnBrk="1" fontAlgn="base" hangingPunct="1">
        <a:spcBef>
          <a:spcPct val="0"/>
        </a:spcBef>
        <a:spcAft>
          <a:spcPct val="0"/>
        </a:spcAft>
        <a:defRPr sz="3733" b="1">
          <a:solidFill>
            <a:schemeClr val="accent1"/>
          </a:solidFill>
          <a:latin typeface="Arial" charset="0"/>
        </a:defRPr>
      </a:lvl3pPr>
      <a:lvl4pPr algn="l" rtl="0" eaLnBrk="1" fontAlgn="base" hangingPunct="1">
        <a:spcBef>
          <a:spcPct val="0"/>
        </a:spcBef>
        <a:spcAft>
          <a:spcPct val="0"/>
        </a:spcAft>
        <a:defRPr sz="3733" b="1">
          <a:solidFill>
            <a:schemeClr val="accent1"/>
          </a:solidFill>
          <a:latin typeface="Arial" charset="0"/>
        </a:defRPr>
      </a:lvl4pPr>
      <a:lvl5pPr algn="l" rtl="0" eaLnBrk="1" fontAlgn="base" hangingPunct="1">
        <a:spcBef>
          <a:spcPct val="0"/>
        </a:spcBef>
        <a:spcAft>
          <a:spcPct val="0"/>
        </a:spcAft>
        <a:defRPr sz="3733" b="1">
          <a:solidFill>
            <a:schemeClr val="accent1"/>
          </a:solidFill>
          <a:latin typeface="Arial" charset="0"/>
        </a:defRPr>
      </a:lvl5pPr>
      <a:lvl6pPr marL="609585" algn="l" rtl="0" eaLnBrk="1" fontAlgn="base" hangingPunct="1">
        <a:spcBef>
          <a:spcPct val="0"/>
        </a:spcBef>
        <a:spcAft>
          <a:spcPct val="0"/>
        </a:spcAft>
        <a:defRPr sz="3733" b="1">
          <a:solidFill>
            <a:schemeClr val="accent1"/>
          </a:solidFill>
          <a:latin typeface="Arial" charset="0"/>
        </a:defRPr>
      </a:lvl6pPr>
      <a:lvl7pPr marL="1219170" algn="l" rtl="0" eaLnBrk="1" fontAlgn="base" hangingPunct="1">
        <a:spcBef>
          <a:spcPct val="0"/>
        </a:spcBef>
        <a:spcAft>
          <a:spcPct val="0"/>
        </a:spcAft>
        <a:defRPr sz="3733" b="1">
          <a:solidFill>
            <a:schemeClr val="accent1"/>
          </a:solidFill>
          <a:latin typeface="Arial" charset="0"/>
        </a:defRPr>
      </a:lvl7pPr>
      <a:lvl8pPr marL="1828754" algn="l" rtl="0" eaLnBrk="1" fontAlgn="base" hangingPunct="1">
        <a:spcBef>
          <a:spcPct val="0"/>
        </a:spcBef>
        <a:spcAft>
          <a:spcPct val="0"/>
        </a:spcAft>
        <a:defRPr sz="3733" b="1">
          <a:solidFill>
            <a:schemeClr val="accent1"/>
          </a:solidFill>
          <a:latin typeface="Arial" charset="0"/>
        </a:defRPr>
      </a:lvl8pPr>
      <a:lvl9pPr marL="2438339" algn="l" rtl="0" eaLnBrk="1" fontAlgn="base" hangingPunct="1">
        <a:spcBef>
          <a:spcPct val="0"/>
        </a:spcBef>
        <a:spcAft>
          <a:spcPct val="0"/>
        </a:spcAft>
        <a:defRPr sz="3733" b="1">
          <a:solidFill>
            <a:schemeClr val="accent1"/>
          </a:solidFill>
          <a:latin typeface="Arial" charset="0"/>
        </a:defRPr>
      </a:lvl9pPr>
    </p:titleStyle>
    <p:bodyStyle>
      <a:lvl1pPr marL="457189" indent="-457189" algn="l" rtl="0" eaLnBrk="1" fontAlgn="base" hangingPunct="1">
        <a:spcBef>
          <a:spcPct val="20000"/>
        </a:spcBef>
        <a:spcAft>
          <a:spcPct val="0"/>
        </a:spcAft>
        <a:buClr>
          <a:schemeClr val="accent1"/>
        </a:buClr>
        <a:buFont typeface="Arial" panose="020B0604020202020204" pitchFamily="34" charset="0"/>
        <a:buChar char="•"/>
        <a:defRPr sz="2400">
          <a:solidFill>
            <a:schemeClr val="tx1"/>
          </a:solidFill>
          <a:latin typeface="+mn-lt"/>
          <a:ea typeface="+mn-ea"/>
          <a:cs typeface="+mn-cs"/>
        </a:defRPr>
      </a:lvl1pPr>
      <a:lvl2pPr marL="990575" indent="-380990" algn="l" rtl="0" eaLnBrk="1" fontAlgn="base" hangingPunct="1">
        <a:spcBef>
          <a:spcPct val="20000"/>
        </a:spcBef>
        <a:spcAft>
          <a:spcPct val="0"/>
        </a:spcAft>
        <a:buClr>
          <a:schemeClr val="accent1"/>
        </a:buClr>
        <a:buFont typeface="Wingdings" charset="2"/>
        <a:buChar char="à"/>
        <a:defRPr sz="2133">
          <a:solidFill>
            <a:schemeClr val="tx1"/>
          </a:solidFill>
          <a:latin typeface="+mn-lt"/>
        </a:defRPr>
      </a:lvl2pPr>
      <a:lvl3pPr marL="1523962" indent="-304792" algn="l" rtl="0" eaLnBrk="1" fontAlgn="base" hangingPunct="1">
        <a:spcBef>
          <a:spcPct val="20000"/>
        </a:spcBef>
        <a:spcAft>
          <a:spcPct val="0"/>
        </a:spcAft>
        <a:buClr>
          <a:schemeClr val="accent1"/>
        </a:buClr>
        <a:buFont typeface="Arial" panose="020B0604020202020204" pitchFamily="34" charset="0"/>
        <a:buChar char="•"/>
        <a:defRPr sz="1867">
          <a:solidFill>
            <a:schemeClr val="tx1"/>
          </a:solidFill>
          <a:latin typeface="+mn-lt"/>
        </a:defRPr>
      </a:lvl3pPr>
      <a:lvl4pPr marL="2133547" indent="-304792"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4pPr>
      <a:lvl5pPr marL="2743131" indent="-304792" algn="l" rtl="0" eaLnBrk="1" fontAlgn="base" hangingPunct="1">
        <a:spcBef>
          <a:spcPct val="20000"/>
        </a:spcBef>
        <a:spcAft>
          <a:spcPct val="0"/>
        </a:spcAft>
        <a:buClr>
          <a:schemeClr val="accent1"/>
        </a:buClr>
        <a:buFont typeface="Wingdings" charset="2"/>
        <a:defRPr sz="2400">
          <a:solidFill>
            <a:schemeClr val="tx1"/>
          </a:solidFill>
          <a:latin typeface="+mn-lt"/>
        </a:defRPr>
      </a:lvl5pPr>
      <a:lvl6pPr marL="3352716" indent="-304792" algn="l" rtl="0" eaLnBrk="1" fontAlgn="base" hangingPunct="1">
        <a:spcBef>
          <a:spcPct val="20000"/>
        </a:spcBef>
        <a:spcAft>
          <a:spcPct val="0"/>
        </a:spcAft>
        <a:buClr>
          <a:schemeClr val="accent1"/>
        </a:buClr>
        <a:buFont typeface="Wingdings" charset="2"/>
        <a:defRPr sz="2667">
          <a:solidFill>
            <a:schemeClr val="tx1"/>
          </a:solidFill>
          <a:latin typeface="+mn-lt"/>
        </a:defRPr>
      </a:lvl6pPr>
      <a:lvl7pPr marL="3962301" indent="-304792" algn="l" rtl="0" eaLnBrk="1" fontAlgn="base" hangingPunct="1">
        <a:spcBef>
          <a:spcPct val="20000"/>
        </a:spcBef>
        <a:spcAft>
          <a:spcPct val="0"/>
        </a:spcAft>
        <a:buClr>
          <a:schemeClr val="accent1"/>
        </a:buClr>
        <a:buFont typeface="Wingdings" charset="2"/>
        <a:defRPr sz="2667">
          <a:solidFill>
            <a:schemeClr val="tx1"/>
          </a:solidFill>
          <a:latin typeface="+mn-lt"/>
        </a:defRPr>
      </a:lvl7pPr>
      <a:lvl8pPr marL="4571886" indent="-304792" algn="l" rtl="0" eaLnBrk="1" fontAlgn="base" hangingPunct="1">
        <a:spcBef>
          <a:spcPct val="20000"/>
        </a:spcBef>
        <a:spcAft>
          <a:spcPct val="0"/>
        </a:spcAft>
        <a:buClr>
          <a:schemeClr val="accent1"/>
        </a:buClr>
        <a:buFont typeface="Wingdings" charset="2"/>
        <a:defRPr sz="2667">
          <a:solidFill>
            <a:schemeClr val="tx1"/>
          </a:solidFill>
          <a:latin typeface="+mn-lt"/>
        </a:defRPr>
      </a:lvl8pPr>
      <a:lvl9pPr marL="5181470" indent="-304792" algn="l" rtl="0" eaLnBrk="1" fontAlgn="base" hangingPunct="1">
        <a:spcBef>
          <a:spcPct val="20000"/>
        </a:spcBef>
        <a:spcAft>
          <a:spcPct val="0"/>
        </a:spcAft>
        <a:buClr>
          <a:schemeClr val="accent1"/>
        </a:buClr>
        <a:buFont typeface="Wingdings" charset="2"/>
        <a:defRPr sz="2667">
          <a:solidFill>
            <a:schemeClr val="tx1"/>
          </a:solidFill>
          <a:latin typeface="+mn-lt"/>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61.png"/><Relationship Id="rId11" Type="http://schemas.openxmlformats.org/officeDocument/2006/relationships/image" Target="../media/image66.jp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6.jpg"/><Relationship Id="rId7" Type="http://schemas.openxmlformats.org/officeDocument/2006/relationships/image" Target="../media/image61.png"/><Relationship Id="rId12"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8.png"/><Relationship Id="rId7" Type="http://schemas.openxmlformats.org/officeDocument/2006/relationships/image" Target="../media/image72.jp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 Id="rId9" Type="http://schemas.openxmlformats.org/officeDocument/2006/relationships/image" Target="../media/image66.jp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8.xml"/><Relationship Id="rId1" Type="http://schemas.openxmlformats.org/officeDocument/2006/relationships/slideLayout" Target="../slideLayouts/slideLayout47.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1.xml"/><Relationship Id="rId5" Type="http://schemas.openxmlformats.org/officeDocument/2006/relationships/image" Target="../media/image15.jpg"/><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66.jp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75.png"/><Relationship Id="rId10" Type="http://schemas.openxmlformats.org/officeDocument/2006/relationships/image" Target="../media/image62.png"/><Relationship Id="rId4" Type="http://schemas.openxmlformats.org/officeDocument/2006/relationships/image" Target="../media/image74.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chart" Target="../charts/chart2.xml"/><Relationship Id="rId1" Type="http://schemas.openxmlformats.org/officeDocument/2006/relationships/slideLayout" Target="../slideLayouts/slideLayout47.xml"/><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7.xml"/><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53.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5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5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emf"/></Relationships>
</file>

<file path=ppt/slides/_rels/slide4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1.xml"/><Relationship Id="rId1" Type="http://schemas.openxmlformats.org/officeDocument/2006/relationships/slideLayout" Target="../slideLayouts/slideLayout55.xml"/><Relationship Id="rId5" Type="http://schemas.openxmlformats.org/officeDocument/2006/relationships/chart" Target="../charts/chart6.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2.xml"/><Relationship Id="rId1" Type="http://schemas.openxmlformats.org/officeDocument/2006/relationships/slideLayout" Target="../slideLayouts/slideLayout55.xml"/><Relationship Id="rId5" Type="http://schemas.openxmlformats.org/officeDocument/2006/relationships/chart" Target="../charts/chart7.xml"/><Relationship Id="rId4" Type="http://schemas.openxmlformats.org/officeDocument/2006/relationships/image" Target="../media/image94.emf"/></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image" Target="../media/image84.emf"/></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18" Type="http://schemas.openxmlformats.org/officeDocument/2006/relationships/image" Target="../media/image8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9.png"/><Relationship Id="rId17" Type="http://schemas.openxmlformats.org/officeDocument/2006/relationships/image" Target="../media/image104.svg"/><Relationship Id="rId2" Type="http://schemas.openxmlformats.org/officeDocument/2006/relationships/notesSlide" Target="../notesSlides/notesSlide34.xml"/><Relationship Id="rId16" Type="http://schemas.openxmlformats.org/officeDocument/2006/relationships/image" Target="../media/image103.png"/><Relationship Id="rId1" Type="http://schemas.openxmlformats.org/officeDocument/2006/relationships/slideLayout" Target="../slideLayouts/slideLayout55.xml"/><Relationship Id="rId6" Type="http://schemas.openxmlformats.org/officeDocument/2006/relationships/diagramColors" Target="../diagrams/colors1.xml"/><Relationship Id="rId11" Type="http://schemas.openxmlformats.org/officeDocument/2006/relationships/image" Target="../media/image98.svg"/><Relationship Id="rId5" Type="http://schemas.openxmlformats.org/officeDocument/2006/relationships/diagramQuickStyle" Target="../diagrams/quickStyle1.xml"/><Relationship Id="rId15" Type="http://schemas.openxmlformats.org/officeDocument/2006/relationships/image" Target="../media/image102.svg"/><Relationship Id="rId10" Type="http://schemas.openxmlformats.org/officeDocument/2006/relationships/image" Target="../media/image97.png"/><Relationship Id="rId4" Type="http://schemas.openxmlformats.org/officeDocument/2006/relationships/diagramLayout" Target="../diagrams/layout1.xml"/><Relationship Id="rId9" Type="http://schemas.openxmlformats.org/officeDocument/2006/relationships/image" Target="../media/image96.svg"/><Relationship Id="rId14" Type="http://schemas.openxmlformats.org/officeDocument/2006/relationships/image" Target="../media/image101.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23368" y="1452793"/>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a:lnSpc>
                <a:spcPct val="100000"/>
              </a:lnSpc>
            </a:pPr>
            <a:r>
              <a:rPr lang="en-US" sz="5400" b="1" dirty="0">
                <a:solidFill>
                  <a:srgbClr val="CD1200"/>
                </a:solidFill>
              </a:rPr>
              <a:t>Ride the Knowledge Wave 9</a:t>
            </a:r>
            <a:endParaRPr lang="en-US" sz="5400" dirty="0">
              <a:solidFill>
                <a:srgbClr val="CD1200"/>
              </a:solidFill>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23368" y="2353616"/>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spcBef>
                <a:spcPts val="0"/>
              </a:spcBef>
            </a:pPr>
            <a:r>
              <a:rPr lang="en-US" b="1" dirty="0"/>
              <a:t>IMPLEMENTATION IN EDUCATIONAL SETTINGS</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sp>
        <p:nvSpPr>
          <p:cNvPr id="12" name="TextBox 11">
            <a:extLst>
              <a:ext uri="{FF2B5EF4-FFF2-40B4-BE49-F238E27FC236}">
                <a16:creationId xmlns:a16="http://schemas.microsoft.com/office/drawing/2014/main" id="{2034B216-7647-4C4B-96E4-BF89C634BF63}"/>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Maria Fagerström</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Jane Lewis</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Andreas </a:t>
            </a:r>
            <a:r>
              <a:rPr lang="en-US" sz="2000" b="1" u="none" strike="noStrike" dirty="0" err="1">
                <a:solidFill>
                  <a:srgbClr val="403632"/>
                </a:solidFill>
                <a:effectLst/>
                <a:latin typeface="Calibri" panose="020F0502020204030204" pitchFamily="34" charset="0"/>
                <a:cs typeface="Calibri" panose="020F0502020204030204" pitchFamily="34" charset="0"/>
              </a:rPr>
              <a:t>Rödlund</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Kristi </a:t>
            </a:r>
            <a:r>
              <a:rPr lang="en-US" sz="2000" b="1" dirty="0">
                <a:solidFill>
                  <a:srgbClr val="403632"/>
                </a:solidFill>
                <a:latin typeface="Calibri" panose="020F0502020204030204" pitchFamily="34" charset="0"/>
                <a:cs typeface="Calibri" panose="020F0502020204030204" pitchFamily="34" charset="0"/>
              </a:rPr>
              <a:t>Sidney </a:t>
            </a:r>
            <a:r>
              <a:rPr lang="en-US" sz="2000" b="1" dirty="0" err="1">
                <a:solidFill>
                  <a:srgbClr val="403632"/>
                </a:solidFill>
                <a:latin typeface="Calibri" panose="020F0502020204030204" pitchFamily="34" charset="0"/>
                <a:cs typeface="Calibri" panose="020F0502020204030204" pitchFamily="34" charset="0"/>
              </a:rPr>
              <a:t>Annerstedt</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Sylwia Kazmierczak-Murray</a:t>
            </a:r>
          </a:p>
        </p:txBody>
      </p:sp>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Tree>
    <p:extLst>
      <p:ext uri="{BB962C8B-B14F-4D97-AF65-F5344CB8AC3E}">
        <p14:creationId xmlns:p14="http://schemas.microsoft.com/office/powerpoint/2010/main" val="425104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4E55D-962D-52CA-F8B2-3E5B9CDB918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94825E1-145E-D58F-F15C-5CEDF2677B67}"/>
              </a:ext>
            </a:extLst>
          </p:cNvPr>
          <p:cNvSpPr>
            <a:spLocks noGrp="1"/>
          </p:cNvSpPr>
          <p:nvPr>
            <p:ph type="title"/>
          </p:nvPr>
        </p:nvSpPr>
        <p:spPr>
          <a:xfrm>
            <a:off x="838200" y="365129"/>
            <a:ext cx="10946258" cy="1325563"/>
          </a:xfrm>
        </p:spPr>
        <p:txBody>
          <a:bodyPr/>
          <a:lstStyle/>
          <a:p>
            <a:r>
              <a:rPr lang="sv-SE" dirty="0"/>
              <a:t>Students’ determinants for </a:t>
            </a:r>
            <a:r>
              <a:rPr lang="sv-SE" dirty="0" err="1"/>
              <a:t>adopting</a:t>
            </a:r>
            <a:r>
              <a:rPr lang="sv-SE" dirty="0"/>
              <a:t> the app</a:t>
            </a:r>
          </a:p>
        </p:txBody>
      </p:sp>
      <p:sp>
        <p:nvSpPr>
          <p:cNvPr id="4" name="Platshållare för innehåll 3">
            <a:extLst>
              <a:ext uri="{FF2B5EF4-FFF2-40B4-BE49-F238E27FC236}">
                <a16:creationId xmlns:a16="http://schemas.microsoft.com/office/drawing/2014/main" id="{AE290853-B415-7038-064C-28F5DFC1EC8F}"/>
              </a:ext>
            </a:extLst>
          </p:cNvPr>
          <p:cNvSpPr>
            <a:spLocks noGrp="1"/>
          </p:cNvSpPr>
          <p:nvPr>
            <p:ph sz="half" idx="2"/>
          </p:nvPr>
        </p:nvSpPr>
        <p:spPr>
          <a:xfrm>
            <a:off x="3913239" y="1825626"/>
            <a:ext cx="7440561" cy="4254337"/>
          </a:xfrm>
        </p:spPr>
        <p:txBody>
          <a:bodyPr>
            <a:normAutofit/>
          </a:bodyPr>
          <a:lstStyle/>
          <a:p>
            <a:pPr marL="0" indent="0">
              <a:lnSpc>
                <a:spcPct val="120000"/>
              </a:lnSpc>
              <a:buNone/>
            </a:pPr>
            <a:r>
              <a:rPr lang="en-US" sz="2000" dirty="0">
                <a:solidFill>
                  <a:schemeClr val="bg2">
                    <a:lumMod val="75000"/>
                  </a:schemeClr>
                </a:solidFill>
              </a:rPr>
              <a:t>Alignment between the app and the student</a:t>
            </a:r>
          </a:p>
          <a:p>
            <a:pPr marL="342900" indent="-342900">
              <a:buFont typeface="Arial" panose="020B0604020202020204" pitchFamily="34" charset="0"/>
              <a:buChar char="•"/>
            </a:pPr>
            <a:r>
              <a:rPr lang="sv-SE" sz="1200" kern="1000" dirty="0" err="1">
                <a:solidFill>
                  <a:schemeClr val="bg2">
                    <a:lumMod val="75000"/>
                  </a:schemeClr>
                </a:solidFill>
                <a:latin typeface="Georgia" charset="0"/>
              </a:rPr>
              <a:t>What’s</a:t>
            </a:r>
            <a:r>
              <a:rPr lang="sv-SE" sz="1200" kern="1000" dirty="0">
                <a:solidFill>
                  <a:schemeClr val="bg2">
                    <a:lumMod val="75000"/>
                  </a:schemeClr>
                </a:solidFill>
                <a:latin typeface="Georgia" charset="0"/>
              </a:rPr>
              <a:t> my </a:t>
            </a:r>
            <a:r>
              <a:rPr lang="sv-SE" sz="1200" kern="1000" dirty="0" err="1">
                <a:solidFill>
                  <a:schemeClr val="bg2">
                    <a:lumMod val="75000"/>
                  </a:schemeClr>
                </a:solidFill>
                <a:latin typeface="Georgia" charset="0"/>
              </a:rPr>
              <a:t>beliefs</a:t>
            </a:r>
            <a:r>
              <a:rPr lang="sv-SE" sz="1200" kern="1000" dirty="0">
                <a:solidFill>
                  <a:schemeClr val="bg2">
                    <a:lumMod val="75000"/>
                  </a:schemeClr>
                </a:solidFill>
                <a:latin typeface="Georgia" charset="0"/>
              </a:rPr>
              <a:t> in </a:t>
            </a:r>
            <a:r>
              <a:rPr lang="sv-SE" sz="1200" kern="1000" dirty="0" err="1">
                <a:solidFill>
                  <a:schemeClr val="bg2">
                    <a:lumMod val="75000"/>
                  </a:schemeClr>
                </a:solidFill>
                <a:latin typeface="Georgia" charset="0"/>
              </a:rPr>
              <a:t>using</a:t>
            </a:r>
            <a:r>
              <a:rPr lang="sv-SE" sz="1200" kern="1000" dirty="0">
                <a:solidFill>
                  <a:schemeClr val="bg2">
                    <a:lumMod val="75000"/>
                  </a:schemeClr>
                </a:solidFill>
                <a:latin typeface="Georgia" charset="0"/>
              </a:rPr>
              <a:t> mobile </a:t>
            </a:r>
            <a:r>
              <a:rPr lang="sv-SE" sz="1200" kern="1000" dirty="0" err="1">
                <a:solidFill>
                  <a:schemeClr val="bg2">
                    <a:lumMod val="75000"/>
                  </a:schemeClr>
                </a:solidFill>
                <a:latin typeface="Georgia" charset="0"/>
              </a:rPr>
              <a:t>apps</a:t>
            </a:r>
            <a:r>
              <a:rPr lang="sv-SE" sz="1200" kern="1000" dirty="0">
                <a:solidFill>
                  <a:schemeClr val="bg2">
                    <a:lumMod val="75000"/>
                  </a:schemeClr>
                </a:solidFill>
                <a:latin typeface="Georgia" charset="0"/>
              </a:rPr>
              <a:t> to </a:t>
            </a:r>
            <a:r>
              <a:rPr lang="sv-SE" sz="1200" kern="1000" dirty="0" err="1">
                <a:solidFill>
                  <a:schemeClr val="bg2">
                    <a:lumMod val="75000"/>
                  </a:schemeClr>
                </a:solidFill>
                <a:latin typeface="Georgia" charset="0"/>
              </a:rPr>
              <a:t>promote</a:t>
            </a:r>
            <a:r>
              <a:rPr lang="sv-SE" sz="1200" kern="1000" dirty="0">
                <a:solidFill>
                  <a:schemeClr val="bg2">
                    <a:lumMod val="75000"/>
                  </a:schemeClr>
                </a:solidFill>
                <a:latin typeface="Georgia" charset="0"/>
              </a:rPr>
              <a:t> mental </a:t>
            </a:r>
            <a:r>
              <a:rPr lang="sv-SE" sz="1200" kern="1000" dirty="0" err="1">
                <a:solidFill>
                  <a:schemeClr val="bg2">
                    <a:lumMod val="75000"/>
                  </a:schemeClr>
                </a:solidFill>
                <a:latin typeface="Georgia" charset="0"/>
              </a:rPr>
              <a:t>health</a:t>
            </a:r>
            <a:r>
              <a:rPr lang="sv-SE" sz="1200" kern="1000" dirty="0">
                <a:solidFill>
                  <a:schemeClr val="bg2">
                    <a:lumMod val="75000"/>
                  </a:schemeClr>
                </a:solidFill>
                <a:latin typeface="Georgia" charset="0"/>
              </a:rPr>
              <a:t>?</a:t>
            </a:r>
          </a:p>
          <a:p>
            <a:pPr marL="342900" indent="-342900">
              <a:buFont typeface="Arial" panose="020B0604020202020204" pitchFamily="34" charset="0"/>
              <a:buChar char="•"/>
            </a:pPr>
            <a:r>
              <a:rPr lang="sv-SE" sz="1200" kern="1000" dirty="0">
                <a:solidFill>
                  <a:schemeClr val="bg2">
                    <a:lumMod val="75000"/>
                  </a:schemeClr>
                </a:solidFill>
                <a:latin typeface="Georgia" charset="0"/>
              </a:rPr>
              <a:t>Does the intervention </a:t>
            </a:r>
            <a:r>
              <a:rPr lang="sv-SE" sz="1200" kern="1000" dirty="0" err="1">
                <a:solidFill>
                  <a:schemeClr val="bg2">
                    <a:lumMod val="75000"/>
                  </a:schemeClr>
                </a:solidFill>
                <a:latin typeface="Georgia" charset="0"/>
              </a:rPr>
              <a:t>align</a:t>
            </a:r>
            <a:r>
              <a:rPr lang="sv-SE" sz="1200" kern="1000" dirty="0">
                <a:solidFill>
                  <a:schemeClr val="bg2">
                    <a:lumMod val="75000"/>
                  </a:schemeClr>
                </a:solidFill>
                <a:latin typeface="Georgia" charset="0"/>
              </a:rPr>
              <a:t> </a:t>
            </a:r>
            <a:r>
              <a:rPr lang="sv-SE" sz="1200" kern="1000" dirty="0" err="1">
                <a:solidFill>
                  <a:schemeClr val="bg2">
                    <a:lumMod val="75000"/>
                  </a:schemeClr>
                </a:solidFill>
                <a:latin typeface="Georgia" charset="0"/>
              </a:rPr>
              <a:t>with</a:t>
            </a:r>
            <a:r>
              <a:rPr lang="sv-SE" sz="1200" kern="1000" dirty="0">
                <a:solidFill>
                  <a:schemeClr val="bg2">
                    <a:lumMod val="75000"/>
                  </a:schemeClr>
                </a:solidFill>
                <a:latin typeface="Georgia" charset="0"/>
              </a:rPr>
              <a:t> the kind </a:t>
            </a:r>
            <a:r>
              <a:rPr lang="sv-SE" sz="1200" kern="1000" dirty="0" err="1">
                <a:solidFill>
                  <a:schemeClr val="bg2">
                    <a:lumMod val="75000"/>
                  </a:schemeClr>
                </a:solidFill>
                <a:latin typeface="Georgia" charset="0"/>
              </a:rPr>
              <a:t>of</a:t>
            </a:r>
            <a:r>
              <a:rPr lang="sv-SE" sz="1200" kern="1000" dirty="0">
                <a:solidFill>
                  <a:schemeClr val="bg2">
                    <a:lumMod val="75000"/>
                  </a:schemeClr>
                </a:solidFill>
                <a:latin typeface="Georgia" charset="0"/>
              </a:rPr>
              <a:t> mobile design </a:t>
            </a:r>
            <a:r>
              <a:rPr lang="sv-SE" sz="1200" kern="1000" dirty="0" err="1">
                <a:solidFill>
                  <a:schemeClr val="bg2">
                    <a:lumMod val="75000"/>
                  </a:schemeClr>
                </a:solidFill>
                <a:latin typeface="Georgia" charset="0"/>
              </a:rPr>
              <a:t>that</a:t>
            </a:r>
            <a:r>
              <a:rPr lang="sv-SE" sz="1200" kern="1000" dirty="0">
                <a:solidFill>
                  <a:schemeClr val="bg2">
                    <a:lumMod val="75000"/>
                  </a:schemeClr>
                </a:solidFill>
                <a:latin typeface="Georgia" charset="0"/>
              </a:rPr>
              <a:t> I like? </a:t>
            </a:r>
          </a:p>
          <a:p>
            <a:pPr marL="342900" indent="-342900">
              <a:buFont typeface="Arial" panose="020B0604020202020204" pitchFamily="34" charset="0"/>
              <a:buChar char="•"/>
            </a:pPr>
            <a:r>
              <a:rPr lang="sv-SE" sz="1200" kern="1000" dirty="0" err="1">
                <a:solidFill>
                  <a:schemeClr val="bg2">
                    <a:lumMod val="75000"/>
                  </a:schemeClr>
                </a:solidFill>
                <a:latin typeface="Georgia" charset="0"/>
              </a:rPr>
              <a:t>Can</a:t>
            </a:r>
            <a:r>
              <a:rPr lang="sv-SE" sz="1200" kern="1000" dirty="0">
                <a:solidFill>
                  <a:schemeClr val="bg2">
                    <a:lumMod val="75000"/>
                  </a:schemeClr>
                </a:solidFill>
                <a:latin typeface="Georgia" charset="0"/>
              </a:rPr>
              <a:t> I trust </a:t>
            </a:r>
            <a:r>
              <a:rPr lang="sv-SE" sz="1200" kern="1000" dirty="0" err="1">
                <a:solidFill>
                  <a:schemeClr val="bg2">
                    <a:lumMod val="75000"/>
                  </a:schemeClr>
                </a:solidFill>
                <a:latin typeface="Georgia" charset="0"/>
              </a:rPr>
              <a:t>this</a:t>
            </a:r>
            <a:r>
              <a:rPr lang="sv-SE" sz="1200" kern="1000" dirty="0">
                <a:solidFill>
                  <a:schemeClr val="bg2">
                    <a:lumMod val="75000"/>
                  </a:schemeClr>
                </a:solidFill>
                <a:latin typeface="Georgia" charset="0"/>
              </a:rPr>
              <a:t> mobile app</a:t>
            </a:r>
            <a:r>
              <a:rPr lang="en-US" sz="1200" kern="1000" dirty="0">
                <a:solidFill>
                  <a:schemeClr val="bg2">
                    <a:lumMod val="75000"/>
                  </a:schemeClr>
                </a:solidFill>
                <a:latin typeface="Georgia" charset="0"/>
              </a:rPr>
              <a:t>? </a:t>
            </a:r>
          </a:p>
          <a:p>
            <a:pPr marL="342900" indent="-342900"/>
            <a:r>
              <a:rPr lang="en-US" sz="1200" kern="1000" dirty="0">
                <a:solidFill>
                  <a:schemeClr val="bg2">
                    <a:lumMod val="65000"/>
                  </a:schemeClr>
                </a:solidFill>
                <a:latin typeface="Georgia" charset="0"/>
              </a:rPr>
              <a:t>Understanding a personal reason for using the app – why should </a:t>
            </a:r>
            <a:r>
              <a:rPr lang="en-US" sz="1200" i="1" kern="1000" dirty="0">
                <a:solidFill>
                  <a:schemeClr val="bg2">
                    <a:lumMod val="65000"/>
                  </a:schemeClr>
                </a:solidFill>
                <a:latin typeface="Georgia" charset="0"/>
              </a:rPr>
              <a:t>I</a:t>
            </a:r>
            <a:r>
              <a:rPr lang="en-US" sz="1200" kern="1000" dirty="0">
                <a:solidFill>
                  <a:schemeClr val="bg2">
                    <a:lumMod val="65000"/>
                  </a:schemeClr>
                </a:solidFill>
                <a:latin typeface="Georgia" charset="0"/>
              </a:rPr>
              <a:t> use it</a:t>
            </a:r>
            <a:r>
              <a:rPr lang="sv-SE" sz="1200" kern="1000" dirty="0">
                <a:solidFill>
                  <a:schemeClr val="bg2">
                    <a:lumMod val="65000"/>
                  </a:schemeClr>
                </a:solidFill>
                <a:latin typeface="Georgia" charset="0"/>
              </a:rPr>
              <a:t>? </a:t>
            </a:r>
          </a:p>
          <a:p>
            <a:pPr marL="0" indent="0">
              <a:lnSpc>
                <a:spcPct val="120000"/>
              </a:lnSpc>
              <a:buNone/>
            </a:pPr>
            <a:r>
              <a:rPr lang="sv-SE" sz="2000" dirty="0">
                <a:solidFill>
                  <a:schemeClr val="bg2">
                    <a:lumMod val="75000"/>
                  </a:schemeClr>
                </a:solidFill>
              </a:rPr>
              <a:t>Awareness </a:t>
            </a:r>
            <a:r>
              <a:rPr lang="sv-SE" sz="2000" dirty="0" err="1">
                <a:solidFill>
                  <a:schemeClr val="bg2">
                    <a:lumMod val="75000"/>
                  </a:schemeClr>
                </a:solidFill>
              </a:rPr>
              <a:t>of</a:t>
            </a:r>
            <a:r>
              <a:rPr lang="sv-SE" sz="2000" dirty="0">
                <a:solidFill>
                  <a:schemeClr val="bg2">
                    <a:lumMod val="75000"/>
                  </a:schemeClr>
                </a:solidFill>
              </a:rPr>
              <a:t> the app </a:t>
            </a:r>
          </a:p>
          <a:p>
            <a:pPr marL="342900" indent="-342900"/>
            <a:r>
              <a:rPr lang="sv-SE" sz="1200" kern="1000" dirty="0">
                <a:solidFill>
                  <a:schemeClr val="bg2">
                    <a:lumMod val="75000"/>
                  </a:schemeClr>
                </a:solidFill>
                <a:latin typeface="Georgia" charset="0"/>
              </a:rPr>
              <a:t>Does the </a:t>
            </a:r>
            <a:r>
              <a:rPr lang="sv-SE" sz="1200" kern="1000" dirty="0" err="1">
                <a:solidFill>
                  <a:schemeClr val="bg2">
                    <a:lumMod val="75000"/>
                  </a:schemeClr>
                </a:solidFill>
                <a:latin typeface="Georgia" charset="0"/>
              </a:rPr>
              <a:t>school</a:t>
            </a:r>
            <a:r>
              <a:rPr lang="sv-SE" sz="1200" kern="1000" dirty="0">
                <a:solidFill>
                  <a:schemeClr val="bg2">
                    <a:lumMod val="75000"/>
                  </a:schemeClr>
                </a:solidFill>
                <a:latin typeface="Georgia" charset="0"/>
              </a:rPr>
              <a:t> </a:t>
            </a:r>
            <a:r>
              <a:rPr lang="sv-SE" sz="1200" kern="1000" dirty="0" err="1">
                <a:solidFill>
                  <a:schemeClr val="bg2">
                    <a:lumMod val="75000"/>
                  </a:schemeClr>
                </a:solidFill>
                <a:latin typeface="Georgia" charset="0"/>
              </a:rPr>
              <a:t>enable</a:t>
            </a:r>
            <a:r>
              <a:rPr lang="sv-SE" sz="1200" kern="1000" dirty="0">
                <a:solidFill>
                  <a:schemeClr val="bg2">
                    <a:lumMod val="75000"/>
                  </a:schemeClr>
                </a:solidFill>
                <a:latin typeface="Georgia" charset="0"/>
              </a:rPr>
              <a:t> </a:t>
            </a:r>
            <a:r>
              <a:rPr lang="sv-SE" sz="1200" kern="1000" dirty="0" err="1">
                <a:solidFill>
                  <a:schemeClr val="bg2">
                    <a:lumMod val="75000"/>
                  </a:schemeClr>
                </a:solidFill>
                <a:latin typeface="Georgia" charset="0"/>
              </a:rPr>
              <a:t>discussions</a:t>
            </a:r>
            <a:r>
              <a:rPr lang="sv-SE" sz="1200" kern="1000" dirty="0">
                <a:solidFill>
                  <a:schemeClr val="bg2">
                    <a:lumMod val="75000"/>
                  </a:schemeClr>
                </a:solidFill>
                <a:latin typeface="Georgia" charset="0"/>
              </a:rPr>
              <a:t> </a:t>
            </a:r>
            <a:r>
              <a:rPr lang="sv-SE" sz="1200" kern="1000" dirty="0" err="1">
                <a:solidFill>
                  <a:schemeClr val="bg2">
                    <a:lumMod val="75000"/>
                  </a:schemeClr>
                </a:solidFill>
                <a:latin typeface="Georgia" charset="0"/>
              </a:rPr>
              <a:t>among</a:t>
            </a:r>
            <a:r>
              <a:rPr lang="sv-SE" sz="1200" kern="1000" dirty="0">
                <a:solidFill>
                  <a:schemeClr val="bg2">
                    <a:lumMod val="75000"/>
                  </a:schemeClr>
                </a:solidFill>
                <a:latin typeface="Georgia" charset="0"/>
              </a:rPr>
              <a:t> students </a:t>
            </a:r>
            <a:r>
              <a:rPr lang="sv-SE" sz="1200" kern="1000" dirty="0" err="1">
                <a:solidFill>
                  <a:schemeClr val="bg2">
                    <a:lumMod val="75000"/>
                  </a:schemeClr>
                </a:solidFill>
                <a:latin typeface="Georgia" charset="0"/>
              </a:rPr>
              <a:t>about</a:t>
            </a:r>
            <a:r>
              <a:rPr lang="sv-SE" sz="1200" kern="1000" dirty="0">
                <a:solidFill>
                  <a:schemeClr val="bg2">
                    <a:lumMod val="75000"/>
                  </a:schemeClr>
                </a:solidFill>
                <a:latin typeface="Georgia" charset="0"/>
              </a:rPr>
              <a:t> the intervention and mental </a:t>
            </a:r>
            <a:r>
              <a:rPr lang="sv-SE" sz="1200" kern="1000" dirty="0" err="1">
                <a:solidFill>
                  <a:schemeClr val="bg2">
                    <a:lumMod val="75000"/>
                  </a:schemeClr>
                </a:solidFill>
                <a:latin typeface="Georgia" charset="0"/>
              </a:rPr>
              <a:t>health</a:t>
            </a:r>
            <a:r>
              <a:rPr lang="sv-SE" sz="1200" kern="1000" dirty="0">
                <a:solidFill>
                  <a:schemeClr val="bg2">
                    <a:lumMod val="75000"/>
                  </a:schemeClr>
                </a:solidFill>
                <a:latin typeface="Georgia" charset="0"/>
              </a:rPr>
              <a:t>? </a:t>
            </a:r>
          </a:p>
          <a:p>
            <a:pPr marL="342900" indent="-342900"/>
            <a:r>
              <a:rPr lang="sv-SE" sz="1200" kern="1000" dirty="0">
                <a:solidFill>
                  <a:schemeClr val="bg2">
                    <a:lumMod val="75000"/>
                  </a:schemeClr>
                </a:solidFill>
                <a:latin typeface="Georgia" charset="0"/>
              </a:rPr>
              <a:t>Is </a:t>
            </a:r>
            <a:r>
              <a:rPr lang="sv-SE" sz="1200" kern="1000" dirty="0" err="1">
                <a:solidFill>
                  <a:schemeClr val="bg2">
                    <a:lumMod val="75000"/>
                  </a:schemeClr>
                </a:solidFill>
                <a:latin typeface="Georgia" charset="0"/>
              </a:rPr>
              <a:t>there</a:t>
            </a:r>
            <a:r>
              <a:rPr lang="sv-SE" sz="1200" kern="1000" dirty="0">
                <a:solidFill>
                  <a:schemeClr val="bg2">
                    <a:lumMod val="75000"/>
                  </a:schemeClr>
                </a:solidFill>
                <a:latin typeface="Georgia" charset="0"/>
              </a:rPr>
              <a:t> </a:t>
            </a:r>
            <a:r>
              <a:rPr lang="sv-SE" sz="1200" kern="1000" dirty="0" err="1">
                <a:solidFill>
                  <a:schemeClr val="bg2">
                    <a:lumMod val="75000"/>
                  </a:schemeClr>
                </a:solidFill>
                <a:latin typeface="Georgia" charset="0"/>
              </a:rPr>
              <a:t>any</a:t>
            </a:r>
            <a:r>
              <a:rPr lang="sv-SE" sz="1200" kern="1000" dirty="0">
                <a:solidFill>
                  <a:schemeClr val="bg2">
                    <a:lumMod val="75000"/>
                  </a:schemeClr>
                </a:solidFill>
                <a:latin typeface="Georgia" charset="0"/>
              </a:rPr>
              <a:t> </a:t>
            </a:r>
            <a:r>
              <a:rPr lang="sv-SE" sz="1200" kern="1000" dirty="0" err="1">
                <a:solidFill>
                  <a:schemeClr val="bg2">
                    <a:lumMod val="75000"/>
                  </a:schemeClr>
                </a:solidFill>
                <a:latin typeface="Georgia" charset="0"/>
              </a:rPr>
              <a:t>publicity</a:t>
            </a:r>
            <a:r>
              <a:rPr lang="sv-SE" sz="1200" kern="1000" dirty="0">
                <a:solidFill>
                  <a:schemeClr val="bg2">
                    <a:lumMod val="75000"/>
                  </a:schemeClr>
                </a:solidFill>
                <a:latin typeface="Georgia" charset="0"/>
              </a:rPr>
              <a:t> </a:t>
            </a:r>
            <a:r>
              <a:rPr lang="sv-SE" sz="1200" kern="1000" dirty="0" err="1">
                <a:solidFill>
                  <a:schemeClr val="bg2">
                    <a:lumMod val="75000"/>
                  </a:schemeClr>
                </a:solidFill>
                <a:latin typeface="Georgia" charset="0"/>
              </a:rPr>
              <a:t>around</a:t>
            </a:r>
            <a:r>
              <a:rPr lang="sv-SE" sz="1200" kern="1000" dirty="0">
                <a:solidFill>
                  <a:schemeClr val="bg2">
                    <a:lumMod val="75000"/>
                  </a:schemeClr>
                </a:solidFill>
                <a:latin typeface="Georgia" charset="0"/>
              </a:rPr>
              <a:t> the intervention, as posters or </a:t>
            </a:r>
            <a:r>
              <a:rPr lang="sv-SE" sz="1200" kern="1000" dirty="0" err="1">
                <a:solidFill>
                  <a:schemeClr val="bg2">
                    <a:lumMod val="75000"/>
                  </a:schemeClr>
                </a:solidFill>
                <a:latin typeface="Georgia" charset="0"/>
              </a:rPr>
              <a:t>word-of-mouth</a:t>
            </a:r>
            <a:r>
              <a:rPr lang="sv-SE" sz="1200" kern="1000" dirty="0">
                <a:solidFill>
                  <a:schemeClr val="bg2">
                    <a:lumMod val="75000"/>
                  </a:schemeClr>
                </a:solidFill>
                <a:latin typeface="Georgia" charset="0"/>
              </a:rPr>
              <a:t>? </a:t>
            </a:r>
          </a:p>
          <a:p>
            <a:pPr marL="0" indent="0">
              <a:buNone/>
            </a:pPr>
            <a:r>
              <a:rPr lang="sv-SE" sz="2000" dirty="0" err="1"/>
              <a:t>Having</a:t>
            </a:r>
            <a:r>
              <a:rPr lang="sv-SE" sz="2000" dirty="0"/>
              <a:t> </a:t>
            </a:r>
            <a:r>
              <a:rPr lang="sv-SE" sz="2000" dirty="0" err="1"/>
              <a:t>responsive</a:t>
            </a:r>
            <a:r>
              <a:rPr lang="sv-SE" sz="2000" dirty="0"/>
              <a:t> </a:t>
            </a:r>
            <a:r>
              <a:rPr lang="sv-SE" sz="2000" dirty="0" err="1"/>
              <a:t>adults</a:t>
            </a:r>
            <a:r>
              <a:rPr lang="sv-SE" sz="2000" dirty="0"/>
              <a:t> in the </a:t>
            </a:r>
            <a:r>
              <a:rPr lang="sv-SE" sz="2000" dirty="0" err="1"/>
              <a:t>surroundings</a:t>
            </a:r>
            <a:r>
              <a:rPr lang="sv-SE" sz="2000" dirty="0"/>
              <a:t>  </a:t>
            </a:r>
          </a:p>
          <a:p>
            <a:pPr marL="342900" indent="-342900">
              <a:buFont typeface="Arial" panose="020B0604020202020204" pitchFamily="34" charset="0"/>
              <a:buChar char="•"/>
            </a:pPr>
            <a:r>
              <a:rPr lang="sv-SE" sz="1200" kern="1000" dirty="0">
                <a:latin typeface="Georgia" charset="0"/>
              </a:rPr>
              <a:t>Do I </a:t>
            </a:r>
            <a:r>
              <a:rPr lang="sv-SE" sz="1200" kern="1000" dirty="0" err="1">
                <a:latin typeface="Georgia" charset="0"/>
              </a:rPr>
              <a:t>have</a:t>
            </a:r>
            <a:r>
              <a:rPr lang="sv-SE" sz="1200" kern="1000" dirty="0">
                <a:latin typeface="Georgia" charset="0"/>
              </a:rPr>
              <a:t> </a:t>
            </a:r>
            <a:r>
              <a:rPr lang="sv-SE" sz="1200" kern="1000" dirty="0" err="1">
                <a:latin typeface="Georgia" charset="0"/>
              </a:rPr>
              <a:t>adults</a:t>
            </a:r>
            <a:r>
              <a:rPr lang="sv-SE" sz="1200" kern="1000" dirty="0">
                <a:latin typeface="Georgia" charset="0"/>
              </a:rPr>
              <a:t> </a:t>
            </a:r>
            <a:r>
              <a:rPr lang="sv-SE" sz="1200" kern="1000" dirty="0" err="1">
                <a:latin typeface="Georgia" charset="0"/>
              </a:rPr>
              <a:t>around</a:t>
            </a:r>
            <a:r>
              <a:rPr lang="sv-SE" sz="1200" kern="1000" dirty="0">
                <a:latin typeface="Georgia" charset="0"/>
              </a:rPr>
              <a:t> </a:t>
            </a:r>
            <a:r>
              <a:rPr lang="sv-SE" sz="1200" kern="1000" dirty="0" err="1">
                <a:latin typeface="Georgia" charset="0"/>
              </a:rPr>
              <a:t>me</a:t>
            </a:r>
            <a:r>
              <a:rPr lang="sv-SE" sz="1200" kern="1000" dirty="0">
                <a:latin typeface="Georgia" charset="0"/>
              </a:rPr>
              <a:t>, </a:t>
            </a:r>
            <a:r>
              <a:rPr lang="sv-SE" sz="1200" kern="1000" dirty="0" err="1">
                <a:latin typeface="Georgia" charset="0"/>
              </a:rPr>
              <a:t>that</a:t>
            </a:r>
            <a:r>
              <a:rPr lang="sv-SE" sz="1200" kern="1000" dirty="0">
                <a:latin typeface="Georgia" charset="0"/>
              </a:rPr>
              <a:t> </a:t>
            </a:r>
            <a:r>
              <a:rPr lang="sv-SE" sz="1200" kern="1000" dirty="0" err="1">
                <a:latin typeface="Georgia" charset="0"/>
              </a:rPr>
              <a:t>creates</a:t>
            </a:r>
            <a:r>
              <a:rPr lang="sv-SE" sz="1200" kern="1000" dirty="0">
                <a:latin typeface="Georgia" charset="0"/>
              </a:rPr>
              <a:t> a </a:t>
            </a:r>
            <a:r>
              <a:rPr lang="sv-SE" sz="1200" kern="1000" dirty="0" err="1">
                <a:latin typeface="Georgia" charset="0"/>
              </a:rPr>
              <a:t>climate</a:t>
            </a:r>
            <a:r>
              <a:rPr lang="sv-SE" sz="1200" kern="1000" dirty="0">
                <a:latin typeface="Georgia" charset="0"/>
              </a:rPr>
              <a:t> </a:t>
            </a:r>
            <a:r>
              <a:rPr lang="sv-SE" sz="1200" kern="1000" dirty="0" err="1">
                <a:latin typeface="Georgia" charset="0"/>
              </a:rPr>
              <a:t>inwhere</a:t>
            </a:r>
            <a:r>
              <a:rPr lang="sv-SE" sz="1200" kern="1000" dirty="0">
                <a:latin typeface="Georgia" charset="0"/>
              </a:rPr>
              <a:t> </a:t>
            </a:r>
            <a:r>
              <a:rPr lang="sv-SE" sz="1200" kern="1000" dirty="0" err="1">
                <a:latin typeface="Georgia" charset="0"/>
              </a:rPr>
              <a:t>it’s</a:t>
            </a:r>
            <a:r>
              <a:rPr lang="sv-SE" sz="1200" kern="1000" dirty="0">
                <a:latin typeface="Georgia" charset="0"/>
              </a:rPr>
              <a:t> </a:t>
            </a:r>
            <a:r>
              <a:rPr lang="sv-SE" sz="1200" kern="1000" dirty="0" err="1">
                <a:latin typeface="Georgia" charset="0"/>
              </a:rPr>
              <a:t>open</a:t>
            </a:r>
            <a:r>
              <a:rPr lang="sv-SE" sz="1200" kern="1000" dirty="0">
                <a:latin typeface="Georgia" charset="0"/>
              </a:rPr>
              <a:t> to talk </a:t>
            </a:r>
            <a:r>
              <a:rPr lang="sv-SE" sz="1200" kern="1000" dirty="0" err="1">
                <a:latin typeface="Georgia" charset="0"/>
              </a:rPr>
              <a:t>about</a:t>
            </a:r>
            <a:r>
              <a:rPr lang="sv-SE" sz="1200" kern="1000" dirty="0">
                <a:latin typeface="Georgia" charset="0"/>
              </a:rPr>
              <a:t> mental </a:t>
            </a:r>
            <a:r>
              <a:rPr lang="sv-SE" sz="1200" kern="1000" dirty="0" err="1">
                <a:latin typeface="Georgia" charset="0"/>
              </a:rPr>
              <a:t>health</a:t>
            </a:r>
            <a:r>
              <a:rPr lang="sv-SE" sz="1200" kern="1000" dirty="0">
                <a:latin typeface="Georgia" charset="0"/>
              </a:rPr>
              <a:t>? </a:t>
            </a:r>
          </a:p>
          <a:p>
            <a:pPr marL="342900" indent="-342900">
              <a:buFont typeface="Arial" panose="020B0604020202020204" pitchFamily="34" charset="0"/>
              <a:buChar char="•"/>
            </a:pPr>
            <a:r>
              <a:rPr lang="sv-SE" sz="1200" kern="1000" dirty="0">
                <a:latin typeface="Georgia" charset="0"/>
              </a:rPr>
              <a:t>Do the </a:t>
            </a:r>
            <a:r>
              <a:rPr lang="sv-SE" sz="1200" kern="1000" dirty="0" err="1">
                <a:latin typeface="Georgia" charset="0"/>
              </a:rPr>
              <a:t>adults</a:t>
            </a:r>
            <a:r>
              <a:rPr lang="sv-SE" sz="1200" kern="1000" dirty="0">
                <a:latin typeface="Georgia" charset="0"/>
              </a:rPr>
              <a:t> </a:t>
            </a:r>
            <a:r>
              <a:rPr lang="sv-SE" sz="1200" kern="1000" dirty="0" err="1">
                <a:latin typeface="Georgia" charset="0"/>
              </a:rPr>
              <a:t>care</a:t>
            </a:r>
            <a:r>
              <a:rPr lang="sv-SE" sz="1200" kern="1000" dirty="0">
                <a:latin typeface="Georgia" charset="0"/>
              </a:rPr>
              <a:t> and </a:t>
            </a:r>
            <a:r>
              <a:rPr lang="sv-SE" sz="1200" kern="1000" dirty="0" err="1">
                <a:latin typeface="Georgia" charset="0"/>
              </a:rPr>
              <a:t>react</a:t>
            </a:r>
            <a:r>
              <a:rPr lang="sv-SE" sz="1200" kern="1000" dirty="0">
                <a:latin typeface="Georgia" charset="0"/>
              </a:rPr>
              <a:t> to my mental </a:t>
            </a:r>
            <a:r>
              <a:rPr lang="sv-SE" sz="1200" kern="1000" dirty="0" err="1">
                <a:latin typeface="Georgia" charset="0"/>
              </a:rPr>
              <a:t>health</a:t>
            </a:r>
            <a:r>
              <a:rPr lang="sv-SE" sz="1200" kern="1000" dirty="0">
                <a:latin typeface="Georgia" charset="0"/>
              </a:rPr>
              <a:t> </a:t>
            </a:r>
            <a:r>
              <a:rPr lang="sv-SE" sz="1200" kern="1000" dirty="0" err="1">
                <a:latin typeface="Georgia" charset="0"/>
              </a:rPr>
              <a:t>needs</a:t>
            </a:r>
            <a:r>
              <a:rPr lang="sv-SE" sz="1200" kern="1000" dirty="0">
                <a:latin typeface="Georgia" charset="0"/>
              </a:rPr>
              <a:t>?</a:t>
            </a:r>
          </a:p>
          <a:p>
            <a:pPr marL="0" indent="0">
              <a:buNone/>
            </a:pPr>
            <a:endParaRPr lang="sv-SE" sz="2000" dirty="0"/>
          </a:p>
        </p:txBody>
      </p:sp>
      <p:pic>
        <p:nvPicPr>
          <p:cNvPr id="8" name="Platshållare för innehåll 7" descr="En bild som visar rita, skiss, clipart, Grafik&#10;&#10;AI-genererat innehåll kan vara felaktigt.">
            <a:extLst>
              <a:ext uri="{FF2B5EF4-FFF2-40B4-BE49-F238E27FC236}">
                <a16:creationId xmlns:a16="http://schemas.microsoft.com/office/drawing/2014/main" id="{BDE7D32A-CA25-8766-2F9E-873FD27E069F}"/>
              </a:ext>
            </a:extLst>
          </p:cNvPr>
          <p:cNvPicPr>
            <a:picLocks noGrp="1" noChangeAspect="1"/>
          </p:cNvPicPr>
          <p:nvPr>
            <p:ph sz="half" idx="1"/>
          </p:nvPr>
        </p:nvPicPr>
        <p:blipFill>
          <a:blip r:embed="rId2"/>
          <a:stretch>
            <a:fillRect/>
          </a:stretch>
        </p:blipFill>
        <p:spPr>
          <a:xfrm>
            <a:off x="571986" y="1800225"/>
            <a:ext cx="2827866" cy="4241800"/>
          </a:xfrm>
        </p:spPr>
      </p:pic>
      <p:graphicFrame>
        <p:nvGraphicFramePr>
          <p:cNvPr id="3" name="Platshållare för innehåll 2">
            <a:extLst>
              <a:ext uri="{FF2B5EF4-FFF2-40B4-BE49-F238E27FC236}">
                <a16:creationId xmlns:a16="http://schemas.microsoft.com/office/drawing/2014/main" id="{4C56FB0F-87C3-71B1-24BB-0552D960947C}"/>
              </a:ext>
            </a:extLst>
          </p:cNvPr>
          <p:cNvGraphicFramePr>
            <a:graphicFrameLocks/>
          </p:cNvGraphicFramePr>
          <p:nvPr/>
        </p:nvGraphicFramePr>
        <p:xfrm>
          <a:off x="485523" y="5117374"/>
          <a:ext cx="3034512" cy="914400"/>
        </p:xfrm>
        <a:graphic>
          <a:graphicData uri="http://schemas.openxmlformats.org/drawingml/2006/table">
            <a:tbl>
              <a:tblPr firstRow="1" bandRow="1">
                <a:tableStyleId>{5C22544A-7EE6-4342-B048-85BDC9FD1C3A}</a:tableStyleId>
              </a:tblPr>
              <a:tblGrid>
                <a:gridCol w="1011504">
                  <a:extLst>
                    <a:ext uri="{9D8B030D-6E8A-4147-A177-3AD203B41FA5}">
                      <a16:colId xmlns:a16="http://schemas.microsoft.com/office/drawing/2014/main" val="2258235243"/>
                    </a:ext>
                  </a:extLst>
                </a:gridCol>
                <a:gridCol w="1011504">
                  <a:extLst>
                    <a:ext uri="{9D8B030D-6E8A-4147-A177-3AD203B41FA5}">
                      <a16:colId xmlns:a16="http://schemas.microsoft.com/office/drawing/2014/main" val="4041596306"/>
                    </a:ext>
                  </a:extLst>
                </a:gridCol>
                <a:gridCol w="1011504">
                  <a:extLst>
                    <a:ext uri="{9D8B030D-6E8A-4147-A177-3AD203B41FA5}">
                      <a16:colId xmlns:a16="http://schemas.microsoft.com/office/drawing/2014/main" val="1880955292"/>
                    </a:ext>
                  </a:extLst>
                </a:gridCol>
              </a:tblGrid>
              <a:tr h="134758">
                <a:tc gridSpan="3">
                  <a:txBody>
                    <a:bodyPr/>
                    <a:lstStyle/>
                    <a:p>
                      <a:pPr algn="ctr"/>
                      <a:r>
                        <a:rPr lang="sv-SE" sz="800" b="0" dirty="0">
                          <a:solidFill>
                            <a:schemeClr val="tx1"/>
                          </a:solidFill>
                        </a:rPr>
                        <a:t>The </a:t>
                      </a:r>
                      <a:r>
                        <a:rPr lang="sv-SE" sz="800" b="0" dirty="0" err="1">
                          <a:solidFill>
                            <a:schemeClr val="tx1"/>
                          </a:solidFill>
                        </a:rPr>
                        <a:t>impact</a:t>
                      </a:r>
                      <a:r>
                        <a:rPr lang="sv-SE" sz="800" b="0" dirty="0">
                          <a:solidFill>
                            <a:schemeClr val="tx1"/>
                          </a:solidFill>
                        </a:rPr>
                        <a:t> </a:t>
                      </a:r>
                      <a:r>
                        <a:rPr lang="sv-SE" sz="800" b="0" dirty="0" err="1">
                          <a:solidFill>
                            <a:schemeClr val="tx1"/>
                          </a:solidFill>
                        </a:rPr>
                        <a:t>of</a:t>
                      </a:r>
                      <a:r>
                        <a:rPr lang="sv-SE" sz="800" b="0" dirty="0">
                          <a:solidFill>
                            <a:schemeClr val="tx1"/>
                          </a:solidFill>
                        </a:rPr>
                        <a:t> the formative period </a:t>
                      </a:r>
                      <a:r>
                        <a:rPr lang="sv-SE" sz="800" b="0" dirty="0" err="1">
                          <a:solidFill>
                            <a:schemeClr val="tx1"/>
                          </a:solidFill>
                        </a:rPr>
                        <a:t>of</a:t>
                      </a:r>
                      <a:r>
                        <a:rPr lang="sv-SE" sz="800" b="0" dirty="0">
                          <a:solidFill>
                            <a:schemeClr val="tx1"/>
                          </a:solidFill>
                        </a:rPr>
                        <a:t> </a:t>
                      </a:r>
                      <a:r>
                        <a:rPr lang="sv-SE" sz="800" b="0" dirty="0" err="1">
                          <a:solidFill>
                            <a:schemeClr val="tx1"/>
                          </a:solidFill>
                        </a:rPr>
                        <a:t>life</a:t>
                      </a:r>
                      <a:endParaRPr lang="sv-SE" sz="800" b="0" dirty="0">
                        <a:solidFill>
                          <a:schemeClr val="tx1"/>
                        </a:solidFill>
                      </a:endParaRPr>
                    </a:p>
                  </a:txBody>
                  <a:tcPr>
                    <a:solidFill>
                      <a:srgbClr val="B5BFC8"/>
                    </a:solidFill>
                  </a:tcPr>
                </a:tc>
                <a:tc hMerge="1">
                  <a:txBody>
                    <a:bodyPr/>
                    <a:lstStyle/>
                    <a:p>
                      <a:endParaRPr lang="sv-SE" dirty="0"/>
                    </a:p>
                  </a:txBody>
                  <a:tcPr/>
                </a:tc>
                <a:tc hMerge="1">
                  <a:txBody>
                    <a:bodyPr/>
                    <a:lstStyle/>
                    <a:p>
                      <a:endParaRPr lang="sv-SE" dirty="0"/>
                    </a:p>
                  </a:txBody>
                  <a:tcPr/>
                </a:tc>
                <a:extLst>
                  <a:ext uri="{0D108BD9-81ED-4DB2-BD59-A6C34878D82A}">
                    <a16:rowId xmlns:a16="http://schemas.microsoft.com/office/drawing/2014/main" val="3398670123"/>
                  </a:ext>
                </a:extLst>
              </a:tr>
              <a:tr h="232595">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US" sz="800" b="0" dirty="0"/>
                        <a:t>Alignment between the app and the student</a:t>
                      </a:r>
                    </a:p>
                    <a:p>
                      <a:endParaRPr lang="sv-SE" sz="800" dirty="0"/>
                    </a:p>
                  </a:txBody>
                  <a:tcPr>
                    <a:solidFill>
                      <a:srgbClr val="B5BFC8"/>
                    </a:solid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sv-SE" sz="800" b="0" dirty="0"/>
                        <a:t>Awareness </a:t>
                      </a:r>
                      <a:r>
                        <a:rPr lang="sv-SE" sz="800" b="0" dirty="0" err="1"/>
                        <a:t>of</a:t>
                      </a:r>
                      <a:r>
                        <a:rPr lang="sv-SE" sz="800" b="0" dirty="0"/>
                        <a:t> the app </a:t>
                      </a:r>
                    </a:p>
                    <a:p>
                      <a:endParaRPr lang="sv-SE" sz="800" dirty="0"/>
                    </a:p>
                  </a:txBody>
                  <a:tcPr>
                    <a:solidFill>
                      <a:srgbClr val="B5BFC8"/>
                    </a:solid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sv-SE" sz="800" b="1" dirty="0" err="1">
                          <a:solidFill>
                            <a:schemeClr val="bg1"/>
                          </a:solidFill>
                        </a:rPr>
                        <a:t>Having</a:t>
                      </a:r>
                      <a:r>
                        <a:rPr lang="sv-SE" sz="800" b="1" dirty="0">
                          <a:solidFill>
                            <a:schemeClr val="bg1"/>
                          </a:solidFill>
                        </a:rPr>
                        <a:t> </a:t>
                      </a:r>
                      <a:r>
                        <a:rPr lang="sv-SE" sz="800" b="1" dirty="0" err="1">
                          <a:solidFill>
                            <a:schemeClr val="bg1"/>
                          </a:solidFill>
                        </a:rPr>
                        <a:t>responsive</a:t>
                      </a:r>
                      <a:r>
                        <a:rPr lang="sv-SE" sz="800" b="1" dirty="0">
                          <a:solidFill>
                            <a:schemeClr val="bg1"/>
                          </a:solidFill>
                        </a:rPr>
                        <a:t> </a:t>
                      </a:r>
                      <a:r>
                        <a:rPr lang="sv-SE" sz="800" b="1" dirty="0" err="1">
                          <a:solidFill>
                            <a:schemeClr val="bg1"/>
                          </a:solidFill>
                        </a:rPr>
                        <a:t>adults</a:t>
                      </a:r>
                      <a:r>
                        <a:rPr lang="sv-SE" sz="800" b="1" dirty="0">
                          <a:solidFill>
                            <a:schemeClr val="bg1"/>
                          </a:solidFill>
                        </a:rPr>
                        <a:t> in the </a:t>
                      </a:r>
                      <a:r>
                        <a:rPr lang="sv-SE" sz="800" b="1" dirty="0" err="1">
                          <a:solidFill>
                            <a:schemeClr val="bg1"/>
                          </a:solidFill>
                        </a:rPr>
                        <a:t>surroundings</a:t>
                      </a:r>
                      <a:r>
                        <a:rPr lang="sv-SE" sz="800" b="1" dirty="0">
                          <a:solidFill>
                            <a:schemeClr val="bg1"/>
                          </a:solidFill>
                        </a:rPr>
                        <a:t>  </a:t>
                      </a:r>
                    </a:p>
                    <a:p>
                      <a:endParaRPr lang="sv-SE" sz="800" dirty="0"/>
                    </a:p>
                  </a:txBody>
                  <a:tcPr>
                    <a:solidFill>
                      <a:srgbClr val="0B9EB4"/>
                    </a:solidFill>
                  </a:tcPr>
                </a:tc>
                <a:extLst>
                  <a:ext uri="{0D108BD9-81ED-4DB2-BD59-A6C34878D82A}">
                    <a16:rowId xmlns:a16="http://schemas.microsoft.com/office/drawing/2014/main" val="3365690520"/>
                  </a:ext>
                </a:extLst>
              </a:tr>
            </a:tbl>
          </a:graphicData>
        </a:graphic>
      </p:graphicFrame>
    </p:spTree>
    <p:extLst>
      <p:ext uri="{BB962C8B-B14F-4D97-AF65-F5344CB8AC3E}">
        <p14:creationId xmlns:p14="http://schemas.microsoft.com/office/powerpoint/2010/main" val="2154293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70F99-6580-349D-4497-005AD0C8615A}"/>
            </a:ext>
          </a:extLst>
        </p:cNvPr>
        <p:cNvGrpSpPr/>
        <p:nvPr/>
      </p:nvGrpSpPr>
      <p:grpSpPr>
        <a:xfrm>
          <a:off x="0" y="0"/>
          <a:ext cx="0" cy="0"/>
          <a:chOff x="0" y="0"/>
          <a:chExt cx="0" cy="0"/>
        </a:xfrm>
      </p:grpSpPr>
      <p:pic>
        <p:nvPicPr>
          <p:cNvPr id="7" name="Bildobjekt 6">
            <a:extLst>
              <a:ext uri="{FF2B5EF4-FFF2-40B4-BE49-F238E27FC236}">
                <a16:creationId xmlns:a16="http://schemas.microsoft.com/office/drawing/2014/main" id="{B5292A45-98CF-89FE-7E1B-6F9D803FFFA7}"/>
              </a:ext>
            </a:extLst>
          </p:cNvPr>
          <p:cNvPicPr>
            <a:picLocks noChangeAspect="1"/>
          </p:cNvPicPr>
          <p:nvPr/>
        </p:nvPicPr>
        <p:blipFill>
          <a:blip r:embed="rId2"/>
          <a:stretch>
            <a:fillRect/>
          </a:stretch>
        </p:blipFill>
        <p:spPr>
          <a:xfrm>
            <a:off x="9136241" y="102299"/>
            <a:ext cx="2115960" cy="2234955"/>
          </a:xfrm>
          <a:prstGeom prst="rect">
            <a:avLst/>
          </a:prstGeom>
        </p:spPr>
      </p:pic>
      <p:sp>
        <p:nvSpPr>
          <p:cNvPr id="2" name="Rubrik 1">
            <a:extLst>
              <a:ext uri="{FF2B5EF4-FFF2-40B4-BE49-F238E27FC236}">
                <a16:creationId xmlns:a16="http://schemas.microsoft.com/office/drawing/2014/main" id="{8E7EE99E-B954-41B4-FAFB-C0E7A51A52A4}"/>
              </a:ext>
            </a:extLst>
          </p:cNvPr>
          <p:cNvSpPr>
            <a:spLocks noGrp="1"/>
          </p:cNvSpPr>
          <p:nvPr>
            <p:ph type="title"/>
          </p:nvPr>
        </p:nvSpPr>
        <p:spPr/>
        <p:txBody>
          <a:bodyPr/>
          <a:lstStyle/>
          <a:p>
            <a:r>
              <a:rPr lang="sv-SE" dirty="0" err="1"/>
              <a:t>Take-home</a:t>
            </a:r>
            <a:r>
              <a:rPr lang="sv-SE" dirty="0"/>
              <a:t> </a:t>
            </a:r>
            <a:r>
              <a:rPr lang="sv-SE" dirty="0" err="1"/>
              <a:t>messages</a:t>
            </a:r>
            <a:r>
              <a:rPr lang="sv-SE" dirty="0"/>
              <a:t> </a:t>
            </a:r>
          </a:p>
        </p:txBody>
      </p:sp>
      <p:sp>
        <p:nvSpPr>
          <p:cNvPr id="5" name="Platshållare för innehåll 4">
            <a:extLst>
              <a:ext uri="{FF2B5EF4-FFF2-40B4-BE49-F238E27FC236}">
                <a16:creationId xmlns:a16="http://schemas.microsoft.com/office/drawing/2014/main" id="{18E8E4F3-3422-211E-3CE5-9B386BA9CAB2}"/>
              </a:ext>
            </a:extLst>
          </p:cNvPr>
          <p:cNvSpPr>
            <a:spLocks noGrp="1"/>
          </p:cNvSpPr>
          <p:nvPr>
            <p:ph idx="1"/>
          </p:nvPr>
        </p:nvSpPr>
        <p:spPr>
          <a:xfrm>
            <a:off x="838199" y="1825626"/>
            <a:ext cx="11353801" cy="4254337"/>
          </a:xfrm>
        </p:spPr>
        <p:txBody>
          <a:bodyPr>
            <a:normAutofit fontScale="85000" lnSpcReduction="10000"/>
          </a:bodyPr>
          <a:lstStyle/>
          <a:p>
            <a:pPr marL="0" indent="0">
              <a:buNone/>
            </a:pPr>
            <a:r>
              <a:rPr lang="sv-SE" sz="2000" b="1" i="1" u="sng" dirty="0" err="1">
                <a:latin typeface="Georgia" charset="0"/>
                <a:ea typeface="Georgia" charset="0"/>
                <a:cs typeface="Georgia" charset="0"/>
              </a:rPr>
              <a:t>Related</a:t>
            </a:r>
            <a:r>
              <a:rPr lang="sv-SE" sz="2000" b="1" i="1" u="sng" dirty="0">
                <a:latin typeface="Georgia" charset="0"/>
                <a:ea typeface="Georgia" charset="0"/>
                <a:cs typeface="Georgia" charset="0"/>
              </a:rPr>
              <a:t> to </a:t>
            </a:r>
            <a:r>
              <a:rPr lang="sv-SE" sz="2000" b="1" i="1" u="sng" dirty="0" err="1">
                <a:latin typeface="Georgia" charset="0"/>
                <a:ea typeface="Georgia" charset="0"/>
                <a:cs typeface="Georgia" charset="0"/>
              </a:rPr>
              <a:t>apps</a:t>
            </a:r>
            <a:r>
              <a:rPr lang="sv-SE" sz="2000" b="1" i="1" u="sng" dirty="0">
                <a:latin typeface="Georgia" charset="0"/>
                <a:ea typeface="Georgia" charset="0"/>
                <a:cs typeface="Georgia" charset="0"/>
              </a:rPr>
              <a:t> and </a:t>
            </a:r>
            <a:r>
              <a:rPr lang="sv-SE" sz="2000" b="1" i="1" u="sng" dirty="0" err="1">
                <a:latin typeface="Georgia" charset="0"/>
                <a:ea typeface="Georgia" charset="0"/>
                <a:cs typeface="Georgia" charset="0"/>
              </a:rPr>
              <a:t>school</a:t>
            </a:r>
            <a:r>
              <a:rPr lang="sv-SE" sz="2000" b="1" i="1" u="sng" dirty="0">
                <a:latin typeface="Georgia" charset="0"/>
                <a:ea typeface="Georgia" charset="0"/>
                <a:cs typeface="Georgia" charset="0"/>
              </a:rPr>
              <a:t> </a:t>
            </a:r>
            <a:r>
              <a:rPr lang="sv-SE" sz="2000" b="1" i="1" u="sng" dirty="0" err="1">
                <a:latin typeface="Georgia" charset="0"/>
                <a:ea typeface="Georgia" charset="0"/>
                <a:cs typeface="Georgia" charset="0"/>
              </a:rPr>
              <a:t>settings</a:t>
            </a:r>
            <a:r>
              <a:rPr lang="sv-SE" sz="2000" b="1" i="1" u="sng" dirty="0">
                <a:latin typeface="Georgia" charset="0"/>
                <a:ea typeface="Georgia" charset="0"/>
                <a:cs typeface="Georgia" charset="0"/>
              </a:rPr>
              <a:t> </a:t>
            </a:r>
          </a:p>
          <a:p>
            <a:pPr marL="0" indent="0">
              <a:buNone/>
            </a:pPr>
            <a:r>
              <a:rPr lang="sv-SE" sz="2000" b="1" dirty="0" err="1">
                <a:latin typeface="Georgia" charset="0"/>
                <a:ea typeface="Georgia" charset="0"/>
                <a:cs typeface="Georgia" charset="0"/>
              </a:rPr>
              <a:t>It’s</a:t>
            </a:r>
            <a:r>
              <a:rPr lang="sv-SE" sz="2000" b="1" dirty="0">
                <a:latin typeface="Georgia" charset="0"/>
                <a:ea typeface="Georgia" charset="0"/>
                <a:cs typeface="Georgia" charset="0"/>
              </a:rPr>
              <a:t> not just </a:t>
            </a:r>
            <a:r>
              <a:rPr lang="sv-SE" sz="2000" b="1" dirty="0" err="1">
                <a:latin typeface="Georgia" charset="0"/>
                <a:ea typeface="Georgia" charset="0"/>
                <a:cs typeface="Georgia" charset="0"/>
              </a:rPr>
              <a:t>about</a:t>
            </a:r>
            <a:r>
              <a:rPr lang="sv-SE" sz="2000" b="1" dirty="0">
                <a:latin typeface="Georgia" charset="0"/>
                <a:ea typeface="Georgia" charset="0"/>
                <a:cs typeface="Georgia" charset="0"/>
              </a:rPr>
              <a:t> the app and the student</a:t>
            </a:r>
            <a:r>
              <a:rPr lang="sv-SE" sz="2000" dirty="0">
                <a:latin typeface="Georgia" charset="0"/>
                <a:ea typeface="Georgia" charset="0"/>
                <a:cs typeface="Georgia" charset="0"/>
              </a:rPr>
              <a:t>. Students’ adoption </a:t>
            </a:r>
            <a:r>
              <a:rPr lang="sv-SE" sz="2000" dirty="0" err="1">
                <a:latin typeface="Georgia" charset="0"/>
                <a:ea typeface="Georgia" charset="0"/>
                <a:cs typeface="Georgia" charset="0"/>
              </a:rPr>
              <a:t>of</a:t>
            </a:r>
            <a:r>
              <a:rPr lang="sv-SE" sz="2000" dirty="0">
                <a:latin typeface="Georgia" charset="0"/>
                <a:ea typeface="Georgia" charset="0"/>
                <a:cs typeface="Georgia" charset="0"/>
              </a:rPr>
              <a:t> a mental </a:t>
            </a:r>
            <a:r>
              <a:rPr lang="sv-SE" sz="2000" dirty="0" err="1">
                <a:latin typeface="Georgia" charset="0"/>
                <a:ea typeface="Georgia" charset="0"/>
                <a:cs typeface="Georgia" charset="0"/>
              </a:rPr>
              <a:t>health</a:t>
            </a:r>
            <a:r>
              <a:rPr lang="sv-SE" sz="2000" dirty="0">
                <a:latin typeface="Georgia" charset="0"/>
                <a:ea typeface="Georgia" charset="0"/>
                <a:cs typeface="Georgia" charset="0"/>
              </a:rPr>
              <a:t> app is </a:t>
            </a:r>
            <a:r>
              <a:rPr lang="sv-SE" sz="2000" dirty="0" err="1">
                <a:latin typeface="Georgia" charset="0"/>
                <a:ea typeface="Georgia" charset="0"/>
                <a:cs typeface="Georgia" charset="0"/>
              </a:rPr>
              <a:t>also</a:t>
            </a:r>
            <a:r>
              <a:rPr lang="sv-SE" sz="2000" dirty="0">
                <a:latin typeface="Georgia" charset="0"/>
                <a:ea typeface="Georgia" charset="0"/>
                <a:cs typeface="Georgia" charset="0"/>
              </a:rPr>
              <a:t> </a:t>
            </a:r>
            <a:r>
              <a:rPr lang="sv-SE" sz="2000" dirty="0" err="1">
                <a:latin typeface="Georgia" charset="0"/>
                <a:ea typeface="Georgia" charset="0"/>
                <a:cs typeface="Georgia" charset="0"/>
              </a:rPr>
              <a:t>influenced</a:t>
            </a:r>
            <a:r>
              <a:rPr lang="sv-SE" sz="2000" dirty="0">
                <a:latin typeface="Georgia" charset="0"/>
                <a:ea typeface="Georgia" charset="0"/>
                <a:cs typeface="Georgia" charset="0"/>
              </a:rPr>
              <a:t> by </a:t>
            </a:r>
            <a:r>
              <a:rPr lang="sv-SE" sz="2000" b="1" dirty="0" err="1">
                <a:latin typeface="Georgia" charset="0"/>
                <a:ea typeface="Georgia" charset="0"/>
                <a:cs typeface="Georgia" charset="0"/>
              </a:rPr>
              <a:t>contextual</a:t>
            </a:r>
            <a:r>
              <a:rPr lang="sv-SE" sz="2000" b="1" dirty="0">
                <a:latin typeface="Georgia" charset="0"/>
                <a:ea typeface="Georgia" charset="0"/>
                <a:cs typeface="Georgia" charset="0"/>
              </a:rPr>
              <a:t> </a:t>
            </a:r>
            <a:r>
              <a:rPr lang="sv-SE" sz="2000" b="1" dirty="0" err="1">
                <a:latin typeface="Georgia" charset="0"/>
                <a:ea typeface="Georgia" charset="0"/>
                <a:cs typeface="Georgia" charset="0"/>
              </a:rPr>
              <a:t>factors</a:t>
            </a:r>
            <a:r>
              <a:rPr lang="sv-SE" sz="2000" b="1" dirty="0">
                <a:latin typeface="Georgia" charset="0"/>
                <a:ea typeface="Georgia" charset="0"/>
                <a:cs typeface="Georgia" charset="0"/>
              </a:rPr>
              <a:t> </a:t>
            </a:r>
            <a:r>
              <a:rPr lang="sv-SE" sz="2000" dirty="0">
                <a:latin typeface="Georgia" charset="0"/>
                <a:ea typeface="Georgia" charset="0"/>
                <a:cs typeface="Georgia" charset="0"/>
              </a:rPr>
              <a:t>in </a:t>
            </a:r>
            <a:r>
              <a:rPr lang="sv-SE" sz="2000" dirty="0" err="1">
                <a:latin typeface="Georgia" charset="0"/>
                <a:ea typeface="Georgia" charset="0"/>
                <a:cs typeface="Georgia" charset="0"/>
              </a:rPr>
              <a:t>schools</a:t>
            </a:r>
            <a:r>
              <a:rPr lang="sv-SE" sz="2000" dirty="0">
                <a:latin typeface="Georgia" charset="0"/>
                <a:ea typeface="Georgia" charset="0"/>
                <a:cs typeface="Georgia" charset="0"/>
              </a:rPr>
              <a:t>.</a:t>
            </a:r>
          </a:p>
          <a:p>
            <a:pPr marL="342900" indent="-342900">
              <a:buFont typeface="Arial" panose="020B0604020202020204" pitchFamily="34" charset="0"/>
              <a:buChar char="•"/>
            </a:pPr>
            <a:endParaRPr lang="sv-SE" sz="1300" dirty="0">
              <a:latin typeface="Georgia" charset="0"/>
              <a:ea typeface="Georgia" charset="0"/>
              <a:cs typeface="Georgia" charset="0"/>
            </a:endParaRPr>
          </a:p>
          <a:p>
            <a:pPr marL="0" indent="0">
              <a:buNone/>
            </a:pPr>
            <a:r>
              <a:rPr lang="sv-SE" sz="2000" dirty="0">
                <a:latin typeface="Georgia" charset="0"/>
              </a:rPr>
              <a:t>To support adoption, </a:t>
            </a:r>
            <a:r>
              <a:rPr lang="sv-SE" sz="2000" dirty="0" err="1">
                <a:latin typeface="Georgia" charset="0"/>
              </a:rPr>
              <a:t>efforts</a:t>
            </a:r>
            <a:r>
              <a:rPr lang="sv-SE" sz="2000" dirty="0">
                <a:latin typeface="Georgia" charset="0"/>
              </a:rPr>
              <a:t> </a:t>
            </a:r>
            <a:r>
              <a:rPr lang="sv-SE" sz="2000" dirty="0" err="1">
                <a:latin typeface="Georgia" charset="0"/>
              </a:rPr>
              <a:t>should</a:t>
            </a:r>
            <a:r>
              <a:rPr lang="sv-SE" sz="2000" dirty="0">
                <a:latin typeface="Georgia" charset="0"/>
              </a:rPr>
              <a:t> be focus on:  </a:t>
            </a:r>
          </a:p>
          <a:p>
            <a:pPr marL="800066" lvl="1" indent="-342900">
              <a:buFont typeface="+mj-lt"/>
              <a:buAutoNum type="arabicPeriod"/>
            </a:pPr>
            <a:r>
              <a:rPr lang="sv-SE" sz="1600" b="1" dirty="0" err="1">
                <a:latin typeface="Georgia" charset="0"/>
              </a:rPr>
              <a:t>Providing</a:t>
            </a:r>
            <a:r>
              <a:rPr lang="sv-SE" sz="1600" b="1" dirty="0">
                <a:latin typeface="Georgia" charset="0"/>
              </a:rPr>
              <a:t> personal </a:t>
            </a:r>
            <a:r>
              <a:rPr lang="sv-SE" sz="1600" b="1" dirty="0" err="1">
                <a:latin typeface="Georgia" charset="0"/>
              </a:rPr>
              <a:t>recommendations</a:t>
            </a:r>
            <a:r>
              <a:rPr lang="sv-SE" sz="1600" b="1" dirty="0">
                <a:latin typeface="Georgia" charset="0"/>
              </a:rPr>
              <a:t> </a:t>
            </a:r>
            <a:r>
              <a:rPr lang="sv-SE" sz="1600" dirty="0" err="1">
                <a:latin typeface="Georgia" charset="0"/>
              </a:rPr>
              <a:t>during</a:t>
            </a:r>
            <a:r>
              <a:rPr lang="sv-SE" sz="1600" dirty="0">
                <a:latin typeface="Georgia" charset="0"/>
              </a:rPr>
              <a:t> </a:t>
            </a:r>
            <a:r>
              <a:rPr lang="sv-SE" sz="1600" dirty="0" err="1">
                <a:latin typeface="Georgia" charset="0"/>
              </a:rPr>
              <a:t>health</a:t>
            </a:r>
            <a:r>
              <a:rPr lang="sv-SE" sz="1600" dirty="0">
                <a:latin typeface="Georgia" charset="0"/>
              </a:rPr>
              <a:t> visits, </a:t>
            </a:r>
            <a:r>
              <a:rPr lang="sv-SE" sz="1600" dirty="0" err="1">
                <a:latin typeface="Georgia" charset="0"/>
              </a:rPr>
              <a:t>including</a:t>
            </a:r>
            <a:r>
              <a:rPr lang="sv-SE" sz="1600" dirty="0">
                <a:latin typeface="Georgia" charset="0"/>
              </a:rPr>
              <a:t> </a:t>
            </a:r>
            <a:r>
              <a:rPr lang="sv-SE" sz="1600" dirty="0" err="1">
                <a:latin typeface="Georgia" charset="0"/>
              </a:rPr>
              <a:t>school</a:t>
            </a:r>
            <a:r>
              <a:rPr lang="sv-SE" sz="1600" dirty="0">
                <a:latin typeface="Georgia" charset="0"/>
              </a:rPr>
              <a:t> </a:t>
            </a:r>
            <a:r>
              <a:rPr lang="sv-SE" sz="1600" dirty="0" err="1">
                <a:latin typeface="Georgia" charset="0"/>
              </a:rPr>
              <a:t>nurses</a:t>
            </a:r>
            <a:r>
              <a:rPr lang="sv-SE" sz="1600" dirty="0">
                <a:latin typeface="Georgia" charset="0"/>
              </a:rPr>
              <a:t> </a:t>
            </a:r>
            <a:r>
              <a:rPr lang="sv-SE" sz="1600" dirty="0" err="1">
                <a:latin typeface="Georgia" charset="0"/>
              </a:rPr>
              <a:t>communicating</a:t>
            </a:r>
            <a:r>
              <a:rPr lang="sv-SE" sz="1600" dirty="0">
                <a:latin typeface="Georgia" charset="0"/>
              </a:rPr>
              <a:t> </a:t>
            </a:r>
            <a:r>
              <a:rPr lang="sv-SE" sz="1600" dirty="0" err="1">
                <a:latin typeface="Georgia" charset="0"/>
              </a:rPr>
              <a:t>their</a:t>
            </a:r>
            <a:r>
              <a:rPr lang="sv-SE" sz="1600" dirty="0">
                <a:latin typeface="Georgia" charset="0"/>
              </a:rPr>
              <a:t> </a:t>
            </a:r>
            <a:r>
              <a:rPr lang="sv-SE" sz="1600" dirty="0" err="1">
                <a:latin typeface="Georgia" charset="0"/>
              </a:rPr>
              <a:t>own</a:t>
            </a:r>
            <a:r>
              <a:rPr lang="sv-SE" sz="1600" dirty="0">
                <a:latin typeface="Georgia" charset="0"/>
              </a:rPr>
              <a:t> trust in the app </a:t>
            </a:r>
          </a:p>
          <a:p>
            <a:pPr marL="800066" lvl="1" indent="-342900">
              <a:buFont typeface="+mj-lt"/>
              <a:buAutoNum type="arabicPeriod"/>
            </a:pPr>
            <a:r>
              <a:rPr lang="sv-SE" sz="1600" b="1" dirty="0" err="1">
                <a:latin typeface="Georgia" charset="0"/>
              </a:rPr>
              <a:t>Enabling</a:t>
            </a:r>
            <a:r>
              <a:rPr lang="sv-SE" sz="1600" b="1" dirty="0">
                <a:latin typeface="Georgia" charset="0"/>
              </a:rPr>
              <a:t> </a:t>
            </a:r>
            <a:r>
              <a:rPr lang="sv-SE" sz="1600" b="1" dirty="0" err="1">
                <a:latin typeface="Georgia" charset="0"/>
              </a:rPr>
              <a:t>class-room</a:t>
            </a:r>
            <a:r>
              <a:rPr lang="sv-SE" sz="1600" b="1" dirty="0">
                <a:latin typeface="Georgia" charset="0"/>
              </a:rPr>
              <a:t> </a:t>
            </a:r>
            <a:r>
              <a:rPr lang="sv-SE" sz="1600" b="1" dirty="0" err="1">
                <a:latin typeface="Georgia" charset="0"/>
              </a:rPr>
              <a:t>based</a:t>
            </a:r>
            <a:r>
              <a:rPr lang="sv-SE" sz="1600" b="1" dirty="0">
                <a:latin typeface="Georgia" charset="0"/>
              </a:rPr>
              <a:t> </a:t>
            </a:r>
            <a:r>
              <a:rPr lang="sv-SE" sz="1600" b="1" dirty="0" err="1">
                <a:latin typeface="Georgia" charset="0"/>
              </a:rPr>
              <a:t>discussions</a:t>
            </a:r>
            <a:r>
              <a:rPr lang="sv-SE" sz="1600" b="1" dirty="0">
                <a:latin typeface="Georgia" charset="0"/>
              </a:rPr>
              <a:t> </a:t>
            </a:r>
            <a:r>
              <a:rPr lang="sv-SE" sz="1600" dirty="0" err="1">
                <a:latin typeface="Georgia" charset="0"/>
              </a:rPr>
              <a:t>about</a:t>
            </a:r>
            <a:r>
              <a:rPr lang="sv-SE" sz="1600" dirty="0">
                <a:latin typeface="Georgia" charset="0"/>
              </a:rPr>
              <a:t> mental </a:t>
            </a:r>
            <a:r>
              <a:rPr lang="sv-SE" sz="1600" dirty="0" err="1">
                <a:latin typeface="Georgia" charset="0"/>
              </a:rPr>
              <a:t>health</a:t>
            </a:r>
            <a:r>
              <a:rPr lang="sv-SE" sz="1600" dirty="0">
                <a:latin typeface="Georgia" charset="0"/>
              </a:rPr>
              <a:t> and the app </a:t>
            </a:r>
          </a:p>
          <a:p>
            <a:pPr marL="800066" lvl="1" indent="-342900">
              <a:buFont typeface="+mj-lt"/>
              <a:buAutoNum type="arabicPeriod"/>
            </a:pPr>
            <a:r>
              <a:rPr lang="sv-SE" sz="1600" b="1" dirty="0">
                <a:latin typeface="Georgia" charset="0"/>
              </a:rPr>
              <a:t>Creating a positive </a:t>
            </a:r>
            <a:r>
              <a:rPr lang="sv-SE" sz="1600" b="1" dirty="0" err="1">
                <a:latin typeface="Georgia" charset="0"/>
              </a:rPr>
              <a:t>school</a:t>
            </a:r>
            <a:r>
              <a:rPr lang="sv-SE" sz="1600" b="1" dirty="0">
                <a:latin typeface="Georgia" charset="0"/>
              </a:rPr>
              <a:t> </a:t>
            </a:r>
            <a:r>
              <a:rPr lang="sv-SE" sz="1600" b="1" dirty="0" err="1">
                <a:latin typeface="Georgia" charset="0"/>
              </a:rPr>
              <a:t>climate</a:t>
            </a:r>
            <a:r>
              <a:rPr lang="sv-SE" sz="1600" dirty="0">
                <a:latin typeface="Georgia" charset="0"/>
              </a:rPr>
              <a:t>, </a:t>
            </a:r>
            <a:r>
              <a:rPr lang="sv-SE" sz="1600" dirty="0" err="1">
                <a:latin typeface="Georgia" charset="0"/>
              </a:rPr>
              <a:t>where</a:t>
            </a:r>
            <a:r>
              <a:rPr lang="sv-SE" sz="1600" dirty="0">
                <a:latin typeface="Georgia" charset="0"/>
              </a:rPr>
              <a:t> students </a:t>
            </a:r>
            <a:r>
              <a:rPr lang="sv-SE" sz="1600" dirty="0" err="1">
                <a:latin typeface="Georgia" charset="0"/>
              </a:rPr>
              <a:t>feel</a:t>
            </a:r>
            <a:r>
              <a:rPr lang="sv-SE" sz="1600" dirty="0">
                <a:latin typeface="Georgia" charset="0"/>
              </a:rPr>
              <a:t> </a:t>
            </a:r>
            <a:r>
              <a:rPr lang="sv-SE" sz="1600" dirty="0" err="1">
                <a:latin typeface="Georgia" charset="0"/>
              </a:rPr>
              <a:t>pschycologically</a:t>
            </a:r>
            <a:r>
              <a:rPr lang="sv-SE" sz="1600" dirty="0">
                <a:latin typeface="Georgia" charset="0"/>
              </a:rPr>
              <a:t> </a:t>
            </a:r>
            <a:r>
              <a:rPr lang="sv-SE" sz="1600" dirty="0" err="1">
                <a:latin typeface="Georgia" charset="0"/>
              </a:rPr>
              <a:t>safe</a:t>
            </a:r>
            <a:r>
              <a:rPr lang="sv-SE" sz="1600" dirty="0">
                <a:latin typeface="Georgia" charset="0"/>
              </a:rPr>
              <a:t> – it serves as a </a:t>
            </a:r>
            <a:r>
              <a:rPr lang="sv-SE" sz="1600" dirty="0" err="1">
                <a:latin typeface="Georgia" charset="0"/>
              </a:rPr>
              <a:t>foundation</a:t>
            </a:r>
            <a:r>
              <a:rPr lang="sv-SE" sz="1600" dirty="0">
                <a:latin typeface="Georgia" charset="0"/>
              </a:rPr>
              <a:t> for implementation. </a:t>
            </a:r>
          </a:p>
          <a:p>
            <a:pPr marL="0" indent="0">
              <a:buNone/>
            </a:pPr>
            <a:endParaRPr lang="sv-SE" sz="1300" b="1" dirty="0">
              <a:latin typeface="Georgia" charset="0"/>
            </a:endParaRPr>
          </a:p>
          <a:p>
            <a:pPr marL="0" indent="0">
              <a:buNone/>
            </a:pPr>
            <a:r>
              <a:rPr lang="sv-SE" sz="2100" b="1" i="1" u="sng" dirty="0" err="1">
                <a:latin typeface="Georgia" charset="0"/>
              </a:rPr>
              <a:t>Related</a:t>
            </a:r>
            <a:r>
              <a:rPr lang="sv-SE" sz="2100" b="1" i="1" u="sng" dirty="0">
                <a:latin typeface="Georgia" charset="0"/>
              </a:rPr>
              <a:t> to Implementation Science in general </a:t>
            </a:r>
          </a:p>
          <a:p>
            <a:pPr marL="0" indent="0">
              <a:buNone/>
            </a:pPr>
            <a:r>
              <a:rPr lang="sv-SE" sz="2000" dirty="0">
                <a:latin typeface="Georgia" charset="0"/>
              </a:rPr>
              <a:t>Implementation </a:t>
            </a:r>
            <a:r>
              <a:rPr lang="sv-SE" sz="2000" dirty="0" err="1">
                <a:latin typeface="Georgia" charset="0"/>
              </a:rPr>
              <a:t>of</a:t>
            </a:r>
            <a:r>
              <a:rPr lang="sv-SE" sz="2000" dirty="0">
                <a:latin typeface="Georgia" charset="0"/>
              </a:rPr>
              <a:t> an intervention </a:t>
            </a:r>
            <a:r>
              <a:rPr lang="sv-SE" sz="2000" dirty="0" err="1">
                <a:latin typeface="Georgia" charset="0"/>
              </a:rPr>
              <a:t>with</a:t>
            </a:r>
            <a:r>
              <a:rPr lang="sv-SE" sz="2000" dirty="0">
                <a:latin typeface="Georgia" charset="0"/>
              </a:rPr>
              <a:t> a </a:t>
            </a:r>
            <a:r>
              <a:rPr lang="sv-SE" sz="2000" b="1" dirty="0" err="1">
                <a:latin typeface="Georgia" charset="0"/>
              </a:rPr>
              <a:t>high</a:t>
            </a:r>
            <a:r>
              <a:rPr lang="sv-SE" sz="2000" b="1" dirty="0">
                <a:latin typeface="Georgia" charset="0"/>
              </a:rPr>
              <a:t> end-</a:t>
            </a:r>
            <a:r>
              <a:rPr lang="sv-SE" sz="2000" b="1" dirty="0" err="1">
                <a:latin typeface="Georgia" charset="0"/>
              </a:rPr>
              <a:t>user</a:t>
            </a:r>
            <a:r>
              <a:rPr lang="sv-SE" sz="2000" b="1" dirty="0">
                <a:latin typeface="Georgia" charset="0"/>
              </a:rPr>
              <a:t> focus</a:t>
            </a:r>
            <a:r>
              <a:rPr lang="sv-SE" sz="2000" dirty="0">
                <a:latin typeface="Georgia" charset="0"/>
              </a:rPr>
              <a:t>– like a </a:t>
            </a:r>
            <a:r>
              <a:rPr lang="sv-SE" sz="2000" dirty="0" err="1">
                <a:latin typeface="Georgia" charset="0"/>
              </a:rPr>
              <a:t>health</a:t>
            </a:r>
            <a:r>
              <a:rPr lang="sv-SE" sz="2000" dirty="0">
                <a:latin typeface="Georgia" charset="0"/>
              </a:rPr>
              <a:t> </a:t>
            </a:r>
            <a:r>
              <a:rPr lang="sv-SE" sz="2000" dirty="0" err="1">
                <a:latin typeface="Georgia" charset="0"/>
              </a:rPr>
              <a:t>promoting</a:t>
            </a:r>
            <a:r>
              <a:rPr lang="sv-SE" sz="2000" dirty="0">
                <a:latin typeface="Georgia" charset="0"/>
              </a:rPr>
              <a:t> app - </a:t>
            </a:r>
            <a:r>
              <a:rPr lang="sv-SE" sz="2000" dirty="0" err="1">
                <a:latin typeface="Georgia" charset="0"/>
              </a:rPr>
              <a:t>involves</a:t>
            </a:r>
            <a:r>
              <a:rPr lang="sv-SE" sz="2000" dirty="0">
                <a:latin typeface="Georgia" charset="0"/>
              </a:rPr>
              <a:t> a </a:t>
            </a:r>
            <a:r>
              <a:rPr lang="sv-SE" sz="2000" b="1" dirty="0" err="1">
                <a:latin typeface="Georgia" charset="0"/>
              </a:rPr>
              <a:t>collaborative</a:t>
            </a:r>
            <a:r>
              <a:rPr lang="sv-SE" sz="2000" b="1" dirty="0">
                <a:latin typeface="Georgia" charset="0"/>
              </a:rPr>
              <a:t> process </a:t>
            </a:r>
            <a:r>
              <a:rPr lang="sv-SE" sz="2000" dirty="0" err="1">
                <a:latin typeface="Georgia" charset="0"/>
              </a:rPr>
              <a:t>between</a:t>
            </a:r>
            <a:r>
              <a:rPr lang="sv-SE" sz="2000" dirty="0">
                <a:latin typeface="Georgia" charset="0"/>
              </a:rPr>
              <a:t> end-</a:t>
            </a:r>
            <a:r>
              <a:rPr lang="sv-SE" sz="2000" dirty="0" err="1">
                <a:latin typeface="Georgia" charset="0"/>
              </a:rPr>
              <a:t>users</a:t>
            </a:r>
            <a:r>
              <a:rPr lang="sv-SE" sz="2000" dirty="0">
                <a:latin typeface="Georgia" charset="0"/>
              </a:rPr>
              <a:t> and </a:t>
            </a:r>
            <a:r>
              <a:rPr lang="sv-SE" sz="2000" dirty="0" err="1">
                <a:latin typeface="Georgia" charset="0"/>
              </a:rPr>
              <a:t>professionals</a:t>
            </a:r>
            <a:r>
              <a:rPr lang="sv-SE" sz="2000" dirty="0">
                <a:latin typeface="Georgia" charset="0"/>
              </a:rPr>
              <a:t>.</a:t>
            </a:r>
          </a:p>
          <a:p>
            <a:pPr marL="0" indent="0">
              <a:buNone/>
            </a:pPr>
            <a:r>
              <a:rPr lang="sv-SE" sz="2000" dirty="0" err="1">
                <a:latin typeface="Georgia" charset="0"/>
              </a:rPr>
              <a:t>This</a:t>
            </a:r>
            <a:r>
              <a:rPr lang="sv-SE" sz="2000" dirty="0">
                <a:latin typeface="Georgia" charset="0"/>
              </a:rPr>
              <a:t> makes it r</a:t>
            </a:r>
            <a:r>
              <a:rPr lang="en-US" sz="2000" dirty="0" err="1">
                <a:latin typeface="Georgia" charset="0"/>
              </a:rPr>
              <a:t>elevant</a:t>
            </a:r>
            <a:r>
              <a:rPr lang="en-US" sz="2000" dirty="0">
                <a:latin typeface="Georgia" charset="0"/>
              </a:rPr>
              <a:t> to</a:t>
            </a:r>
            <a:r>
              <a:rPr lang="sv-SE" sz="2000" dirty="0">
                <a:latin typeface="Georgia" charset="0"/>
              </a:rPr>
              <a:t> </a:t>
            </a:r>
            <a:r>
              <a:rPr lang="sv-SE" sz="2000" b="1" dirty="0" err="1">
                <a:latin typeface="Georgia" charset="0"/>
              </a:rPr>
              <a:t>consider</a:t>
            </a:r>
            <a:r>
              <a:rPr lang="sv-SE" sz="2000" b="1" dirty="0">
                <a:latin typeface="Georgia" charset="0"/>
              </a:rPr>
              <a:t> the end-</a:t>
            </a:r>
            <a:r>
              <a:rPr lang="sv-SE" sz="2000" b="1" dirty="0" err="1">
                <a:latin typeface="Georgia" charset="0"/>
              </a:rPr>
              <a:t>users</a:t>
            </a:r>
            <a:r>
              <a:rPr lang="sv-SE" sz="2000" b="1" dirty="0">
                <a:latin typeface="Georgia" charset="0"/>
              </a:rPr>
              <a:t>’ determinants </a:t>
            </a:r>
            <a:r>
              <a:rPr lang="sv-SE" sz="2000" dirty="0" err="1">
                <a:latin typeface="Georgia" charset="0"/>
              </a:rPr>
              <a:t>when</a:t>
            </a:r>
            <a:r>
              <a:rPr lang="sv-SE" sz="2000" dirty="0">
                <a:latin typeface="Georgia" charset="0"/>
              </a:rPr>
              <a:t> designing </a:t>
            </a:r>
            <a:r>
              <a:rPr lang="sv-SE" sz="2000" b="1" dirty="0">
                <a:latin typeface="Georgia" charset="0"/>
              </a:rPr>
              <a:t>implementation </a:t>
            </a:r>
            <a:r>
              <a:rPr lang="sv-SE" sz="2000" b="1" dirty="0" err="1">
                <a:latin typeface="Georgia" charset="0"/>
              </a:rPr>
              <a:t>strategies</a:t>
            </a:r>
            <a:r>
              <a:rPr lang="sv-SE" sz="2000" dirty="0">
                <a:latin typeface="Georgia" charset="0"/>
              </a:rPr>
              <a:t>. </a:t>
            </a:r>
          </a:p>
          <a:p>
            <a:endParaRPr lang="sv-SE" dirty="0"/>
          </a:p>
        </p:txBody>
      </p:sp>
      <p:pic>
        <p:nvPicPr>
          <p:cNvPr id="14" name="Platshållare för innehåll 13" descr="En bild som visar mönster, Grafik, pixel, design&#10;&#10;Automatiskt genererad beskrivning">
            <a:extLst>
              <a:ext uri="{FF2B5EF4-FFF2-40B4-BE49-F238E27FC236}">
                <a16:creationId xmlns:a16="http://schemas.microsoft.com/office/drawing/2014/main" id="{3551632D-03CD-4EB0-15BB-A0509093D9CF}"/>
              </a:ext>
            </a:extLst>
          </p:cNvPr>
          <p:cNvPicPr>
            <a:picLocks noGrp="1" noChangeAspect="1"/>
          </p:cNvPicPr>
          <p:nvPr>
            <p:ph sz="half" idx="4294967295"/>
          </p:nvPr>
        </p:nvPicPr>
        <p:blipFill>
          <a:blip r:embed="rId3"/>
          <a:stretch>
            <a:fillRect/>
          </a:stretch>
        </p:blipFill>
        <p:spPr>
          <a:xfrm>
            <a:off x="11466513" y="6132513"/>
            <a:ext cx="725487" cy="725487"/>
          </a:xfrm>
          <a:prstGeom prst="rect">
            <a:avLst/>
          </a:prstGeom>
        </p:spPr>
      </p:pic>
      <p:sp>
        <p:nvSpPr>
          <p:cNvPr id="8" name="textruta 7">
            <a:extLst>
              <a:ext uri="{FF2B5EF4-FFF2-40B4-BE49-F238E27FC236}">
                <a16:creationId xmlns:a16="http://schemas.microsoft.com/office/drawing/2014/main" id="{B6DBFA73-009C-ACDB-F218-D9962303E46F}"/>
              </a:ext>
            </a:extLst>
          </p:cNvPr>
          <p:cNvSpPr txBox="1"/>
          <p:nvPr/>
        </p:nvSpPr>
        <p:spPr>
          <a:xfrm>
            <a:off x="8796038" y="6500914"/>
            <a:ext cx="2767481" cy="369332"/>
          </a:xfrm>
          <a:prstGeom prst="rect">
            <a:avLst/>
          </a:prstGeom>
          <a:noFill/>
        </p:spPr>
        <p:txBody>
          <a:bodyPr wrap="square" rtlCol="0">
            <a:spAutoFit/>
          </a:bodyPr>
          <a:lstStyle/>
          <a:p>
            <a:r>
              <a:rPr lang="sv-SE" dirty="0"/>
              <a:t>maria.fagerstrom@liu.se</a:t>
            </a:r>
          </a:p>
        </p:txBody>
      </p:sp>
    </p:spTree>
    <p:extLst>
      <p:ext uri="{BB962C8B-B14F-4D97-AF65-F5344CB8AC3E}">
        <p14:creationId xmlns:p14="http://schemas.microsoft.com/office/powerpoint/2010/main" val="3317480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68BB9-9158-C213-D98D-159E880B4CF3}"/>
            </a:ext>
          </a:extLst>
        </p:cNvPr>
        <p:cNvGrpSpPr/>
        <p:nvPr/>
      </p:nvGrpSpPr>
      <p:grpSpPr>
        <a:xfrm>
          <a:off x="0" y="0"/>
          <a:ext cx="0" cy="0"/>
          <a:chOff x="0" y="0"/>
          <a:chExt cx="0" cy="0"/>
        </a:xfrm>
      </p:grpSpPr>
      <p:pic>
        <p:nvPicPr>
          <p:cNvPr id="2" name="LiU50_ENG_16x9 HD_white">
            <a:hlinkClick r:id="" action="ppaction://media"/>
            <a:extLst>
              <a:ext uri="{FF2B5EF4-FFF2-40B4-BE49-F238E27FC236}">
                <a16:creationId xmlns:a16="http://schemas.microsoft.com/office/drawing/2014/main" id="{2A5266AD-DE07-EB81-E039-8EEF162EBC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763"/>
            <a:ext cx="12192000" cy="6858000"/>
          </a:xfrm>
          <a:prstGeom prst="rect">
            <a:avLst/>
          </a:prstGeom>
        </p:spPr>
      </p:pic>
      <p:pic>
        <p:nvPicPr>
          <p:cNvPr id="10" name="Bildobjekt 9">
            <a:extLst>
              <a:ext uri="{FF2B5EF4-FFF2-40B4-BE49-F238E27FC236}">
                <a16:creationId xmlns:a16="http://schemas.microsoft.com/office/drawing/2014/main" id="{AF90398F-FD45-7834-B7EB-D4FE4D1326B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40" y="11113"/>
            <a:ext cx="12172960" cy="6850062"/>
          </a:xfrm>
          <a:prstGeom prst="rect">
            <a:avLst/>
          </a:prstGeom>
        </p:spPr>
      </p:pic>
    </p:spTree>
    <p:extLst>
      <p:ext uri="{BB962C8B-B14F-4D97-AF65-F5344CB8AC3E}">
        <p14:creationId xmlns:p14="http://schemas.microsoft.com/office/powerpoint/2010/main" val="164430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repeatCount="indefinite"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72A44-0E33-4F5C-9968-10D0D0DD336A}"/>
              </a:ext>
            </a:extLst>
          </p:cNvPr>
          <p:cNvSpPr>
            <a:spLocks noGrp="1"/>
          </p:cNvSpPr>
          <p:nvPr>
            <p:ph type="ctrTitle"/>
          </p:nvPr>
        </p:nvSpPr>
        <p:spPr>
          <a:xfrm>
            <a:off x="936625" y="3139814"/>
            <a:ext cx="9144000" cy="1244282"/>
          </a:xfrm>
        </p:spPr>
        <p:txBody>
          <a:bodyPr>
            <a:normAutofit fontScale="90000"/>
          </a:bodyPr>
          <a:lstStyle/>
          <a:p>
            <a:r>
              <a:rPr lang="en-GB" dirty="0"/>
              <a:t>A tool to support scaling activity and investment decisions in education: </a:t>
            </a:r>
            <a:r>
              <a:rPr lang="en-GB" sz="2700" dirty="0"/>
              <a:t>Translating scaling science into real world scaling success</a:t>
            </a:r>
            <a:br>
              <a:rPr lang="en-GB" dirty="0"/>
            </a:br>
            <a:br>
              <a:rPr lang="en-GB" dirty="0"/>
            </a:br>
            <a:br>
              <a:rPr lang="en-GB" dirty="0"/>
            </a:br>
            <a:endParaRPr lang="en-GB" dirty="0"/>
          </a:p>
        </p:txBody>
      </p:sp>
      <p:sp>
        <p:nvSpPr>
          <p:cNvPr id="9" name="Content Placeholder 8">
            <a:extLst>
              <a:ext uri="{FF2B5EF4-FFF2-40B4-BE49-F238E27FC236}">
                <a16:creationId xmlns:a16="http://schemas.microsoft.com/office/drawing/2014/main" id="{0AEFB072-C62C-4FC4-BB3F-6C1CFCD86EB3}"/>
              </a:ext>
            </a:extLst>
          </p:cNvPr>
          <p:cNvSpPr>
            <a:spLocks noGrp="1"/>
          </p:cNvSpPr>
          <p:nvPr>
            <p:ph sz="quarter" idx="11"/>
          </p:nvPr>
        </p:nvSpPr>
        <p:spPr/>
        <p:txBody>
          <a:bodyPr/>
          <a:lstStyle/>
          <a:p>
            <a:r>
              <a:rPr lang="en-GB" sz="2000" dirty="0"/>
              <a:t>Amy Hall, Anne-Marie Baan, </a:t>
            </a:r>
            <a:r>
              <a:rPr lang="en-GB" sz="2000" u="sng" dirty="0"/>
              <a:t>Patrick Taylor</a:t>
            </a:r>
            <a:r>
              <a:rPr lang="en-GB" sz="2000" dirty="0"/>
              <a:t>, </a:t>
            </a:r>
            <a:r>
              <a:rPr lang="en-GB" sz="2000" u="sng" dirty="0"/>
              <a:t>Jane Lewis</a:t>
            </a:r>
          </a:p>
          <a:p>
            <a:r>
              <a:rPr lang="en-GB" sz="2000" dirty="0"/>
              <a:t>Ride The Knowledge Wave: European Implementation Event, June 2025</a:t>
            </a:r>
          </a:p>
        </p:txBody>
      </p:sp>
      <p:pic>
        <p:nvPicPr>
          <p:cNvPr id="2" name="Picture 1" descr="A logo with blue and black text&#10;&#10;Description automatically generated">
            <a:extLst>
              <a:ext uri="{FF2B5EF4-FFF2-40B4-BE49-F238E27FC236}">
                <a16:creationId xmlns:a16="http://schemas.microsoft.com/office/drawing/2014/main" id="{E81FB86B-2156-B48B-A821-36462CA3C1CA}"/>
              </a:ext>
            </a:extLst>
          </p:cNvPr>
          <p:cNvPicPr>
            <a:picLocks noChangeAspect="1"/>
          </p:cNvPicPr>
          <p:nvPr/>
        </p:nvPicPr>
        <p:blipFill>
          <a:blip r:embed="rId2"/>
          <a:stretch>
            <a:fillRect/>
          </a:stretch>
        </p:blipFill>
        <p:spPr>
          <a:xfrm>
            <a:off x="3325811" y="5599044"/>
            <a:ext cx="2320246" cy="1061809"/>
          </a:xfrm>
          <a:prstGeom prst="rect">
            <a:avLst/>
          </a:prstGeom>
        </p:spPr>
      </p:pic>
    </p:spTree>
    <p:extLst>
      <p:ext uri="{BB962C8B-B14F-4D97-AF65-F5344CB8AC3E}">
        <p14:creationId xmlns:p14="http://schemas.microsoft.com/office/powerpoint/2010/main" val="4118478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C7B5-C0A3-86E2-0833-7A614CF7CAA5}"/>
              </a:ext>
            </a:extLst>
          </p:cNvPr>
          <p:cNvSpPr>
            <a:spLocks noGrp="1"/>
          </p:cNvSpPr>
          <p:nvPr>
            <p:ph type="title"/>
          </p:nvPr>
        </p:nvSpPr>
        <p:spPr>
          <a:xfrm>
            <a:off x="936001" y="792001"/>
            <a:ext cx="9975840" cy="965680"/>
          </a:xfrm>
        </p:spPr>
        <p:txBody>
          <a:bodyPr anchor="t">
            <a:normAutofit/>
          </a:bodyPr>
          <a:lstStyle/>
          <a:p>
            <a:r>
              <a:rPr lang="en-US" dirty="0"/>
              <a:t>Objectives:</a:t>
            </a:r>
            <a:endParaRPr lang="en-AU" dirty="0"/>
          </a:p>
        </p:txBody>
      </p:sp>
      <p:sp>
        <p:nvSpPr>
          <p:cNvPr id="3" name="Content Placeholder 2">
            <a:extLst>
              <a:ext uri="{FF2B5EF4-FFF2-40B4-BE49-F238E27FC236}">
                <a16:creationId xmlns:a16="http://schemas.microsoft.com/office/drawing/2014/main" id="{9A99E280-B724-36A7-0B7D-DA05BAAD6E8F}"/>
              </a:ext>
            </a:extLst>
          </p:cNvPr>
          <p:cNvSpPr>
            <a:spLocks noGrp="1"/>
          </p:cNvSpPr>
          <p:nvPr>
            <p:ph sz="half" idx="2"/>
          </p:nvPr>
        </p:nvSpPr>
        <p:spPr>
          <a:xfrm>
            <a:off x="936001" y="1757681"/>
            <a:ext cx="5549392" cy="4108924"/>
          </a:xfrm>
        </p:spPr>
        <p:txBody>
          <a:bodyPr>
            <a:normAutofit/>
          </a:bodyPr>
          <a:lstStyle/>
          <a:p>
            <a:pPr>
              <a:lnSpc>
                <a:spcPct val="90000"/>
              </a:lnSpc>
            </a:pPr>
            <a:r>
              <a:rPr lang="en-AU" sz="2800" dirty="0"/>
              <a:t>To develop a scaling framework to be applied: </a:t>
            </a:r>
          </a:p>
          <a:p>
            <a:pPr marL="810888" lvl="3" indent="-342900">
              <a:lnSpc>
                <a:spcPct val="90000"/>
              </a:lnSpc>
            </a:pPr>
            <a:r>
              <a:rPr lang="en-AU" sz="2400" dirty="0">
                <a:solidFill>
                  <a:schemeClr val="accent3"/>
                </a:solidFill>
              </a:rPr>
              <a:t>Across EEF’s programme pipeline</a:t>
            </a:r>
          </a:p>
          <a:p>
            <a:pPr marL="810888" lvl="3" indent="-342900">
              <a:lnSpc>
                <a:spcPct val="90000"/>
              </a:lnSpc>
            </a:pPr>
            <a:r>
              <a:rPr lang="en-AU" sz="2400" dirty="0">
                <a:solidFill>
                  <a:schemeClr val="accent3"/>
                </a:solidFill>
              </a:rPr>
              <a:t>By EEF, grantees and evaluators</a:t>
            </a:r>
          </a:p>
          <a:p>
            <a:pPr marL="810888" lvl="3" indent="-342900">
              <a:lnSpc>
                <a:spcPct val="90000"/>
              </a:lnSpc>
            </a:pPr>
            <a:r>
              <a:rPr lang="en-AU" sz="2400" dirty="0">
                <a:solidFill>
                  <a:schemeClr val="accent3"/>
                </a:solidFill>
              </a:rPr>
              <a:t>For the full range of programme types </a:t>
            </a:r>
          </a:p>
          <a:p>
            <a:pPr marL="810888" lvl="3" indent="-342900">
              <a:lnSpc>
                <a:spcPct val="90000"/>
              </a:lnSpc>
            </a:pPr>
            <a:r>
              <a:rPr lang="en-AU" sz="2400" dirty="0">
                <a:solidFill>
                  <a:schemeClr val="accent3"/>
                </a:solidFill>
              </a:rPr>
              <a:t>In early years, primary, secondary and 16-19 education </a:t>
            </a:r>
          </a:p>
        </p:txBody>
      </p:sp>
      <p:sp>
        <p:nvSpPr>
          <p:cNvPr id="4" name="Slide Number Placeholder 3">
            <a:extLst>
              <a:ext uri="{FF2B5EF4-FFF2-40B4-BE49-F238E27FC236}">
                <a16:creationId xmlns:a16="http://schemas.microsoft.com/office/drawing/2014/main" id="{5541D049-D0D9-D8A7-2F88-E716D2071051}"/>
              </a:ext>
            </a:extLst>
          </p:cNvPr>
          <p:cNvSpPr>
            <a:spLocks noGrp="1"/>
          </p:cNvSpPr>
          <p:nvPr>
            <p:ph type="sldNum" sz="quarter" idx="15"/>
          </p:nvPr>
        </p:nvSpPr>
        <p:spPr>
          <a:xfrm>
            <a:off x="11581200" y="284481"/>
            <a:ext cx="306000" cy="435600"/>
          </a:xfrm>
        </p:spPr>
        <p:txBody>
          <a:bodyPr anchor="t">
            <a:normAutofit/>
          </a:bodyPr>
          <a:lstStyle/>
          <a:p>
            <a:pPr>
              <a:spcAft>
                <a:spcPts val="600"/>
              </a:spcAft>
            </a:pPr>
            <a:fld id="{04F288BC-91E8-48E9-8483-E1D00F53FD74}" type="slidenum">
              <a:rPr lang="en-GB" smtClean="0"/>
              <a:pPr>
                <a:spcAft>
                  <a:spcPts val="600"/>
                </a:spcAft>
              </a:pPr>
              <a:t>14</a:t>
            </a:fld>
            <a:endParaRPr lang="en-GB"/>
          </a:p>
        </p:txBody>
      </p:sp>
      <p:pic>
        <p:nvPicPr>
          <p:cNvPr id="10" name="Graphic 9" descr="Building Brick Wall with solid fill">
            <a:extLst>
              <a:ext uri="{FF2B5EF4-FFF2-40B4-BE49-F238E27FC236}">
                <a16:creationId xmlns:a16="http://schemas.microsoft.com/office/drawing/2014/main" id="{CF614F39-8D06-B37D-6608-AA61EBDD35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6668" y="4724564"/>
            <a:ext cx="865111" cy="898927"/>
          </a:xfrm>
          <a:prstGeom prst="rect">
            <a:avLst/>
          </a:prstGeom>
        </p:spPr>
      </p:pic>
      <p:pic>
        <p:nvPicPr>
          <p:cNvPr id="12" name="Graphic 11" descr="Gears with solid fill">
            <a:extLst>
              <a:ext uri="{FF2B5EF4-FFF2-40B4-BE49-F238E27FC236}">
                <a16:creationId xmlns:a16="http://schemas.microsoft.com/office/drawing/2014/main" id="{BBFA3CE7-0C38-5858-C67A-7B3F35BDB2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4330" y="3901878"/>
            <a:ext cx="865111" cy="898927"/>
          </a:xfrm>
          <a:prstGeom prst="rect">
            <a:avLst/>
          </a:prstGeom>
        </p:spPr>
      </p:pic>
      <p:pic>
        <p:nvPicPr>
          <p:cNvPr id="14" name="Graphic 13" descr="Microscope with solid fill">
            <a:extLst>
              <a:ext uri="{FF2B5EF4-FFF2-40B4-BE49-F238E27FC236}">
                <a16:creationId xmlns:a16="http://schemas.microsoft.com/office/drawing/2014/main" id="{99887075-FCD2-1889-6F4C-9DF164DD0B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44330" y="2916436"/>
            <a:ext cx="865111" cy="898927"/>
          </a:xfrm>
          <a:prstGeom prst="rect">
            <a:avLst/>
          </a:prstGeom>
        </p:spPr>
      </p:pic>
      <p:pic>
        <p:nvPicPr>
          <p:cNvPr id="16" name="Graphic 15" descr="Schoolhouse with solid fill">
            <a:extLst>
              <a:ext uri="{FF2B5EF4-FFF2-40B4-BE49-F238E27FC236}">
                <a16:creationId xmlns:a16="http://schemas.microsoft.com/office/drawing/2014/main" id="{81AFF4DE-A390-CC06-640C-525D201C68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96662" y="2044067"/>
            <a:ext cx="812778" cy="844549"/>
          </a:xfrm>
          <a:prstGeom prst="rect">
            <a:avLst/>
          </a:prstGeom>
        </p:spPr>
      </p:pic>
      <p:pic>
        <p:nvPicPr>
          <p:cNvPr id="18" name="Graphic 17" descr="Bar graph with upward trend with solid fill">
            <a:extLst>
              <a:ext uri="{FF2B5EF4-FFF2-40B4-BE49-F238E27FC236}">
                <a16:creationId xmlns:a16="http://schemas.microsoft.com/office/drawing/2014/main" id="{0CBE0EE7-33E8-F788-4A60-04B4355253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01180" y="1234509"/>
            <a:ext cx="865111" cy="898927"/>
          </a:xfrm>
          <a:prstGeom prst="rect">
            <a:avLst/>
          </a:prstGeom>
        </p:spPr>
      </p:pic>
      <p:sp>
        <p:nvSpPr>
          <p:cNvPr id="20" name="TextBox 19">
            <a:extLst>
              <a:ext uri="{FF2B5EF4-FFF2-40B4-BE49-F238E27FC236}">
                <a16:creationId xmlns:a16="http://schemas.microsoft.com/office/drawing/2014/main" id="{2F6B5773-7139-BFEA-A9FA-790C575F989E}"/>
              </a:ext>
            </a:extLst>
          </p:cNvPr>
          <p:cNvSpPr txBox="1"/>
          <p:nvPr/>
        </p:nvSpPr>
        <p:spPr>
          <a:xfrm>
            <a:off x="8668325" y="1477898"/>
            <a:ext cx="2133994" cy="445591"/>
          </a:xfrm>
          <a:prstGeom prst="rect">
            <a:avLst/>
          </a:prstGeom>
          <a:noFill/>
        </p:spPr>
        <p:txBody>
          <a:bodyPr wrap="square" rtlCol="0">
            <a:spAutoFit/>
          </a:bodyPr>
          <a:lstStyle/>
          <a:p>
            <a:r>
              <a:rPr lang="en-US" sz="2800" b="1" dirty="0">
                <a:solidFill>
                  <a:schemeClr val="tx2"/>
                </a:solidFill>
              </a:rPr>
              <a:t>Scale-up</a:t>
            </a:r>
          </a:p>
        </p:txBody>
      </p:sp>
      <p:sp>
        <p:nvSpPr>
          <p:cNvPr id="22" name="TextBox 21">
            <a:extLst>
              <a:ext uri="{FF2B5EF4-FFF2-40B4-BE49-F238E27FC236}">
                <a16:creationId xmlns:a16="http://schemas.microsoft.com/office/drawing/2014/main" id="{3467B1DE-B152-4C24-0FE2-D46DD82C5416}"/>
              </a:ext>
            </a:extLst>
          </p:cNvPr>
          <p:cNvSpPr txBox="1"/>
          <p:nvPr/>
        </p:nvSpPr>
        <p:spPr>
          <a:xfrm>
            <a:off x="8668324" y="2300302"/>
            <a:ext cx="2133994" cy="445591"/>
          </a:xfrm>
          <a:prstGeom prst="rect">
            <a:avLst/>
          </a:prstGeom>
          <a:noFill/>
        </p:spPr>
        <p:txBody>
          <a:bodyPr wrap="square" rtlCol="0">
            <a:spAutoFit/>
          </a:bodyPr>
          <a:lstStyle/>
          <a:p>
            <a:r>
              <a:rPr lang="en-US" sz="2800" b="1" dirty="0">
                <a:solidFill>
                  <a:schemeClr val="tx2"/>
                </a:solidFill>
              </a:rPr>
              <a:t>Effectiveness</a:t>
            </a:r>
          </a:p>
        </p:txBody>
      </p:sp>
      <p:sp>
        <p:nvSpPr>
          <p:cNvPr id="23" name="TextBox 22">
            <a:extLst>
              <a:ext uri="{FF2B5EF4-FFF2-40B4-BE49-F238E27FC236}">
                <a16:creationId xmlns:a16="http://schemas.microsoft.com/office/drawing/2014/main" id="{505CD86E-BAC9-A43C-389D-8E2B6F707D11}"/>
              </a:ext>
            </a:extLst>
          </p:cNvPr>
          <p:cNvSpPr txBox="1"/>
          <p:nvPr/>
        </p:nvSpPr>
        <p:spPr>
          <a:xfrm>
            <a:off x="8668324" y="3165277"/>
            <a:ext cx="2133994" cy="445591"/>
          </a:xfrm>
          <a:prstGeom prst="rect">
            <a:avLst/>
          </a:prstGeom>
          <a:noFill/>
        </p:spPr>
        <p:txBody>
          <a:bodyPr wrap="square" rtlCol="0">
            <a:spAutoFit/>
          </a:bodyPr>
          <a:lstStyle/>
          <a:p>
            <a:r>
              <a:rPr lang="en-US" sz="2800" b="1" dirty="0">
                <a:solidFill>
                  <a:schemeClr val="tx2"/>
                </a:solidFill>
              </a:rPr>
              <a:t>Efficacy</a:t>
            </a:r>
          </a:p>
        </p:txBody>
      </p:sp>
      <p:sp>
        <p:nvSpPr>
          <p:cNvPr id="24" name="TextBox 23">
            <a:extLst>
              <a:ext uri="{FF2B5EF4-FFF2-40B4-BE49-F238E27FC236}">
                <a16:creationId xmlns:a16="http://schemas.microsoft.com/office/drawing/2014/main" id="{26204C12-1EF1-484B-70F5-B66F5F69BDD5}"/>
              </a:ext>
            </a:extLst>
          </p:cNvPr>
          <p:cNvSpPr txBox="1"/>
          <p:nvPr/>
        </p:nvSpPr>
        <p:spPr>
          <a:xfrm>
            <a:off x="8668324" y="4034109"/>
            <a:ext cx="2133995" cy="445591"/>
          </a:xfrm>
          <a:prstGeom prst="rect">
            <a:avLst/>
          </a:prstGeom>
          <a:noFill/>
        </p:spPr>
        <p:txBody>
          <a:bodyPr wrap="square" rtlCol="0">
            <a:spAutoFit/>
          </a:bodyPr>
          <a:lstStyle/>
          <a:p>
            <a:r>
              <a:rPr lang="en-US" sz="2800" b="1" dirty="0">
                <a:solidFill>
                  <a:schemeClr val="tx2"/>
                </a:solidFill>
              </a:rPr>
              <a:t>Pilot</a:t>
            </a:r>
          </a:p>
        </p:txBody>
      </p:sp>
      <p:sp>
        <p:nvSpPr>
          <p:cNvPr id="25" name="TextBox 24">
            <a:extLst>
              <a:ext uri="{FF2B5EF4-FFF2-40B4-BE49-F238E27FC236}">
                <a16:creationId xmlns:a16="http://schemas.microsoft.com/office/drawing/2014/main" id="{FFF5C791-85D7-F6A2-3D48-07111F962E98}"/>
              </a:ext>
            </a:extLst>
          </p:cNvPr>
          <p:cNvSpPr txBox="1"/>
          <p:nvPr/>
        </p:nvSpPr>
        <p:spPr>
          <a:xfrm>
            <a:off x="8668324" y="4936387"/>
            <a:ext cx="2133995" cy="445591"/>
          </a:xfrm>
          <a:prstGeom prst="rect">
            <a:avLst/>
          </a:prstGeom>
          <a:noFill/>
        </p:spPr>
        <p:txBody>
          <a:bodyPr wrap="square" rtlCol="0">
            <a:spAutoFit/>
          </a:bodyPr>
          <a:lstStyle/>
          <a:p>
            <a:r>
              <a:rPr lang="en-US" sz="2800" b="1" dirty="0">
                <a:solidFill>
                  <a:schemeClr val="tx2"/>
                </a:solidFill>
              </a:rPr>
              <a:t>Innovation</a:t>
            </a:r>
          </a:p>
        </p:txBody>
      </p:sp>
    </p:spTree>
    <p:extLst>
      <p:ext uri="{BB962C8B-B14F-4D97-AF65-F5344CB8AC3E}">
        <p14:creationId xmlns:p14="http://schemas.microsoft.com/office/powerpoint/2010/main" val="2391115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E9315-981E-EAE2-06BD-E64F2023F42C}"/>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FDF5130-34A6-0876-BD68-66EF366596D0}"/>
              </a:ext>
            </a:extLst>
          </p:cNvPr>
          <p:cNvSpPr/>
          <p:nvPr/>
        </p:nvSpPr>
        <p:spPr>
          <a:xfrm>
            <a:off x="7578273" y="2482404"/>
            <a:ext cx="705971" cy="1333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D3EFFA1-AFFC-7B11-C5A5-85EB9686A097}"/>
              </a:ext>
            </a:extLst>
          </p:cNvPr>
          <p:cNvSpPr/>
          <p:nvPr/>
        </p:nvSpPr>
        <p:spPr>
          <a:xfrm>
            <a:off x="3221665" y="2482404"/>
            <a:ext cx="705971" cy="1333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3E354E65-5E8D-BCDA-7D8C-78D9882108CB}"/>
              </a:ext>
            </a:extLst>
          </p:cNvPr>
          <p:cNvSpPr/>
          <p:nvPr/>
        </p:nvSpPr>
        <p:spPr>
          <a:xfrm>
            <a:off x="5186717" y="2677085"/>
            <a:ext cx="1191035" cy="1191042"/>
          </a:xfrm>
          <a:prstGeom prst="ellipse">
            <a:avLst/>
          </a:prstGeom>
          <a:solidFill>
            <a:schemeClr val="bg1"/>
          </a:solidFill>
          <a:ln>
            <a:no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GB" noProof="0" dirty="0"/>
          </a:p>
        </p:txBody>
      </p:sp>
      <p:sp>
        <p:nvSpPr>
          <p:cNvPr id="31" name="Freeform 30">
            <a:extLst>
              <a:ext uri="{FF2B5EF4-FFF2-40B4-BE49-F238E27FC236}">
                <a16:creationId xmlns:a16="http://schemas.microsoft.com/office/drawing/2014/main" id="{6FFE2E6C-1541-7AD0-78AD-CD4FECD6F6E5}"/>
              </a:ext>
            </a:extLst>
          </p:cNvPr>
          <p:cNvSpPr/>
          <p:nvPr/>
        </p:nvSpPr>
        <p:spPr>
          <a:xfrm>
            <a:off x="1364876" y="948018"/>
            <a:ext cx="2998695" cy="383241"/>
          </a:xfrm>
          <a:custGeom>
            <a:avLst/>
            <a:gdLst>
              <a:gd name="connsiteX0" fmla="*/ 0 w 2998695"/>
              <a:gd name="connsiteY0" fmla="*/ 6723 h 383241"/>
              <a:gd name="connsiteX1" fmla="*/ 2528048 w 2998695"/>
              <a:gd name="connsiteY1" fmla="*/ 0 h 383241"/>
              <a:gd name="connsiteX2" fmla="*/ 2998695 w 2998695"/>
              <a:gd name="connsiteY2" fmla="*/ 383241 h 383241"/>
            </a:gdLst>
            <a:ahLst/>
            <a:cxnLst>
              <a:cxn ang="0">
                <a:pos x="connsiteX0" y="connsiteY0"/>
              </a:cxn>
              <a:cxn ang="0">
                <a:pos x="connsiteX1" y="connsiteY1"/>
              </a:cxn>
              <a:cxn ang="0">
                <a:pos x="connsiteX2" y="connsiteY2"/>
              </a:cxn>
            </a:cxnLst>
            <a:rect l="l" t="t" r="r" b="b"/>
            <a:pathLst>
              <a:path w="2998695" h="383241">
                <a:moveTo>
                  <a:pt x="0" y="6723"/>
                </a:moveTo>
                <a:lnTo>
                  <a:pt x="2528048" y="0"/>
                </a:lnTo>
                <a:lnTo>
                  <a:pt x="2998695" y="38324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039247A-4030-12CE-C6F6-3ABA92388AB7}"/>
              </a:ext>
            </a:extLst>
          </p:cNvPr>
          <p:cNvSpPr txBox="1"/>
          <p:nvPr/>
        </p:nvSpPr>
        <p:spPr>
          <a:xfrm>
            <a:off x="1558636" y="519545"/>
            <a:ext cx="1397000" cy="577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7E35FF39-35B6-BF56-9AA6-FB1215B2796D}"/>
              </a:ext>
            </a:extLst>
          </p:cNvPr>
          <p:cNvSpPr/>
          <p:nvPr/>
        </p:nvSpPr>
        <p:spPr>
          <a:xfrm>
            <a:off x="7367967" y="4431855"/>
            <a:ext cx="4009534" cy="1029476"/>
          </a:xfrm>
          <a:custGeom>
            <a:avLst/>
            <a:gdLst>
              <a:gd name="connsiteX0" fmla="*/ 0 w 3419615"/>
              <a:gd name="connsiteY0" fmla="*/ 0 h 1735585"/>
              <a:gd name="connsiteX1" fmla="*/ 3419615 w 3419615"/>
              <a:gd name="connsiteY1" fmla="*/ 0 h 1735585"/>
              <a:gd name="connsiteX2" fmla="*/ 3419615 w 3419615"/>
              <a:gd name="connsiteY2" fmla="*/ 1735585 h 1735585"/>
              <a:gd name="connsiteX3" fmla="*/ 0 w 3419615"/>
              <a:gd name="connsiteY3" fmla="*/ 1735585 h 1735585"/>
              <a:gd name="connsiteX4" fmla="*/ 0 w 3419615"/>
              <a:gd name="connsiteY4" fmla="*/ 0 h 1735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615" h="1735585">
                <a:moveTo>
                  <a:pt x="0" y="0"/>
                </a:moveTo>
                <a:lnTo>
                  <a:pt x="3419615" y="0"/>
                </a:lnTo>
                <a:lnTo>
                  <a:pt x="3419615" y="1735585"/>
                </a:lnTo>
                <a:lnTo>
                  <a:pt x="0" y="1735585"/>
                </a:lnTo>
                <a:lnTo>
                  <a:pt x="0" y="0"/>
                </a:lnTo>
                <a:close/>
              </a:path>
            </a:pathLst>
          </a:custGeom>
          <a:ln w="6350">
            <a:solidFill>
              <a:schemeClr val="accent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0000" tIns="144000" rIns="144000" bIns="144000" numCol="1" spcCol="1270" anchor="t" anchorCtr="0">
            <a:spAutoFit/>
          </a:bodyPr>
          <a:lstStyle/>
          <a:p>
            <a:pPr marL="274638" marR="0" lvl="1" indent="-168275" algn="l" defTabSz="488950" rtl="0" eaLnBrk="1" fontAlgn="auto" latinLnBrk="0" hangingPunct="1">
              <a:lnSpc>
                <a:spcPct val="100000"/>
              </a:lnSpc>
              <a:spcBef>
                <a:spcPct val="0"/>
              </a:spcBef>
              <a:buClrTx/>
              <a:buSzTx/>
              <a:buFont typeface="Arial" panose="020B0604020202020204" pitchFamily="34" charset="0"/>
              <a:buChar char="•"/>
              <a:defRPr/>
            </a:pPr>
            <a:r>
              <a:rPr kumimoji="0" lang="en-GB" sz="1600" b="1" i="0" u="none" strike="noStrike" kern="1200" cap="none" spc="0" normalizeH="0" baseline="0" noProof="0" dirty="0">
                <a:ln>
                  <a:noFill/>
                </a:ln>
                <a:solidFill>
                  <a:schemeClr val="accent2"/>
                </a:solidFill>
                <a:effectLst/>
                <a:uLnTx/>
                <a:uFillTx/>
                <a:latin typeface="Calibri" panose="020F0502020204030204"/>
                <a:ea typeface="+mn-ea"/>
                <a:cs typeface="+mn-cs"/>
              </a:rPr>
              <a:t>Piloted by EEF staff, delivery teams and evaluators</a:t>
            </a:r>
          </a:p>
          <a:p>
            <a:pPr marL="274638" marR="0" lvl="1" indent="-168275" algn="l" defTabSz="488950" rtl="0" eaLnBrk="1" fontAlgn="auto" latinLnBrk="0" hangingPunct="1">
              <a:lnSpc>
                <a:spcPct val="100000"/>
              </a:lnSpc>
              <a:spcBef>
                <a:spcPct val="0"/>
              </a:spcBef>
              <a:buClrTx/>
              <a:buSzTx/>
              <a:buFont typeface="Wingdings" pitchFamily="2" charset="2"/>
              <a:buChar char="Ø"/>
              <a:defRPr/>
            </a:pPr>
            <a:r>
              <a:rPr kumimoji="0" lang="en-GB" sz="1600" b="1" i="0" u="none" strike="noStrike" kern="1200" cap="none" spc="0" normalizeH="0" baseline="0" noProof="0" dirty="0">
                <a:ln>
                  <a:noFill/>
                </a:ln>
                <a:solidFill>
                  <a:schemeClr val="accent2"/>
                </a:solidFill>
                <a:effectLst/>
                <a:uLnTx/>
                <a:uFillTx/>
                <a:latin typeface="Calibri" panose="020F0502020204030204"/>
                <a:ea typeface="+mn-ea"/>
                <a:cs typeface="+mn-cs"/>
              </a:rPr>
              <a:t>Output: Revised Framework</a:t>
            </a:r>
            <a:endParaRPr kumimoji="0" lang="en-GB" sz="1600" b="1" i="0" u="none" strike="noStrike" kern="1200" cap="none" spc="0" normalizeH="0" baseline="0" noProof="0" dirty="0">
              <a:ln>
                <a:noFill/>
              </a:ln>
              <a:solidFill>
                <a:schemeClr val="accent6"/>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EB93217B-59CD-21E9-7879-70A1E0BD01C0}"/>
              </a:ext>
            </a:extLst>
          </p:cNvPr>
          <p:cNvSpPr/>
          <p:nvPr/>
        </p:nvSpPr>
        <p:spPr>
          <a:xfrm>
            <a:off x="7367968" y="1934024"/>
            <a:ext cx="4009533" cy="1275698"/>
          </a:xfrm>
          <a:custGeom>
            <a:avLst/>
            <a:gdLst>
              <a:gd name="connsiteX0" fmla="*/ 0 w 3419615"/>
              <a:gd name="connsiteY0" fmla="*/ 0 h 1735585"/>
              <a:gd name="connsiteX1" fmla="*/ 3419615 w 3419615"/>
              <a:gd name="connsiteY1" fmla="*/ 0 h 1735585"/>
              <a:gd name="connsiteX2" fmla="*/ 3419615 w 3419615"/>
              <a:gd name="connsiteY2" fmla="*/ 1735585 h 1735585"/>
              <a:gd name="connsiteX3" fmla="*/ 0 w 3419615"/>
              <a:gd name="connsiteY3" fmla="*/ 1735585 h 1735585"/>
              <a:gd name="connsiteX4" fmla="*/ 0 w 3419615"/>
              <a:gd name="connsiteY4" fmla="*/ 0 h 1735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615" h="1735585">
                <a:moveTo>
                  <a:pt x="0" y="0"/>
                </a:moveTo>
                <a:lnTo>
                  <a:pt x="3419615" y="0"/>
                </a:lnTo>
                <a:lnTo>
                  <a:pt x="3419615" y="1735585"/>
                </a:lnTo>
                <a:lnTo>
                  <a:pt x="0" y="1735585"/>
                </a:lnTo>
                <a:lnTo>
                  <a:pt x="0" y="0"/>
                </a:lnTo>
                <a:close/>
              </a:path>
            </a:pathLst>
          </a:custGeom>
          <a:ln w="6350">
            <a:solidFill>
              <a:schemeClr val="tx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0000" tIns="144000" rIns="144000" bIns="144000" numCol="1" spcCol="1270" anchor="t" anchorCtr="0">
            <a:spAutoFit/>
          </a:bodyPr>
          <a:lstStyle/>
          <a:p>
            <a:pPr marL="228600" marR="0" lvl="1" indent="-228600" algn="l" defTabSz="488950" rtl="0" eaLnBrk="1" fontAlgn="auto" latinLnBrk="0" hangingPunct="1">
              <a:lnSpc>
                <a:spcPct val="100000"/>
              </a:lnSpc>
              <a:spcBef>
                <a:spcPct val="0"/>
              </a:spcBef>
              <a:buClrTx/>
              <a:buSzTx/>
              <a:buFont typeface="Arial" panose="020B0604020202020204" pitchFamily="34" charset="0"/>
              <a:buChar char="•"/>
              <a:defRPr/>
            </a:pPr>
            <a:r>
              <a:rPr lang="en-GB" sz="1600" b="1" noProof="0" dirty="0">
                <a:solidFill>
                  <a:schemeClr val="accent3"/>
                </a:solidFill>
                <a:latin typeface="Calibri" panose="020F0502020204030204"/>
              </a:rPr>
              <a:t>Developed Framework with indicators</a:t>
            </a:r>
          </a:p>
          <a:p>
            <a:pPr marL="228600" marR="0" lvl="1" indent="-228600" algn="l" defTabSz="488950" rtl="0" eaLnBrk="1" fontAlgn="auto" latinLnBrk="0" hangingPunct="1">
              <a:lnSpc>
                <a:spcPct val="100000"/>
              </a:lnSpc>
              <a:spcBef>
                <a:spcPct val="0"/>
              </a:spcBef>
              <a:buClrTx/>
              <a:buSzTx/>
              <a:buFont typeface="Arial" panose="020B0604020202020204" pitchFamily="34" charset="0"/>
              <a:buChar char="•"/>
              <a:defRPr/>
            </a:pPr>
            <a:r>
              <a:rPr lang="en-GB" sz="1600" b="1" noProof="0" dirty="0">
                <a:solidFill>
                  <a:schemeClr val="accent3"/>
                </a:solidFill>
                <a:latin typeface="Calibri" panose="020F0502020204030204"/>
              </a:rPr>
              <a:t>Iterative feedback from EEF </a:t>
            </a:r>
          </a:p>
          <a:p>
            <a:pPr marL="228600" marR="0" lvl="1" indent="-228600" algn="l" defTabSz="488950" rtl="0" eaLnBrk="1" fontAlgn="auto" latinLnBrk="0" hangingPunct="1">
              <a:lnSpc>
                <a:spcPct val="100000"/>
              </a:lnSpc>
              <a:spcBef>
                <a:spcPct val="0"/>
              </a:spcBef>
              <a:buClrTx/>
              <a:buSzTx/>
              <a:buFont typeface="Wingdings" pitchFamily="2" charset="2"/>
              <a:buChar char="Ø"/>
              <a:defRPr/>
            </a:pPr>
            <a:r>
              <a:rPr kumimoji="0" lang="en-GB" sz="1600" b="1" i="0" u="none" strike="noStrike" kern="1200" cap="none" spc="0" normalizeH="0" baseline="0" noProof="0" dirty="0">
                <a:ln>
                  <a:noFill/>
                </a:ln>
                <a:solidFill>
                  <a:schemeClr val="accent3"/>
                </a:solidFill>
                <a:effectLst/>
                <a:uLnTx/>
                <a:uFillTx/>
                <a:latin typeface="Calibri" panose="020F0502020204030204"/>
                <a:ea typeface="+mn-ea"/>
                <a:cs typeface="+mn-cs"/>
              </a:rPr>
              <a:t>Output: Version for piloting</a:t>
            </a:r>
          </a:p>
        </p:txBody>
      </p:sp>
      <p:sp>
        <p:nvSpPr>
          <p:cNvPr id="22" name="Freeform 21">
            <a:extLst>
              <a:ext uri="{FF2B5EF4-FFF2-40B4-BE49-F238E27FC236}">
                <a16:creationId xmlns:a16="http://schemas.microsoft.com/office/drawing/2014/main" id="{2075C989-71AE-4D1B-EF59-E7D2EE970E21}"/>
              </a:ext>
            </a:extLst>
          </p:cNvPr>
          <p:cNvSpPr/>
          <p:nvPr/>
        </p:nvSpPr>
        <p:spPr>
          <a:xfrm>
            <a:off x="427319" y="4367572"/>
            <a:ext cx="4243957" cy="1275698"/>
          </a:xfrm>
          <a:custGeom>
            <a:avLst/>
            <a:gdLst>
              <a:gd name="connsiteX0" fmla="*/ 0 w 3419615"/>
              <a:gd name="connsiteY0" fmla="*/ 0 h 1735585"/>
              <a:gd name="connsiteX1" fmla="*/ 3419615 w 3419615"/>
              <a:gd name="connsiteY1" fmla="*/ 0 h 1735585"/>
              <a:gd name="connsiteX2" fmla="*/ 3419615 w 3419615"/>
              <a:gd name="connsiteY2" fmla="*/ 1735585 h 1735585"/>
              <a:gd name="connsiteX3" fmla="*/ 0 w 3419615"/>
              <a:gd name="connsiteY3" fmla="*/ 1735585 h 1735585"/>
              <a:gd name="connsiteX4" fmla="*/ 0 w 3419615"/>
              <a:gd name="connsiteY4" fmla="*/ 0 h 1735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615" h="1735585">
                <a:moveTo>
                  <a:pt x="0" y="0"/>
                </a:moveTo>
                <a:lnTo>
                  <a:pt x="3419615" y="0"/>
                </a:lnTo>
                <a:lnTo>
                  <a:pt x="3419615" y="1735585"/>
                </a:lnTo>
                <a:lnTo>
                  <a:pt x="0" y="1735585"/>
                </a:lnTo>
                <a:lnTo>
                  <a:pt x="0" y="0"/>
                </a:lnTo>
                <a:close/>
              </a:path>
            </a:pathLst>
          </a:custGeom>
          <a:ln w="6350">
            <a:solidFill>
              <a:schemeClr val="accent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4000" tIns="144000" rIns="1080000" bIns="144000" numCol="1" spcCol="1270" anchor="t" anchorCtr="0">
            <a:spAutoFit/>
          </a:bodyPr>
          <a:lstStyle/>
          <a:p>
            <a:pPr marL="274638" marR="0" lvl="1" indent="-168275" algn="l" defTabSz="488950" rtl="0" eaLnBrk="1" fontAlgn="auto" latinLnBrk="0" hangingPunct="1">
              <a:lnSpc>
                <a:spcPct val="100000"/>
              </a:lnSpc>
              <a:spcBef>
                <a:spcPct val="0"/>
              </a:spcBef>
              <a:buClrTx/>
              <a:buSzTx/>
              <a:buFont typeface="Arial" panose="020B0604020202020204" pitchFamily="34" charset="0"/>
              <a:buChar char="•"/>
              <a:defRPr/>
            </a:pPr>
            <a:r>
              <a:rPr lang="en-GB" sz="1600" b="1" noProof="0" dirty="0">
                <a:solidFill>
                  <a:schemeClr val="tx2"/>
                </a:solidFill>
                <a:latin typeface="Calibri" panose="020F0502020204030204"/>
              </a:rPr>
              <a:t>Further consultation with EEF</a:t>
            </a:r>
          </a:p>
          <a:p>
            <a:pPr marL="274638" marR="0" lvl="1" indent="-168275" algn="l" defTabSz="488950" rtl="0" eaLnBrk="1" fontAlgn="auto" latinLnBrk="0" hangingPunct="1">
              <a:lnSpc>
                <a:spcPct val="100000"/>
              </a:lnSpc>
              <a:spcBef>
                <a:spcPct val="0"/>
              </a:spcBef>
              <a:buClrTx/>
              <a:buSzTx/>
              <a:buFont typeface="Wingdings" pitchFamily="2" charset="2"/>
              <a:buChar char="Ø"/>
              <a:defRPr/>
            </a:pPr>
            <a:r>
              <a:rPr lang="en-GB" sz="1600" b="1" noProof="0" dirty="0">
                <a:solidFill>
                  <a:schemeClr val="tx2"/>
                </a:solidFill>
                <a:latin typeface="Calibri" panose="020F0502020204030204"/>
              </a:rPr>
              <a:t>Output: Final framework, self-</a:t>
            </a:r>
            <a:br>
              <a:rPr lang="en-GB" sz="1600" b="1" noProof="0" dirty="0">
                <a:solidFill>
                  <a:schemeClr val="tx2"/>
                </a:solidFill>
                <a:latin typeface="Calibri" panose="020F0502020204030204"/>
              </a:rPr>
            </a:br>
            <a:r>
              <a:rPr lang="en-GB" sz="1600" b="1" noProof="0" dirty="0">
                <a:solidFill>
                  <a:schemeClr val="tx2"/>
                </a:solidFill>
                <a:latin typeface="Calibri" panose="020F0502020204030204"/>
              </a:rPr>
              <a:t>assessment version, advice on</a:t>
            </a:r>
            <a:br>
              <a:rPr lang="en-GB" sz="1600" b="1" noProof="0" dirty="0">
                <a:solidFill>
                  <a:schemeClr val="tx2"/>
                </a:solidFill>
                <a:latin typeface="Calibri" panose="020F0502020204030204"/>
              </a:rPr>
            </a:br>
            <a:r>
              <a:rPr lang="en-GB" sz="1600" b="1" noProof="0" dirty="0">
                <a:solidFill>
                  <a:schemeClr val="tx2"/>
                </a:solidFill>
                <a:latin typeface="Calibri" panose="020F0502020204030204"/>
              </a:rPr>
              <a:t>evaluation</a:t>
            </a:r>
          </a:p>
        </p:txBody>
      </p:sp>
      <p:sp>
        <p:nvSpPr>
          <p:cNvPr id="13" name="Freeform 12">
            <a:extLst>
              <a:ext uri="{FF2B5EF4-FFF2-40B4-BE49-F238E27FC236}">
                <a16:creationId xmlns:a16="http://schemas.microsoft.com/office/drawing/2014/main" id="{0C30C8B4-EF83-2DEE-D3ED-7E266E4D1265}"/>
              </a:ext>
            </a:extLst>
          </p:cNvPr>
          <p:cNvSpPr/>
          <p:nvPr/>
        </p:nvSpPr>
        <p:spPr>
          <a:xfrm>
            <a:off x="411214" y="1869857"/>
            <a:ext cx="4243957" cy="1349564"/>
          </a:xfrm>
          <a:custGeom>
            <a:avLst/>
            <a:gdLst>
              <a:gd name="connsiteX0" fmla="*/ 0 w 3419615"/>
              <a:gd name="connsiteY0" fmla="*/ 0 h 1735585"/>
              <a:gd name="connsiteX1" fmla="*/ 3419615 w 3419615"/>
              <a:gd name="connsiteY1" fmla="*/ 0 h 1735585"/>
              <a:gd name="connsiteX2" fmla="*/ 3419615 w 3419615"/>
              <a:gd name="connsiteY2" fmla="*/ 1735585 h 1735585"/>
              <a:gd name="connsiteX3" fmla="*/ 0 w 3419615"/>
              <a:gd name="connsiteY3" fmla="*/ 1735585 h 1735585"/>
              <a:gd name="connsiteX4" fmla="*/ 0 w 3419615"/>
              <a:gd name="connsiteY4" fmla="*/ 0 h 1735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615" h="1735585">
                <a:moveTo>
                  <a:pt x="0" y="0"/>
                </a:moveTo>
                <a:lnTo>
                  <a:pt x="3419615" y="0"/>
                </a:lnTo>
                <a:lnTo>
                  <a:pt x="3419615" y="1735585"/>
                </a:lnTo>
                <a:lnTo>
                  <a:pt x="0" y="1735585"/>
                </a:lnTo>
                <a:lnTo>
                  <a:pt x="0" y="0"/>
                </a:lnTo>
                <a:close/>
              </a:path>
            </a:pathLst>
          </a:custGeom>
          <a:ln w="6350">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4000" tIns="144000" rIns="1080000" bIns="144000" numCol="1" spcCol="1270" anchor="t" anchorCtr="0">
            <a:spAutoFit/>
          </a:bodyPr>
          <a:lstStyle/>
          <a:p>
            <a:pPr marL="274638" marR="0" lvl="1" indent="-168275" algn="l" defTabSz="488950" rtl="0" eaLnBrk="1" fontAlgn="auto" latinLnBrk="0" hangingPunct="1">
              <a:lnSpc>
                <a:spcPct val="100000"/>
              </a:lnSpc>
              <a:spcBef>
                <a:spcPct val="0"/>
              </a:spcBef>
              <a:spcAft>
                <a:spcPct val="15000"/>
              </a:spcAft>
              <a:buClrTx/>
              <a:buSzTx/>
              <a:buFont typeface="Arial" panose="020B0604020202020204" pitchFamily="34" charset="0"/>
              <a:buChar char="•"/>
              <a:defRPr/>
            </a:pPr>
            <a:r>
              <a:rPr lang="en-GB" sz="1600" b="1" dirty="0">
                <a:solidFill>
                  <a:schemeClr val="accent1"/>
                </a:solidFill>
                <a:latin typeface="Calibri" panose="020F0502020204030204"/>
              </a:rPr>
              <a:t>Workshopped dimensions</a:t>
            </a:r>
            <a:endParaRPr lang="en-GB" sz="1600" b="1" noProof="0" dirty="0">
              <a:solidFill>
                <a:schemeClr val="accent1"/>
              </a:solidFill>
              <a:latin typeface="Calibri" panose="020F0502020204030204"/>
            </a:endParaRPr>
          </a:p>
          <a:p>
            <a:pPr marL="274638" marR="0" lvl="1" indent="-168275" algn="l" defTabSz="488950" rtl="0" eaLnBrk="1" fontAlgn="auto" latinLnBrk="0" hangingPunct="1">
              <a:lnSpc>
                <a:spcPct val="100000"/>
              </a:lnSpc>
              <a:spcBef>
                <a:spcPct val="0"/>
              </a:spcBef>
              <a:spcAft>
                <a:spcPct val="15000"/>
              </a:spcAft>
              <a:buClrTx/>
              <a:buSzTx/>
              <a:buFont typeface="Arial" panose="020B0604020202020204" pitchFamily="34" charset="0"/>
              <a:buChar char="•"/>
              <a:defRPr/>
            </a:pPr>
            <a:r>
              <a:rPr lang="en-GB" sz="1600" b="1" noProof="0" dirty="0">
                <a:solidFill>
                  <a:schemeClr val="accent1"/>
                </a:solidFill>
                <a:latin typeface="Calibri" panose="020F0502020204030204"/>
              </a:rPr>
              <a:t>Selected and synthesised frameworks and evaluations</a:t>
            </a:r>
          </a:p>
          <a:p>
            <a:pPr marL="274638" marR="0" lvl="1" indent="-168275" algn="l" defTabSz="488950" rtl="0" eaLnBrk="1" fontAlgn="auto" latinLnBrk="0" hangingPunct="1">
              <a:lnSpc>
                <a:spcPct val="100000"/>
              </a:lnSpc>
              <a:spcBef>
                <a:spcPct val="0"/>
              </a:spcBef>
              <a:spcAft>
                <a:spcPct val="15000"/>
              </a:spcAft>
              <a:buClrTx/>
              <a:buSzTx/>
              <a:buFont typeface="Wingdings" pitchFamily="2" charset="2"/>
              <a:buChar char="Ø"/>
              <a:defRPr/>
            </a:pPr>
            <a:r>
              <a:rPr lang="en-GB" sz="1600" b="1" noProof="0" dirty="0">
                <a:solidFill>
                  <a:schemeClr val="accent1"/>
                </a:solidFill>
                <a:latin typeface="Calibri" panose="020F0502020204030204"/>
              </a:rPr>
              <a:t>Output: Agreed dimensions</a:t>
            </a:r>
            <a:endParaRPr kumimoji="0" lang="en-GB" sz="1600" b="1"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81088770-79B0-C1BB-7F20-B55030047CE7}"/>
              </a:ext>
            </a:extLst>
          </p:cNvPr>
          <p:cNvSpPr/>
          <p:nvPr/>
        </p:nvSpPr>
        <p:spPr>
          <a:xfrm>
            <a:off x="3454938" y="1511967"/>
            <a:ext cx="2333552" cy="2333552"/>
          </a:xfrm>
          <a:custGeom>
            <a:avLst/>
            <a:gdLst>
              <a:gd name="connsiteX0" fmla="*/ 0 w 2333552"/>
              <a:gd name="connsiteY0" fmla="*/ 2333552 h 2333552"/>
              <a:gd name="connsiteX1" fmla="*/ 2333552 w 2333552"/>
              <a:gd name="connsiteY1" fmla="*/ 0 h 2333552"/>
              <a:gd name="connsiteX2" fmla="*/ 2333552 w 2333552"/>
              <a:gd name="connsiteY2" fmla="*/ 2333552 h 2333552"/>
              <a:gd name="connsiteX3" fmla="*/ 0 w 2333552"/>
              <a:gd name="connsiteY3" fmla="*/ 2333552 h 2333552"/>
            </a:gdLst>
            <a:ahLst/>
            <a:cxnLst>
              <a:cxn ang="0">
                <a:pos x="connsiteX0" y="connsiteY0"/>
              </a:cxn>
              <a:cxn ang="0">
                <a:pos x="connsiteX1" y="connsiteY1"/>
              </a:cxn>
              <a:cxn ang="0">
                <a:pos x="connsiteX2" y="connsiteY2"/>
              </a:cxn>
              <a:cxn ang="0">
                <a:pos x="connsiteX3" y="connsiteY3"/>
              </a:cxn>
            </a:cxnLst>
            <a:rect l="l" t="t" r="r" b="b"/>
            <a:pathLst>
              <a:path w="2333552" h="2333552">
                <a:moveTo>
                  <a:pt x="0" y="2333552"/>
                </a:moveTo>
                <a:cubicBezTo>
                  <a:pt x="0" y="1044767"/>
                  <a:pt x="1044767" y="0"/>
                  <a:pt x="2333552" y="0"/>
                </a:cubicBezTo>
                <a:lnTo>
                  <a:pt x="2333552" y="2333552"/>
                </a:lnTo>
                <a:lnTo>
                  <a:pt x="0" y="2333552"/>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2000" tIns="756000" rIns="864000" bIns="12960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Freeform 14">
            <a:extLst>
              <a:ext uri="{FF2B5EF4-FFF2-40B4-BE49-F238E27FC236}">
                <a16:creationId xmlns:a16="http://schemas.microsoft.com/office/drawing/2014/main" id="{9788EC85-F83E-04D3-77F6-B66B9108190E}"/>
              </a:ext>
            </a:extLst>
          </p:cNvPr>
          <p:cNvSpPr/>
          <p:nvPr/>
        </p:nvSpPr>
        <p:spPr>
          <a:xfrm>
            <a:off x="5829073" y="1511967"/>
            <a:ext cx="2333552" cy="2333552"/>
          </a:xfrm>
          <a:custGeom>
            <a:avLst/>
            <a:gdLst>
              <a:gd name="connsiteX0" fmla="*/ 0 w 2333552"/>
              <a:gd name="connsiteY0" fmla="*/ 2333552 h 2333552"/>
              <a:gd name="connsiteX1" fmla="*/ 2333552 w 2333552"/>
              <a:gd name="connsiteY1" fmla="*/ 0 h 2333552"/>
              <a:gd name="connsiteX2" fmla="*/ 2333552 w 2333552"/>
              <a:gd name="connsiteY2" fmla="*/ 2333552 h 2333552"/>
              <a:gd name="connsiteX3" fmla="*/ 0 w 2333552"/>
              <a:gd name="connsiteY3" fmla="*/ 2333552 h 2333552"/>
            </a:gdLst>
            <a:ahLst/>
            <a:cxnLst>
              <a:cxn ang="0">
                <a:pos x="connsiteX0" y="connsiteY0"/>
              </a:cxn>
              <a:cxn ang="0">
                <a:pos x="connsiteX1" y="connsiteY1"/>
              </a:cxn>
              <a:cxn ang="0">
                <a:pos x="connsiteX2" y="connsiteY2"/>
              </a:cxn>
              <a:cxn ang="0">
                <a:pos x="connsiteX3" y="connsiteY3"/>
              </a:cxn>
            </a:cxnLst>
            <a:rect l="l" t="t" r="r" b="b"/>
            <a:pathLst>
              <a:path w="2333552" h="2333552">
                <a:moveTo>
                  <a:pt x="0" y="0"/>
                </a:moveTo>
                <a:cubicBezTo>
                  <a:pt x="1288785" y="0"/>
                  <a:pt x="2333552" y="1044767"/>
                  <a:pt x="2333552" y="2333552"/>
                </a:cubicBezTo>
                <a:lnTo>
                  <a:pt x="0" y="2333552"/>
                </a:lnTo>
                <a:lnTo>
                  <a:pt x="0" y="0"/>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811498" rIns="811498"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GB" sz="1800" b="1" i="0" u="none" strike="noStrike" kern="1200" cap="none" spc="0" normalizeH="0" baseline="0" noProof="0" dirty="0">
              <a:ln>
                <a:noFill/>
              </a:ln>
              <a:solidFill>
                <a:schemeClr val="tx2">
                  <a:lumMod val="40000"/>
                  <a:lumOff val="60000"/>
                </a:schemeClr>
              </a:solidFill>
              <a:effectLst/>
              <a:uLnTx/>
              <a:uFillTx/>
              <a:latin typeface="Calibri Light" panose="020F0302020204030204"/>
              <a:ea typeface="+mn-ea"/>
              <a:cs typeface="+mn-cs"/>
            </a:endParaRPr>
          </a:p>
        </p:txBody>
      </p:sp>
      <p:sp>
        <p:nvSpPr>
          <p:cNvPr id="16" name="Freeform 15">
            <a:extLst>
              <a:ext uri="{FF2B5EF4-FFF2-40B4-BE49-F238E27FC236}">
                <a16:creationId xmlns:a16="http://schemas.microsoft.com/office/drawing/2014/main" id="{945BED71-258E-D66D-6360-8210D193F3DE}"/>
              </a:ext>
            </a:extLst>
          </p:cNvPr>
          <p:cNvSpPr/>
          <p:nvPr/>
        </p:nvSpPr>
        <p:spPr>
          <a:xfrm>
            <a:off x="5829070" y="3879382"/>
            <a:ext cx="2333553" cy="2333552"/>
          </a:xfrm>
          <a:custGeom>
            <a:avLst/>
            <a:gdLst>
              <a:gd name="connsiteX0" fmla="*/ 0 w 2333552"/>
              <a:gd name="connsiteY0" fmla="*/ 2333552 h 2333552"/>
              <a:gd name="connsiteX1" fmla="*/ 2333552 w 2333552"/>
              <a:gd name="connsiteY1" fmla="*/ 0 h 2333552"/>
              <a:gd name="connsiteX2" fmla="*/ 2333552 w 2333552"/>
              <a:gd name="connsiteY2" fmla="*/ 2333552 h 2333552"/>
              <a:gd name="connsiteX3" fmla="*/ 0 w 2333552"/>
              <a:gd name="connsiteY3" fmla="*/ 2333552 h 2333552"/>
            </a:gdLst>
            <a:ahLst/>
            <a:cxnLst>
              <a:cxn ang="0">
                <a:pos x="connsiteX0" y="connsiteY0"/>
              </a:cxn>
              <a:cxn ang="0">
                <a:pos x="connsiteX1" y="connsiteY1"/>
              </a:cxn>
              <a:cxn ang="0">
                <a:pos x="connsiteX2" y="connsiteY2"/>
              </a:cxn>
              <a:cxn ang="0">
                <a:pos x="connsiteX3" y="connsiteY3"/>
              </a:cxn>
            </a:cxnLst>
            <a:rect l="l" t="t" r="r" b="b"/>
            <a:pathLst>
              <a:path w="2333552" h="2333552">
                <a:moveTo>
                  <a:pt x="2333552" y="0"/>
                </a:moveTo>
                <a:cubicBezTo>
                  <a:pt x="2333552" y="1288785"/>
                  <a:pt x="1288785" y="2333552"/>
                  <a:pt x="0" y="2333552"/>
                </a:cubicBezTo>
                <a:lnTo>
                  <a:pt x="0" y="0"/>
                </a:lnTo>
                <a:lnTo>
                  <a:pt x="2333552"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8920" tIns="248920" rIns="932403" bIns="932402"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7" name="Freeform 16">
            <a:extLst>
              <a:ext uri="{FF2B5EF4-FFF2-40B4-BE49-F238E27FC236}">
                <a16:creationId xmlns:a16="http://schemas.microsoft.com/office/drawing/2014/main" id="{DF3E850A-D848-5EAA-64B7-9C5F69B1D578}"/>
              </a:ext>
            </a:extLst>
          </p:cNvPr>
          <p:cNvSpPr/>
          <p:nvPr/>
        </p:nvSpPr>
        <p:spPr>
          <a:xfrm>
            <a:off x="3454935" y="3879382"/>
            <a:ext cx="2333552" cy="2333552"/>
          </a:xfrm>
          <a:custGeom>
            <a:avLst/>
            <a:gdLst>
              <a:gd name="connsiteX0" fmla="*/ 0 w 2333552"/>
              <a:gd name="connsiteY0" fmla="*/ 2333552 h 2333552"/>
              <a:gd name="connsiteX1" fmla="*/ 2333552 w 2333552"/>
              <a:gd name="connsiteY1" fmla="*/ 0 h 2333552"/>
              <a:gd name="connsiteX2" fmla="*/ 2333552 w 2333552"/>
              <a:gd name="connsiteY2" fmla="*/ 2333552 h 2333552"/>
              <a:gd name="connsiteX3" fmla="*/ 0 w 2333552"/>
              <a:gd name="connsiteY3" fmla="*/ 2333552 h 2333552"/>
            </a:gdLst>
            <a:ahLst/>
            <a:cxnLst>
              <a:cxn ang="0">
                <a:pos x="connsiteX0" y="connsiteY0"/>
              </a:cxn>
              <a:cxn ang="0">
                <a:pos x="connsiteX1" y="connsiteY1"/>
              </a:cxn>
              <a:cxn ang="0">
                <a:pos x="connsiteX2" y="connsiteY2"/>
              </a:cxn>
              <a:cxn ang="0">
                <a:pos x="connsiteX3" y="connsiteY3"/>
              </a:cxn>
            </a:cxnLst>
            <a:rect l="l" t="t" r="r" b="b"/>
            <a:pathLst>
              <a:path w="2333552" h="2333552">
                <a:moveTo>
                  <a:pt x="2333552" y="2333552"/>
                </a:moveTo>
                <a:cubicBezTo>
                  <a:pt x="1044767" y="2333552"/>
                  <a:pt x="0" y="1288785"/>
                  <a:pt x="0" y="0"/>
                </a:cubicBezTo>
                <a:lnTo>
                  <a:pt x="2333552" y="0"/>
                </a:lnTo>
                <a:lnTo>
                  <a:pt x="2333552" y="2333552"/>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32402" tIns="248920" rIns="248920" bIns="932402"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9" name="Oval 18">
            <a:extLst>
              <a:ext uri="{FF2B5EF4-FFF2-40B4-BE49-F238E27FC236}">
                <a16:creationId xmlns:a16="http://schemas.microsoft.com/office/drawing/2014/main" id="{0C48F94B-84CE-D92D-A82D-4BDEA7DAFBA8}"/>
              </a:ext>
            </a:extLst>
          </p:cNvPr>
          <p:cNvSpPr/>
          <p:nvPr/>
        </p:nvSpPr>
        <p:spPr>
          <a:xfrm rot="10800000">
            <a:off x="4872965" y="2971225"/>
            <a:ext cx="1871630" cy="1871630"/>
          </a:xfrm>
          <a:prstGeom prst="ellipse">
            <a:avLst/>
          </a:prstGeom>
          <a:solidFill>
            <a:schemeClr val="bg1">
              <a:alpha val="40000"/>
            </a:schemeClr>
          </a:solidFill>
          <a:ln>
            <a:no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GB" noProof="0" dirty="0"/>
          </a:p>
        </p:txBody>
      </p:sp>
      <p:sp>
        <p:nvSpPr>
          <p:cNvPr id="20" name="Rectangle 19">
            <a:extLst>
              <a:ext uri="{FF2B5EF4-FFF2-40B4-BE49-F238E27FC236}">
                <a16:creationId xmlns:a16="http://schemas.microsoft.com/office/drawing/2014/main" id="{CA3FC9C4-610D-2088-4B1E-F681ECFBD77F}"/>
              </a:ext>
            </a:extLst>
          </p:cNvPr>
          <p:cNvSpPr/>
          <p:nvPr/>
        </p:nvSpPr>
        <p:spPr>
          <a:xfrm rot="18840000">
            <a:off x="4260815" y="2521452"/>
            <a:ext cx="1865770" cy="1358236"/>
          </a:xfrm>
          <a:prstGeom prst="rect">
            <a:avLst/>
          </a:prstGeom>
          <a:noFill/>
        </p:spPr>
        <p:txBody>
          <a:bodyPr wrap="squar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0"/>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noProof="0" dirty="0">
              <a:ln w="0"/>
              <a:solidFill>
                <a:prstClr val="white"/>
              </a:solidFill>
              <a:latin typeface="Calibri Light"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0"/>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noProof="0" dirty="0">
              <a:ln w="0"/>
              <a:solidFill>
                <a:prstClr val="white"/>
              </a:solidFill>
              <a:latin typeface="Calibri Light"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w="0"/>
                <a:solidFill>
                  <a:prstClr val="white"/>
                </a:solidFill>
                <a:effectLst/>
                <a:uLnTx/>
                <a:uFillTx/>
                <a:latin typeface="Calibri Light" panose="020F0302020204030204"/>
                <a:ea typeface="+mn-ea"/>
                <a:cs typeface="+mn-cs"/>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0"/>
                <a:solidFill>
                  <a:prstClr val="white"/>
                </a:solidFill>
                <a:effectLst/>
                <a:uLnTx/>
                <a:uFillTx/>
                <a:latin typeface="Calibri Light" panose="020F0302020204030204"/>
                <a:ea typeface="+mn-ea"/>
                <a:cs typeface="+mn-cs"/>
              </a:rPr>
              <a:t>Planning</a:t>
            </a:r>
          </a:p>
        </p:txBody>
      </p:sp>
      <p:sp>
        <p:nvSpPr>
          <p:cNvPr id="30" name="Rectangle 29">
            <a:extLst>
              <a:ext uri="{FF2B5EF4-FFF2-40B4-BE49-F238E27FC236}">
                <a16:creationId xmlns:a16="http://schemas.microsoft.com/office/drawing/2014/main" id="{3BE9260E-C278-A3B3-0A02-70A1D151878F}"/>
              </a:ext>
            </a:extLst>
          </p:cNvPr>
          <p:cNvSpPr/>
          <p:nvPr/>
        </p:nvSpPr>
        <p:spPr>
          <a:xfrm rot="2460000">
            <a:off x="5479099" y="2660138"/>
            <a:ext cx="1865770" cy="1308973"/>
          </a:xfrm>
          <a:prstGeom prst="rect">
            <a:avLst/>
          </a:prstGeom>
          <a:noFill/>
        </p:spPr>
        <p:txBody>
          <a:bodyPr wrap="squar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w="0"/>
                <a:solidFill>
                  <a:prstClr val="white"/>
                </a:solidFill>
                <a:effectLst/>
                <a:uLnTx/>
                <a:uFillTx/>
                <a:latin typeface="Calibri Light" panose="020F0302020204030204"/>
                <a:ea typeface="+mn-ea"/>
                <a:cs typeface="+mn-cs"/>
              </a:rPr>
              <a:t>2</a:t>
            </a:r>
            <a:r>
              <a:rPr kumimoji="0" lang="en-GB" sz="1800" b="1" i="0" u="none" strike="noStrike" kern="1200" cap="none" spc="0" normalizeH="0" baseline="0" noProof="0" dirty="0">
                <a:ln w="0"/>
                <a:solidFill>
                  <a:prstClr val="white"/>
                </a:solidFill>
                <a:effectLst/>
                <a:uLnTx/>
                <a:uFillTx/>
                <a:latin typeface="Calibri Light" panose="020F0302020204030204"/>
                <a:ea typeface="+mn-ea"/>
                <a:cs typeface="+mn-cs"/>
              </a:rPr>
              <a:t>.</a:t>
            </a:r>
            <a:br>
              <a:rPr kumimoji="0" lang="en-GB" sz="1800" b="1" i="0" u="none" strike="noStrike" kern="1200" cap="none" spc="0" normalizeH="0" baseline="0" noProof="0" dirty="0">
                <a:ln w="0"/>
                <a:solidFill>
                  <a:prstClr val="white"/>
                </a:solidFill>
                <a:effectLst/>
                <a:uLnTx/>
                <a:uFillTx/>
                <a:latin typeface="Calibri Light" panose="020F0302020204030204"/>
                <a:ea typeface="+mn-ea"/>
                <a:cs typeface="+mn-cs"/>
              </a:rPr>
            </a:br>
            <a:r>
              <a:rPr kumimoji="0" lang="en-GB" sz="1800" b="1" i="0" u="none" strike="noStrike" kern="1200" cap="none" spc="0" normalizeH="0" baseline="0" noProof="0" dirty="0">
                <a:ln w="0"/>
                <a:solidFill>
                  <a:prstClr val="white"/>
                </a:solidFill>
                <a:effectLst/>
                <a:uLnTx/>
                <a:uFillTx/>
                <a:latin typeface="Calibri Light" panose="020F0302020204030204"/>
                <a:ea typeface="+mn-ea"/>
                <a:cs typeface="+mn-cs"/>
              </a:rPr>
              <a:t>Developing the </a:t>
            </a:r>
            <a:br>
              <a:rPr kumimoji="0" lang="en-GB" sz="1800" b="1" i="0" u="none" strike="noStrike" kern="1200" cap="none" spc="0" normalizeH="0" baseline="0" noProof="0" dirty="0">
                <a:ln w="0"/>
                <a:solidFill>
                  <a:prstClr val="white"/>
                </a:solidFill>
                <a:effectLst/>
                <a:uLnTx/>
                <a:uFillTx/>
                <a:latin typeface="Calibri Light" panose="020F0302020204030204"/>
                <a:ea typeface="+mn-ea"/>
                <a:cs typeface="+mn-cs"/>
              </a:rPr>
            </a:br>
            <a:r>
              <a:rPr kumimoji="0" lang="en-GB" sz="1800" b="1" i="0" u="none" strike="noStrike" kern="1200" cap="none" spc="0" normalizeH="0" baseline="0" noProof="0" dirty="0">
                <a:ln w="0"/>
                <a:solidFill>
                  <a:prstClr val="white"/>
                </a:solidFill>
                <a:effectLst/>
                <a:uLnTx/>
                <a:uFillTx/>
                <a:latin typeface="Calibri Light" panose="020F0302020204030204"/>
                <a:ea typeface="+mn-ea"/>
                <a:cs typeface="+mn-cs"/>
              </a:rPr>
              <a:t>Framework</a:t>
            </a:r>
          </a:p>
        </p:txBody>
      </p:sp>
      <p:sp>
        <p:nvSpPr>
          <p:cNvPr id="7" name="Oval 6">
            <a:extLst>
              <a:ext uri="{FF2B5EF4-FFF2-40B4-BE49-F238E27FC236}">
                <a16:creationId xmlns:a16="http://schemas.microsoft.com/office/drawing/2014/main" id="{E03BEF6A-C6AB-6AC4-32F0-BB1C94AB8AE5}"/>
              </a:ext>
            </a:extLst>
          </p:cNvPr>
          <p:cNvSpPr/>
          <p:nvPr/>
        </p:nvSpPr>
        <p:spPr>
          <a:xfrm rot="2984065">
            <a:off x="3971628" y="3216706"/>
            <a:ext cx="2458436" cy="238940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gd name="adj" fmla="val 21468416"/>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4.</a:t>
            </a:r>
            <a:r>
              <a:rPr kumimoji="0" lang="en-GB" sz="1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br>
              <a:rPr kumimoji="0" lang="en-GB" sz="1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br>
            <a:r>
              <a:rPr kumimoji="0" lang="en-GB" sz="1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Finalising</a:t>
            </a:r>
          </a:p>
        </p:txBody>
      </p:sp>
      <p:sp>
        <p:nvSpPr>
          <p:cNvPr id="8" name="Oval 7">
            <a:extLst>
              <a:ext uri="{FF2B5EF4-FFF2-40B4-BE49-F238E27FC236}">
                <a16:creationId xmlns:a16="http://schemas.microsoft.com/office/drawing/2014/main" id="{00CBF6E2-7E57-C0E5-1A24-30116C018246}"/>
              </a:ext>
            </a:extLst>
          </p:cNvPr>
          <p:cNvSpPr/>
          <p:nvPr/>
        </p:nvSpPr>
        <p:spPr>
          <a:xfrm rot="19226123">
            <a:off x="5167379" y="3184437"/>
            <a:ext cx="2458436" cy="238940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gd name="adj" fmla="val 21468416"/>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ln w="0"/>
                <a:solidFill>
                  <a:prstClr val="white"/>
                </a:solidFill>
                <a:latin typeface="Calibri" panose="020F0502020204030204"/>
              </a:rPr>
              <a:t>3</a:t>
            </a:r>
            <a:r>
              <a:rPr lang="en-GB" noProof="0" dirty="0">
                <a:ln w="0"/>
                <a:solidFill>
                  <a:prstClr val="white"/>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noProof="0" dirty="0">
                <a:ln w="0"/>
                <a:solidFill>
                  <a:prstClr val="white"/>
                </a:solidFill>
                <a:latin typeface="Calibri" panose="020F0502020204030204"/>
              </a:rPr>
              <a:t>Piloting the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noProof="0" dirty="0">
                <a:ln w="0"/>
                <a:solidFill>
                  <a:prstClr val="white"/>
                </a:solidFill>
                <a:latin typeface="Calibri" panose="020F0502020204030204"/>
              </a:rPr>
              <a:t>F</a:t>
            </a:r>
            <a:r>
              <a:rPr kumimoji="0" lang="en-GB" sz="1800" b="0" i="0" u="none" strike="noStrike" kern="1200" cap="none" spc="0" normalizeH="0" baseline="0" noProof="0" dirty="0">
                <a:ln w="0"/>
                <a:solidFill>
                  <a:prstClr val="white"/>
                </a:solidFill>
                <a:uLnTx/>
                <a:uFillTx/>
                <a:latin typeface="Calibri" panose="020F0502020204030204"/>
                <a:ea typeface="+mn-ea"/>
                <a:cs typeface="+mn-cs"/>
              </a:rPr>
              <a:t>ramework</a:t>
            </a:r>
          </a:p>
        </p:txBody>
      </p:sp>
      <p:sp>
        <p:nvSpPr>
          <p:cNvPr id="2" name="Slide Number Placeholder 1">
            <a:extLst>
              <a:ext uri="{FF2B5EF4-FFF2-40B4-BE49-F238E27FC236}">
                <a16:creationId xmlns:a16="http://schemas.microsoft.com/office/drawing/2014/main" id="{F6D4F3E1-C91D-B566-9FE3-E0EA251DEF0D}"/>
              </a:ext>
            </a:extLst>
          </p:cNvPr>
          <p:cNvSpPr>
            <a:spLocks noGrp="1"/>
          </p:cNvSpPr>
          <p:nvPr>
            <p:ph type="sldNum" sz="quarter" idx="15"/>
          </p:nvPr>
        </p:nvSpPr>
        <p:spPr>
          <a:xfrm>
            <a:off x="11581200" y="284481"/>
            <a:ext cx="306000" cy="435600"/>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F288BC-91E8-48E9-8483-E1D00F53FD74}" type="slidenum">
              <a:rPr lang="en-GB" noProof="0" smtClean="0"/>
              <a:pPr/>
              <a:t>15</a:t>
            </a:fld>
            <a:endParaRPr lang="en-GB" noProof="0" dirty="0"/>
          </a:p>
        </p:txBody>
      </p:sp>
      <p:sp>
        <p:nvSpPr>
          <p:cNvPr id="4" name="Title 1">
            <a:extLst>
              <a:ext uri="{FF2B5EF4-FFF2-40B4-BE49-F238E27FC236}">
                <a16:creationId xmlns:a16="http://schemas.microsoft.com/office/drawing/2014/main" id="{AB59A6D1-7076-252C-4796-BD4C7EBA4E6D}"/>
              </a:ext>
            </a:extLst>
          </p:cNvPr>
          <p:cNvSpPr>
            <a:spLocks noGrp="1"/>
          </p:cNvSpPr>
          <p:nvPr>
            <p:ph type="title"/>
          </p:nvPr>
        </p:nvSpPr>
        <p:spPr>
          <a:xfrm>
            <a:off x="936001" y="792001"/>
            <a:ext cx="9975840" cy="965680"/>
          </a:xfrm>
        </p:spPr>
        <p:txBody>
          <a:bodyPr/>
          <a:lstStyle/>
          <a:p>
            <a:r>
              <a:rPr lang="en-GB" noProof="0" dirty="0"/>
              <a:t>Four phases of work</a:t>
            </a:r>
          </a:p>
        </p:txBody>
      </p:sp>
    </p:spTree>
    <p:extLst>
      <p:ext uri="{BB962C8B-B14F-4D97-AF65-F5344CB8AC3E}">
        <p14:creationId xmlns:p14="http://schemas.microsoft.com/office/powerpoint/2010/main" val="1125362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02555-B8E1-A566-08CA-638C6FA10322}"/>
              </a:ext>
            </a:extLst>
          </p:cNvPr>
          <p:cNvSpPr>
            <a:spLocks noGrp="1"/>
          </p:cNvSpPr>
          <p:nvPr>
            <p:ph type="title"/>
          </p:nvPr>
        </p:nvSpPr>
        <p:spPr/>
        <p:txBody>
          <a:bodyPr/>
          <a:lstStyle/>
          <a:p>
            <a:r>
              <a:rPr lang="en-GB" noProof="0" dirty="0"/>
              <a:t>Selection and synthesis of frameworks and evaluations</a:t>
            </a:r>
          </a:p>
        </p:txBody>
      </p:sp>
      <p:sp>
        <p:nvSpPr>
          <p:cNvPr id="8" name="Content Placeholder 3">
            <a:extLst>
              <a:ext uri="{FF2B5EF4-FFF2-40B4-BE49-F238E27FC236}">
                <a16:creationId xmlns:a16="http://schemas.microsoft.com/office/drawing/2014/main" id="{90D43F31-0107-8A46-B684-8DD7285B1F28}"/>
              </a:ext>
            </a:extLst>
          </p:cNvPr>
          <p:cNvSpPr>
            <a:spLocks noGrp="1"/>
          </p:cNvSpPr>
          <p:nvPr>
            <p:ph sz="quarter" idx="13"/>
          </p:nvPr>
        </p:nvSpPr>
        <p:spPr>
          <a:xfrm>
            <a:off x="936001" y="2859297"/>
            <a:ext cx="6870188" cy="4419519"/>
          </a:xfrm>
        </p:spPr>
        <p:txBody>
          <a:bodyPr>
            <a:normAutofit/>
          </a:bodyPr>
          <a:lstStyle/>
          <a:p>
            <a:pPr marL="522288" indent="-342900">
              <a:spcAft>
                <a:spcPts val="500"/>
              </a:spcAft>
              <a:buClr>
                <a:schemeClr val="accent3"/>
              </a:buClr>
              <a:buFont typeface="Arial" panose="020B0604020202020204" pitchFamily="34" charset="0"/>
              <a:buChar char="•"/>
            </a:pPr>
            <a:r>
              <a:rPr lang="en-GB" sz="1800" b="0" noProof="0" dirty="0">
                <a:solidFill>
                  <a:schemeClr val="tx1"/>
                </a:solidFill>
                <a:latin typeface="+mn-lt"/>
              </a:rPr>
              <a:t>9 steps for developing a scaling strategy (WHO and </a:t>
            </a:r>
            <a:r>
              <a:rPr lang="en-GB" sz="1800" b="0" noProof="0" dirty="0" err="1">
                <a:solidFill>
                  <a:schemeClr val="tx1"/>
                </a:solidFill>
                <a:latin typeface="+mn-lt"/>
              </a:rPr>
              <a:t>ExpandNet</a:t>
            </a:r>
            <a:r>
              <a:rPr lang="en-GB" sz="1800" b="0" noProof="0" dirty="0">
                <a:solidFill>
                  <a:schemeClr val="tx1"/>
                </a:solidFill>
                <a:latin typeface="+mn-lt"/>
              </a:rPr>
              <a:t>)</a:t>
            </a:r>
          </a:p>
          <a:p>
            <a:pPr marL="522288" indent="-342900">
              <a:spcAft>
                <a:spcPts val="500"/>
              </a:spcAft>
              <a:buClr>
                <a:schemeClr val="accent3"/>
              </a:buClr>
              <a:buFont typeface="Arial" panose="020B0604020202020204" pitchFamily="34" charset="0"/>
              <a:buChar char="•"/>
            </a:pPr>
            <a:r>
              <a:rPr lang="en-GB" sz="1800" b="0" noProof="0" dirty="0">
                <a:solidFill>
                  <a:schemeClr val="tx1"/>
                </a:solidFill>
                <a:latin typeface="+mn-lt"/>
              </a:rPr>
              <a:t>12 steps for designing pilot programs with scaling up in mind (WHO and </a:t>
            </a:r>
            <a:r>
              <a:rPr lang="en-GB" sz="1800" b="0" noProof="0" dirty="0" err="1">
                <a:solidFill>
                  <a:schemeClr val="tx1"/>
                </a:solidFill>
                <a:latin typeface="+mn-lt"/>
              </a:rPr>
              <a:t>ExpandNet</a:t>
            </a:r>
            <a:r>
              <a:rPr lang="en-GB" sz="1800" b="0" noProof="0" dirty="0">
                <a:solidFill>
                  <a:schemeClr val="tx1"/>
                </a:solidFill>
                <a:latin typeface="+mn-lt"/>
              </a:rPr>
              <a:t>)</a:t>
            </a:r>
          </a:p>
          <a:p>
            <a:pPr marL="522288" indent="-342900">
              <a:spcAft>
                <a:spcPts val="500"/>
              </a:spcAft>
              <a:buClr>
                <a:schemeClr val="accent3"/>
              </a:buClr>
              <a:buFont typeface="Arial" panose="020B0604020202020204" pitchFamily="34" charset="0"/>
              <a:buChar char="•"/>
            </a:pPr>
            <a:r>
              <a:rPr lang="en-GB" sz="1800" b="0" noProof="0" dirty="0">
                <a:solidFill>
                  <a:schemeClr val="tx1"/>
                </a:solidFill>
                <a:latin typeface="+mn-lt"/>
              </a:rPr>
              <a:t>Education Scalability checklist (VVOB, 2021)</a:t>
            </a:r>
          </a:p>
          <a:p>
            <a:pPr marL="522288" indent="-342900">
              <a:spcAft>
                <a:spcPts val="500"/>
              </a:spcAft>
              <a:buClr>
                <a:schemeClr val="accent3"/>
              </a:buClr>
              <a:buFont typeface="Arial" panose="020B0604020202020204" pitchFamily="34" charset="0"/>
              <a:buChar char="•"/>
            </a:pPr>
            <a:r>
              <a:rPr lang="en-GB" sz="1800" b="0" noProof="0" dirty="0">
                <a:solidFill>
                  <a:schemeClr val="tx1"/>
                </a:solidFill>
                <a:latin typeface="+mn-lt"/>
              </a:rPr>
              <a:t>From research to market (Institute of Education and Sciences / SRI International: Wu et al., 2021)</a:t>
            </a:r>
          </a:p>
          <a:p>
            <a:pPr marL="522288" indent="-342900">
              <a:spcAft>
                <a:spcPts val="500"/>
              </a:spcAft>
              <a:buClr>
                <a:schemeClr val="accent3"/>
              </a:buClr>
              <a:buFont typeface="Arial" panose="020B0604020202020204" pitchFamily="34" charset="0"/>
              <a:buChar char="•"/>
            </a:pPr>
            <a:r>
              <a:rPr lang="en-GB" sz="1800" b="0" noProof="0" dirty="0">
                <a:solidFill>
                  <a:schemeClr val="tx1"/>
                </a:solidFill>
                <a:latin typeface="+mn-lt"/>
              </a:rPr>
              <a:t>Intervention Scalability Assessment Tool (Milat et al., 2020)</a:t>
            </a:r>
          </a:p>
          <a:p>
            <a:pPr marL="522288" indent="-342900">
              <a:spcAft>
                <a:spcPts val="500"/>
              </a:spcAft>
              <a:buClr>
                <a:schemeClr val="accent3"/>
              </a:buClr>
              <a:buFont typeface="Arial" panose="020B0604020202020204" pitchFamily="34" charset="0"/>
              <a:buChar char="•"/>
            </a:pPr>
            <a:r>
              <a:rPr lang="en-GB" sz="1800" b="0" noProof="0" dirty="0">
                <a:solidFill>
                  <a:schemeClr val="tx1"/>
                </a:solidFill>
                <a:latin typeface="+mn-lt"/>
              </a:rPr>
              <a:t>Scalability assessment and planning toolkit (Bremaud et al., 2018) </a:t>
            </a:r>
          </a:p>
          <a:p>
            <a:pPr marL="522288" indent="-342900">
              <a:spcAft>
                <a:spcPts val="500"/>
              </a:spcAft>
              <a:buClr>
                <a:schemeClr val="accent3"/>
              </a:buClr>
              <a:buFont typeface="Arial" panose="020B0604020202020204" pitchFamily="34" charset="0"/>
              <a:buChar char="•"/>
            </a:pPr>
            <a:r>
              <a:rPr lang="en-GB" sz="1800" b="0" noProof="0" dirty="0">
                <a:solidFill>
                  <a:schemeClr val="tx1"/>
                </a:solidFill>
                <a:latin typeface="+mn-lt"/>
              </a:rPr>
              <a:t>Scaling strategy worksheet (Brookings, 2021)</a:t>
            </a:r>
          </a:p>
          <a:p>
            <a:pPr marL="522288" indent="-342900">
              <a:spcAft>
                <a:spcPts val="500"/>
              </a:spcAft>
              <a:buClr>
                <a:schemeClr val="accent3"/>
              </a:buClr>
              <a:buFont typeface="Arial" panose="020B0604020202020204" pitchFamily="34" charset="0"/>
              <a:buChar char="•"/>
            </a:pPr>
            <a:r>
              <a:rPr lang="en-GB" sz="1800" b="0" noProof="0" dirty="0">
                <a:solidFill>
                  <a:schemeClr val="tx1"/>
                </a:solidFill>
                <a:latin typeface="+mn-lt"/>
              </a:rPr>
              <a:t>Scaling up—from vision to large-scale change (MSI – framework (2020) and toolkit (2021))</a:t>
            </a:r>
            <a:endParaRPr lang="en-GB" sz="1800" noProof="0" dirty="0"/>
          </a:p>
        </p:txBody>
      </p:sp>
      <p:pic>
        <p:nvPicPr>
          <p:cNvPr id="4" name="Picture 3" descr="A blue and yellow cover with text and icons&#10;&#10;Description automatically generated">
            <a:extLst>
              <a:ext uri="{FF2B5EF4-FFF2-40B4-BE49-F238E27FC236}">
                <a16:creationId xmlns:a16="http://schemas.microsoft.com/office/drawing/2014/main" id="{68F3D2A0-D71B-62D9-5E4B-3673342AD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81614">
            <a:off x="10121197" y="227276"/>
            <a:ext cx="1959421" cy="2404744"/>
          </a:xfrm>
          <a:prstGeom prst="rect">
            <a:avLst/>
          </a:prstGeom>
        </p:spPr>
      </p:pic>
      <p:pic>
        <p:nvPicPr>
          <p:cNvPr id="3" name="Picture 2" descr="A screenshot of a web page&#10;&#10;Description automatically generated">
            <a:extLst>
              <a:ext uri="{FF2B5EF4-FFF2-40B4-BE49-F238E27FC236}">
                <a16:creationId xmlns:a16="http://schemas.microsoft.com/office/drawing/2014/main" id="{7F838374-431C-DEC7-5F28-45A8FAA03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0199" y="2167426"/>
            <a:ext cx="3509307" cy="1408580"/>
          </a:xfrm>
          <a:prstGeom prst="rect">
            <a:avLst/>
          </a:prstGeom>
        </p:spPr>
      </p:pic>
      <p:pic>
        <p:nvPicPr>
          <p:cNvPr id="7" name="Picture 6" descr="A blue and red background with white text&#10;&#10;Description automatically generated">
            <a:extLst>
              <a:ext uri="{FF2B5EF4-FFF2-40B4-BE49-F238E27FC236}">
                <a16:creationId xmlns:a16="http://schemas.microsoft.com/office/drawing/2014/main" id="{609E2EE4-CBB3-6E0C-5C63-57201D852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0785" y="4860823"/>
            <a:ext cx="2148137" cy="1682276"/>
          </a:xfrm>
          <a:prstGeom prst="rect">
            <a:avLst/>
          </a:prstGeom>
        </p:spPr>
      </p:pic>
      <p:pic>
        <p:nvPicPr>
          <p:cNvPr id="6" name="Picture 5" descr="A book cover with a tree and acorns&#10;&#10;Description automatically generated">
            <a:extLst>
              <a:ext uri="{FF2B5EF4-FFF2-40B4-BE49-F238E27FC236}">
                <a16:creationId xmlns:a16="http://schemas.microsoft.com/office/drawing/2014/main" id="{B29F8A20-AA98-EE63-5485-A351F31F3B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64605">
            <a:off x="9823452" y="3190819"/>
            <a:ext cx="1744788" cy="2233091"/>
          </a:xfrm>
          <a:prstGeom prst="rect">
            <a:avLst/>
          </a:prstGeom>
        </p:spPr>
      </p:pic>
      <p:sp>
        <p:nvSpPr>
          <p:cNvPr id="5" name="Content Placeholder 3">
            <a:extLst>
              <a:ext uri="{FF2B5EF4-FFF2-40B4-BE49-F238E27FC236}">
                <a16:creationId xmlns:a16="http://schemas.microsoft.com/office/drawing/2014/main" id="{6B736E70-9989-93E9-ACF4-707F765D0855}"/>
              </a:ext>
            </a:extLst>
          </p:cNvPr>
          <p:cNvSpPr txBox="1">
            <a:spLocks/>
          </p:cNvSpPr>
          <p:nvPr/>
        </p:nvSpPr>
        <p:spPr>
          <a:xfrm>
            <a:off x="827513" y="1912375"/>
            <a:ext cx="6870188" cy="1274615"/>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000"/>
              </a:spcAft>
              <a:buFont typeface="Arial" panose="020B0604020202020204" pitchFamily="34" charset="0"/>
              <a:buNone/>
              <a:defRPr sz="2400" b="1" kern="1200">
                <a:solidFill>
                  <a:schemeClr val="accent3"/>
                </a:solidFill>
                <a:latin typeface="+mj-lt"/>
                <a:ea typeface="+mn-ea"/>
                <a:cs typeface="+mn-cs"/>
              </a:defRPr>
            </a:lvl1pPr>
            <a:lvl2pPr marL="0" indent="0" algn="l" defTabSz="914377" rtl="0" eaLnBrk="1" latinLnBrk="0" hangingPunct="1">
              <a:lnSpc>
                <a:spcPct val="100000"/>
              </a:lnSpc>
              <a:spcBef>
                <a:spcPts val="0"/>
              </a:spcBef>
              <a:buFont typeface="Arial" panose="020B0604020202020204" pitchFamily="34" charset="0"/>
              <a:buNone/>
              <a:defRPr sz="1800" b="1" kern="1200">
                <a:solidFill>
                  <a:schemeClr val="accent3"/>
                </a:solidFill>
                <a:latin typeface="+mj-lt"/>
                <a:ea typeface="+mn-ea"/>
                <a:cs typeface="+mn-cs"/>
              </a:defRPr>
            </a:lvl2pPr>
            <a:lvl3pPr marL="0" indent="0" algn="l" defTabSz="914377" rtl="0" eaLnBrk="1" latinLnBrk="0" hangingPunct="1">
              <a:lnSpc>
                <a:spcPct val="100000"/>
              </a:lnSpc>
              <a:spcBef>
                <a:spcPts val="0"/>
              </a:spcBef>
              <a:spcAft>
                <a:spcPts val="1400"/>
              </a:spcAft>
              <a:buFont typeface="Arial" panose="020B0604020202020204" pitchFamily="34" charset="0"/>
              <a:buNone/>
              <a:defRPr sz="2000" kern="1200">
                <a:solidFill>
                  <a:schemeClr val="tx1"/>
                </a:solidFill>
                <a:latin typeface="+mn-lt"/>
                <a:ea typeface="+mn-ea"/>
                <a:cs typeface="+mn-cs"/>
              </a:defRPr>
            </a:lvl3pPr>
            <a:lvl4pPr marL="467988" indent="-228594" algn="l" defTabSz="914377" rtl="0" eaLnBrk="1" latinLnBrk="0" hangingPunct="1">
              <a:lnSpc>
                <a:spcPct val="100000"/>
              </a:lnSpc>
              <a:spcBef>
                <a:spcPts val="0"/>
              </a:spcBef>
              <a:spcAft>
                <a:spcPts val="1400"/>
              </a:spcAft>
              <a:buClr>
                <a:schemeClr val="accent3"/>
              </a:buClr>
              <a:buFont typeface="Arial" panose="020B0604020202020204" pitchFamily="34" charset="0"/>
              <a:buChar char="•"/>
              <a:defRPr sz="2000" kern="1200">
                <a:solidFill>
                  <a:schemeClr val="tx1"/>
                </a:solidFill>
                <a:latin typeface="+mn-lt"/>
                <a:ea typeface="+mn-ea"/>
                <a:cs typeface="+mn-cs"/>
              </a:defRPr>
            </a:lvl4pPr>
            <a:lvl5pPr marL="683983" indent="-228594" algn="l" defTabSz="914377" rtl="0" eaLnBrk="1" latinLnBrk="0" hangingPunct="1">
              <a:lnSpc>
                <a:spcPct val="100000"/>
              </a:lnSpc>
              <a:spcBef>
                <a:spcPts val="0"/>
              </a:spcBef>
              <a:spcAft>
                <a:spcPts val="1000"/>
              </a:spcAft>
              <a:buClr>
                <a:schemeClr val="accent2"/>
              </a:buClr>
              <a:buFont typeface="Arial" panose="020B0604020202020204" pitchFamily="34" charset="0"/>
              <a:buChar char="•"/>
              <a:defRPr sz="2000" kern="1200">
                <a:solidFill>
                  <a:schemeClr val="tx1"/>
                </a:solidFill>
                <a:latin typeface="+mn-lt"/>
                <a:ea typeface="+mn-ea"/>
                <a:cs typeface="+mn-cs"/>
              </a:defRPr>
            </a:lvl5pPr>
            <a:lvl6pPr marL="468000" indent="-230400" algn="l" defTabSz="914377" rtl="0" eaLnBrk="1" latinLnBrk="0" hangingPunct="1">
              <a:lnSpc>
                <a:spcPct val="100000"/>
              </a:lnSpc>
              <a:spcBef>
                <a:spcPts val="0"/>
              </a:spcBef>
              <a:spcAft>
                <a:spcPts val="1400"/>
              </a:spcAft>
              <a:buClr>
                <a:schemeClr val="accent3"/>
              </a:buClr>
              <a:buFont typeface="+mj-lt"/>
              <a:buAutoNum type="arabicPeriod"/>
              <a:defRPr sz="2000" kern="1200">
                <a:solidFill>
                  <a:schemeClr val="tx1"/>
                </a:solidFill>
                <a:latin typeface="+mn-lt"/>
                <a:ea typeface="+mn-ea"/>
                <a:cs typeface="+mn-cs"/>
              </a:defRPr>
            </a:lvl6pPr>
            <a:lvl7pPr marL="684000" indent="-230400" algn="l" defTabSz="914377" rtl="0" eaLnBrk="1" latinLnBrk="0" hangingPunct="1">
              <a:lnSpc>
                <a:spcPct val="90000"/>
              </a:lnSpc>
              <a:spcBef>
                <a:spcPts val="0"/>
              </a:spcBef>
              <a:spcAft>
                <a:spcPts val="1000"/>
              </a:spcAft>
              <a:buClr>
                <a:schemeClr val="accent3"/>
              </a:buClr>
              <a:buFont typeface="+mj-lt"/>
              <a:buAutoNum type="alphaLcParen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2288" indent="-342900">
              <a:buClr>
                <a:schemeClr val="accent3"/>
              </a:buClr>
              <a:buFont typeface="Wingdings" pitchFamily="2" charset="2"/>
              <a:buChar char="Ø"/>
            </a:pPr>
            <a:r>
              <a:rPr lang="en-GB" sz="2000" b="0" dirty="0"/>
              <a:t>Based on previous reviews including Ben Charif 2022</a:t>
            </a:r>
          </a:p>
          <a:p>
            <a:pPr marL="522288" indent="-342900">
              <a:buClr>
                <a:schemeClr val="accent3"/>
              </a:buClr>
              <a:buFont typeface="Wingdings" pitchFamily="2" charset="2"/>
              <a:buChar char="Ø"/>
            </a:pPr>
            <a:r>
              <a:rPr lang="en-GB" sz="2000" b="0" dirty="0"/>
              <a:t>Empirically supported, relevant and comprehensive</a:t>
            </a:r>
          </a:p>
        </p:txBody>
      </p:sp>
      <p:sp>
        <p:nvSpPr>
          <p:cNvPr id="9" name="TextBox 8">
            <a:extLst>
              <a:ext uri="{FF2B5EF4-FFF2-40B4-BE49-F238E27FC236}">
                <a16:creationId xmlns:a16="http://schemas.microsoft.com/office/drawing/2014/main" id="{A83D5883-4539-C109-CDCC-379243658125}"/>
              </a:ext>
            </a:extLst>
          </p:cNvPr>
          <p:cNvSpPr txBox="1"/>
          <p:nvPr/>
        </p:nvSpPr>
        <p:spPr>
          <a:xfrm flipH="1">
            <a:off x="11569506" y="2549682"/>
            <a:ext cx="313682" cy="129389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60138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C7B5-C0A3-86E2-0833-7A614CF7CAA5}"/>
              </a:ext>
            </a:extLst>
          </p:cNvPr>
          <p:cNvSpPr>
            <a:spLocks noGrp="1"/>
          </p:cNvSpPr>
          <p:nvPr>
            <p:ph type="title"/>
          </p:nvPr>
        </p:nvSpPr>
        <p:spPr/>
        <p:txBody>
          <a:bodyPr/>
          <a:lstStyle/>
          <a:p>
            <a:r>
              <a:rPr lang="en-GB" noProof="0" dirty="0"/>
              <a:t>Final scaling dimensions</a:t>
            </a:r>
          </a:p>
        </p:txBody>
      </p:sp>
      <p:sp>
        <p:nvSpPr>
          <p:cNvPr id="3" name="Content Placeholder 2">
            <a:extLst>
              <a:ext uri="{FF2B5EF4-FFF2-40B4-BE49-F238E27FC236}">
                <a16:creationId xmlns:a16="http://schemas.microsoft.com/office/drawing/2014/main" id="{9A99E280-B724-36A7-0B7D-DA05BAAD6E8F}"/>
              </a:ext>
            </a:extLst>
          </p:cNvPr>
          <p:cNvSpPr>
            <a:spLocks noGrp="1"/>
          </p:cNvSpPr>
          <p:nvPr>
            <p:ph sz="half" idx="1"/>
          </p:nvPr>
        </p:nvSpPr>
        <p:spPr>
          <a:xfrm>
            <a:off x="998167" y="1613367"/>
            <a:ext cx="5097833" cy="4108924"/>
          </a:xfrm>
        </p:spPr>
        <p:txBody>
          <a:bodyPr/>
          <a:lstStyle/>
          <a:p>
            <a:pPr marL="1079500">
              <a:spcAft>
                <a:spcPts val="0"/>
              </a:spcAft>
            </a:pPr>
            <a:r>
              <a:rPr lang="en-GB" noProof="0" dirty="0"/>
              <a:t>Programme development</a:t>
            </a:r>
            <a:br>
              <a:rPr lang="en-GB" noProof="0" dirty="0"/>
            </a:br>
            <a:r>
              <a:rPr lang="en-GB" noProof="0" dirty="0"/>
              <a:t> </a:t>
            </a:r>
          </a:p>
          <a:p>
            <a:pPr marL="1079500">
              <a:spcAft>
                <a:spcPts val="0"/>
              </a:spcAft>
            </a:pPr>
            <a:r>
              <a:rPr lang="en-GB" noProof="0" dirty="0">
                <a:solidFill>
                  <a:schemeClr val="accent1"/>
                </a:solidFill>
              </a:rPr>
              <a:t>Feasibility and acceptability </a:t>
            </a:r>
          </a:p>
          <a:p>
            <a:pPr marL="1079500">
              <a:spcAft>
                <a:spcPts val="0"/>
              </a:spcAft>
            </a:pPr>
            <a:endParaRPr lang="en-GB" noProof="0" dirty="0">
              <a:solidFill>
                <a:schemeClr val="accent2"/>
              </a:solidFill>
            </a:endParaRPr>
          </a:p>
          <a:p>
            <a:pPr marL="1079500">
              <a:spcAft>
                <a:spcPts val="0"/>
              </a:spcAft>
            </a:pPr>
            <a:r>
              <a:rPr lang="en-GB" noProof="0" dirty="0">
                <a:solidFill>
                  <a:schemeClr val="accent2"/>
                </a:solidFill>
              </a:rPr>
              <a:t>Scaling vision and strategy</a:t>
            </a:r>
          </a:p>
          <a:p>
            <a:pPr marL="1079500">
              <a:spcAft>
                <a:spcPts val="0"/>
              </a:spcAft>
            </a:pPr>
            <a:endParaRPr lang="en-GB" dirty="0">
              <a:solidFill>
                <a:schemeClr val="accent2"/>
              </a:solidFill>
            </a:endParaRPr>
          </a:p>
          <a:p>
            <a:pPr marL="1079500">
              <a:spcAft>
                <a:spcPts val="0"/>
              </a:spcAft>
            </a:pPr>
            <a:r>
              <a:rPr lang="en-GB" noProof="0" dirty="0">
                <a:solidFill>
                  <a:schemeClr val="accent4"/>
                </a:solidFill>
              </a:rPr>
              <a:t>Capacity of lead organisation/s</a:t>
            </a:r>
          </a:p>
          <a:p>
            <a:pPr marL="1079500">
              <a:spcAft>
                <a:spcPts val="0"/>
              </a:spcAft>
            </a:pPr>
            <a:endParaRPr lang="en-GB" dirty="0">
              <a:solidFill>
                <a:schemeClr val="accent2"/>
              </a:solidFill>
            </a:endParaRPr>
          </a:p>
          <a:p>
            <a:pPr marL="1079500">
              <a:spcAft>
                <a:spcPts val="0"/>
              </a:spcAft>
            </a:pPr>
            <a:r>
              <a:rPr lang="en-GB" noProof="0" dirty="0"/>
              <a:t>Policy context and support</a:t>
            </a:r>
          </a:p>
          <a:p>
            <a:pPr marL="1079500">
              <a:spcAft>
                <a:spcPts val="0"/>
              </a:spcAft>
            </a:pPr>
            <a:endParaRPr lang="en-GB" dirty="0">
              <a:solidFill>
                <a:schemeClr val="accent2"/>
              </a:solidFill>
            </a:endParaRPr>
          </a:p>
          <a:p>
            <a:pPr marL="1079500">
              <a:spcAft>
                <a:spcPts val="0"/>
              </a:spcAft>
            </a:pPr>
            <a:r>
              <a:rPr lang="en-GB" noProof="0" dirty="0">
                <a:solidFill>
                  <a:schemeClr val="accent1"/>
                </a:solidFill>
              </a:rPr>
              <a:t>Market considerations</a:t>
            </a:r>
          </a:p>
        </p:txBody>
      </p:sp>
      <p:sp>
        <p:nvSpPr>
          <p:cNvPr id="4" name="Slide Number Placeholder 3">
            <a:extLst>
              <a:ext uri="{FF2B5EF4-FFF2-40B4-BE49-F238E27FC236}">
                <a16:creationId xmlns:a16="http://schemas.microsoft.com/office/drawing/2014/main" id="{5541D049-D0D9-D8A7-2F88-E716D2071051}"/>
              </a:ext>
            </a:extLst>
          </p:cNvPr>
          <p:cNvSpPr>
            <a:spLocks noGrp="1"/>
          </p:cNvSpPr>
          <p:nvPr>
            <p:ph type="sldNum" sz="quarter" idx="15"/>
          </p:nvPr>
        </p:nvSpPr>
        <p:spPr/>
        <p:txBody>
          <a:bodyPr/>
          <a:lstStyle/>
          <a:p>
            <a:fld id="{04F288BC-91E8-48E9-8483-E1D00F53FD74}" type="slidenum">
              <a:rPr lang="en-GB" noProof="0" smtClean="0"/>
              <a:pPr/>
              <a:t>17</a:t>
            </a:fld>
            <a:endParaRPr lang="en-GB" noProof="0" dirty="0"/>
          </a:p>
        </p:txBody>
      </p:sp>
      <p:pic>
        <p:nvPicPr>
          <p:cNvPr id="7" name="Graphic 6" descr="Building Brick Wall with solid fill">
            <a:extLst>
              <a:ext uri="{FF2B5EF4-FFF2-40B4-BE49-F238E27FC236}">
                <a16:creationId xmlns:a16="http://schemas.microsoft.com/office/drawing/2014/main" id="{D9114546-F22D-78B1-D756-751ECB7707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55" y="1378189"/>
            <a:ext cx="914400" cy="914400"/>
          </a:xfrm>
          <a:prstGeom prst="rect">
            <a:avLst/>
          </a:prstGeom>
        </p:spPr>
      </p:pic>
      <p:pic>
        <p:nvPicPr>
          <p:cNvPr id="9" name="Graphic 8" descr="Binoculars with solid fill">
            <a:extLst>
              <a:ext uri="{FF2B5EF4-FFF2-40B4-BE49-F238E27FC236}">
                <a16:creationId xmlns:a16="http://schemas.microsoft.com/office/drawing/2014/main" id="{DA8EF3A9-EE37-40AB-D5EB-CE9C96FEAE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8697" y="3087482"/>
            <a:ext cx="914400" cy="914400"/>
          </a:xfrm>
          <a:prstGeom prst="rect">
            <a:avLst/>
          </a:prstGeom>
        </p:spPr>
      </p:pic>
      <p:pic>
        <p:nvPicPr>
          <p:cNvPr id="11" name="Graphic 10" descr="Schoolhouse outline">
            <a:extLst>
              <a:ext uri="{FF2B5EF4-FFF2-40B4-BE49-F238E27FC236}">
                <a16:creationId xmlns:a16="http://schemas.microsoft.com/office/drawing/2014/main" id="{63975A89-7742-891C-630C-B124CAC262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591" y="2157584"/>
            <a:ext cx="914400" cy="914400"/>
          </a:xfrm>
          <a:prstGeom prst="rect">
            <a:avLst/>
          </a:prstGeom>
        </p:spPr>
      </p:pic>
      <p:pic>
        <p:nvPicPr>
          <p:cNvPr id="13" name="Graphic 12" descr="Body builder with solid fill">
            <a:extLst>
              <a:ext uri="{FF2B5EF4-FFF2-40B4-BE49-F238E27FC236}">
                <a16:creationId xmlns:a16="http://schemas.microsoft.com/office/drawing/2014/main" id="{966C71F7-5B32-BEB2-BAC1-025E707312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319" y="3981596"/>
            <a:ext cx="914400" cy="914400"/>
          </a:xfrm>
          <a:prstGeom prst="rect">
            <a:avLst/>
          </a:prstGeom>
        </p:spPr>
      </p:pic>
      <p:pic>
        <p:nvPicPr>
          <p:cNvPr id="15" name="Graphic 14" descr="Court with solid fill">
            <a:extLst>
              <a:ext uri="{FF2B5EF4-FFF2-40B4-BE49-F238E27FC236}">
                <a16:creationId xmlns:a16="http://schemas.microsoft.com/office/drawing/2014/main" id="{9347AEA8-6544-3E23-594A-CEEEB1F194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3591" y="4853979"/>
            <a:ext cx="918482" cy="914400"/>
          </a:xfrm>
          <a:prstGeom prst="rect">
            <a:avLst/>
          </a:prstGeom>
        </p:spPr>
      </p:pic>
      <p:pic>
        <p:nvPicPr>
          <p:cNvPr id="17" name="Graphic 16" descr="Coins with solid fill">
            <a:extLst>
              <a:ext uri="{FF2B5EF4-FFF2-40B4-BE49-F238E27FC236}">
                <a16:creationId xmlns:a16="http://schemas.microsoft.com/office/drawing/2014/main" id="{BDF65574-6EDA-5FF7-9529-5C8584235B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2319" y="5742219"/>
            <a:ext cx="918481" cy="893755"/>
          </a:xfrm>
          <a:prstGeom prst="rect">
            <a:avLst/>
          </a:prstGeom>
        </p:spPr>
      </p:pic>
      <p:pic>
        <p:nvPicPr>
          <p:cNvPr id="12" name="Picture 11" descr="A person and children clapping hands&#10;&#10;Description automatically generated">
            <a:extLst>
              <a:ext uri="{FF2B5EF4-FFF2-40B4-BE49-F238E27FC236}">
                <a16:creationId xmlns:a16="http://schemas.microsoft.com/office/drawing/2014/main" id="{4401E5E6-5D6E-D23B-75ED-C0C4C4836E64}"/>
              </a:ext>
            </a:extLst>
          </p:cNvPr>
          <p:cNvPicPr>
            <a:picLocks noChangeAspect="1"/>
          </p:cNvPicPr>
          <p:nvPr/>
        </p:nvPicPr>
        <p:blipFill rotWithShape="1">
          <a:blip r:embed="rId15">
            <a:extLst>
              <a:ext uri="{28A0092B-C50C-407E-A947-70E740481C1C}">
                <a14:useLocalDpi xmlns:a14="http://schemas.microsoft.com/office/drawing/2010/main" val="0"/>
              </a:ext>
            </a:extLst>
          </a:blip>
          <a:srcRect b="9188"/>
          <a:stretch/>
        </p:blipFill>
        <p:spPr>
          <a:xfrm>
            <a:off x="6703958" y="1256949"/>
            <a:ext cx="5035403" cy="4344102"/>
          </a:xfrm>
          <a:prstGeom prst="rect">
            <a:avLst/>
          </a:prstGeom>
          <a:noFill/>
        </p:spPr>
      </p:pic>
    </p:spTree>
    <p:extLst>
      <p:ext uri="{BB962C8B-B14F-4D97-AF65-F5344CB8AC3E}">
        <p14:creationId xmlns:p14="http://schemas.microsoft.com/office/powerpoint/2010/main" val="96416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A8218-18ED-2DB0-C29E-943ECDF450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187E26-07CF-3E88-B3E3-8E501939279D}"/>
              </a:ext>
            </a:extLst>
          </p:cNvPr>
          <p:cNvSpPr>
            <a:spLocks noGrp="1"/>
          </p:cNvSpPr>
          <p:nvPr>
            <p:ph type="title"/>
          </p:nvPr>
        </p:nvSpPr>
        <p:spPr/>
        <p:txBody>
          <a:bodyPr/>
          <a:lstStyle/>
          <a:p>
            <a:r>
              <a:rPr lang="en-GB" noProof="0" dirty="0"/>
              <a:t>What does it look like?</a:t>
            </a:r>
          </a:p>
        </p:txBody>
      </p:sp>
      <p:sp>
        <p:nvSpPr>
          <p:cNvPr id="4" name="Slide Number Placeholder 3">
            <a:extLst>
              <a:ext uri="{FF2B5EF4-FFF2-40B4-BE49-F238E27FC236}">
                <a16:creationId xmlns:a16="http://schemas.microsoft.com/office/drawing/2014/main" id="{20CC7016-5545-0BB5-87FC-DCA3DDF5F3E2}"/>
              </a:ext>
            </a:extLst>
          </p:cNvPr>
          <p:cNvSpPr>
            <a:spLocks noGrp="1"/>
          </p:cNvSpPr>
          <p:nvPr>
            <p:ph type="sldNum" sz="quarter" idx="15"/>
          </p:nvPr>
        </p:nvSpPr>
        <p:spPr/>
        <p:txBody>
          <a:bodyPr/>
          <a:lstStyle/>
          <a:p>
            <a:fld id="{04F288BC-91E8-48E9-8483-E1D00F53FD74}" type="slidenum">
              <a:rPr lang="en-GB" noProof="0" smtClean="0"/>
              <a:pPr/>
              <a:t>18</a:t>
            </a:fld>
            <a:endParaRPr lang="en-GB" noProof="0" dirty="0"/>
          </a:p>
        </p:txBody>
      </p:sp>
      <p:pic>
        <p:nvPicPr>
          <p:cNvPr id="24" name="Picture 23" descr="A document with text on it&#10;&#10;AI-generated content may be incorrect.">
            <a:extLst>
              <a:ext uri="{FF2B5EF4-FFF2-40B4-BE49-F238E27FC236}">
                <a16:creationId xmlns:a16="http://schemas.microsoft.com/office/drawing/2014/main" id="{9CB354F5-FC91-A711-8851-9386ECB39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001" y="1363851"/>
            <a:ext cx="4309589" cy="5248859"/>
          </a:xfrm>
          <a:prstGeom prst="rect">
            <a:avLst/>
          </a:prstGeom>
          <a:ln>
            <a:solidFill>
              <a:schemeClr val="tx1"/>
            </a:solidFill>
          </a:ln>
        </p:spPr>
      </p:pic>
      <p:pic>
        <p:nvPicPr>
          <p:cNvPr id="3" name="Picture 2" descr="A list of information on a white background&#10;&#10;AI-generated content may be incorrect.">
            <a:extLst>
              <a:ext uri="{FF2B5EF4-FFF2-40B4-BE49-F238E27FC236}">
                <a16:creationId xmlns:a16="http://schemas.microsoft.com/office/drawing/2014/main" id="{8681886E-395F-EC7B-AA47-63C857D32F87}"/>
              </a:ext>
            </a:extLst>
          </p:cNvPr>
          <p:cNvPicPr>
            <a:picLocks noChangeAspect="1"/>
          </p:cNvPicPr>
          <p:nvPr/>
        </p:nvPicPr>
        <p:blipFill>
          <a:blip r:embed="rId4">
            <a:extLst>
              <a:ext uri="{28A0092B-C50C-407E-A947-70E740481C1C}">
                <a14:useLocalDpi xmlns:a14="http://schemas.microsoft.com/office/drawing/2010/main" val="0"/>
              </a:ext>
            </a:extLst>
          </a:blip>
          <a:srcRect t="3458"/>
          <a:stretch>
            <a:fillRect/>
          </a:stretch>
        </p:blipFill>
        <p:spPr>
          <a:xfrm>
            <a:off x="5759450" y="720081"/>
            <a:ext cx="4787900" cy="6081400"/>
          </a:xfrm>
          <a:prstGeom prst="rect">
            <a:avLst/>
          </a:prstGeom>
        </p:spPr>
      </p:pic>
    </p:spTree>
    <p:extLst>
      <p:ext uri="{BB962C8B-B14F-4D97-AF65-F5344CB8AC3E}">
        <p14:creationId xmlns:p14="http://schemas.microsoft.com/office/powerpoint/2010/main" val="3989623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42E36-2725-AA9B-0A25-BE1F52F9D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FA270-4217-BA0D-8A29-65FA445B145B}"/>
              </a:ext>
            </a:extLst>
          </p:cNvPr>
          <p:cNvSpPr>
            <a:spLocks noGrp="1"/>
          </p:cNvSpPr>
          <p:nvPr>
            <p:ph type="title"/>
          </p:nvPr>
        </p:nvSpPr>
        <p:spPr>
          <a:xfrm>
            <a:off x="936001" y="792001"/>
            <a:ext cx="9975840" cy="965680"/>
          </a:xfrm>
        </p:spPr>
        <p:txBody>
          <a:bodyPr anchor="t">
            <a:normAutofit/>
          </a:bodyPr>
          <a:lstStyle/>
          <a:p>
            <a:r>
              <a:rPr lang="en-GB" noProof="0" dirty="0"/>
              <a:t>Reflections and next steps</a:t>
            </a:r>
          </a:p>
        </p:txBody>
      </p:sp>
      <p:sp>
        <p:nvSpPr>
          <p:cNvPr id="18" name="Content Placeholder 17">
            <a:extLst>
              <a:ext uri="{FF2B5EF4-FFF2-40B4-BE49-F238E27FC236}">
                <a16:creationId xmlns:a16="http://schemas.microsoft.com/office/drawing/2014/main" id="{992AE502-2BD7-32E8-1F95-312533805664}"/>
              </a:ext>
            </a:extLst>
          </p:cNvPr>
          <p:cNvSpPr>
            <a:spLocks noGrp="1"/>
          </p:cNvSpPr>
          <p:nvPr>
            <p:ph sz="half" idx="1"/>
          </p:nvPr>
        </p:nvSpPr>
        <p:spPr>
          <a:xfrm>
            <a:off x="936001" y="1536581"/>
            <a:ext cx="5418305" cy="5127689"/>
          </a:xfrm>
        </p:spPr>
        <p:txBody>
          <a:bodyPr>
            <a:normAutofit fontScale="92500"/>
          </a:bodyPr>
          <a:lstStyle/>
          <a:p>
            <a:pPr marL="342900" indent="-342900">
              <a:lnSpc>
                <a:spcPct val="90000"/>
              </a:lnSpc>
              <a:spcAft>
                <a:spcPts val="1400"/>
              </a:spcAft>
              <a:buClr>
                <a:schemeClr val="accent3"/>
              </a:buClr>
              <a:buFont typeface="Arial" panose="020B0604020202020204" pitchFamily="34" charset="0"/>
              <a:buChar char="•"/>
            </a:pPr>
            <a:r>
              <a:rPr lang="en-GB" dirty="0">
                <a:latin typeface="+mn-lt"/>
              </a:rPr>
              <a:t>Stimulate planning for scale from the start</a:t>
            </a:r>
          </a:p>
          <a:p>
            <a:pPr marL="342900" indent="-342900">
              <a:lnSpc>
                <a:spcPct val="90000"/>
              </a:lnSpc>
              <a:spcAft>
                <a:spcPts val="1400"/>
              </a:spcAft>
              <a:buClr>
                <a:schemeClr val="accent3"/>
              </a:buClr>
              <a:buFont typeface="Arial" panose="020B0604020202020204" pitchFamily="34" charset="0"/>
              <a:buChar char="•"/>
            </a:pPr>
            <a:r>
              <a:rPr lang="en-GB" dirty="0">
                <a:latin typeface="+mn-lt"/>
              </a:rPr>
              <a:t>Excellent p</a:t>
            </a:r>
            <a:r>
              <a:rPr lang="en-GB" noProof="0" dirty="0" err="1">
                <a:latin typeface="+mn-lt"/>
              </a:rPr>
              <a:t>rogramme</a:t>
            </a:r>
            <a:r>
              <a:rPr lang="en-GB" noProof="0" dirty="0">
                <a:latin typeface="+mn-lt"/>
              </a:rPr>
              <a:t> developers can’t always deliver at scale</a:t>
            </a:r>
          </a:p>
          <a:p>
            <a:pPr marL="342900" indent="-342900">
              <a:lnSpc>
                <a:spcPct val="90000"/>
              </a:lnSpc>
              <a:spcAft>
                <a:spcPts val="1400"/>
              </a:spcAft>
              <a:buClr>
                <a:schemeClr val="accent3"/>
              </a:buClr>
              <a:buFont typeface="Arial" panose="020B0604020202020204" pitchFamily="34" charset="0"/>
              <a:buChar char="•"/>
            </a:pPr>
            <a:r>
              <a:rPr lang="en-GB" noProof="0" dirty="0">
                <a:latin typeface="+mn-lt"/>
              </a:rPr>
              <a:t>Funding for iterative programme development is essential</a:t>
            </a:r>
          </a:p>
          <a:p>
            <a:pPr marL="342900" indent="-342900">
              <a:lnSpc>
                <a:spcPct val="90000"/>
              </a:lnSpc>
              <a:spcAft>
                <a:spcPts val="1400"/>
              </a:spcAft>
              <a:buClr>
                <a:schemeClr val="accent3"/>
              </a:buClr>
              <a:buFont typeface="Arial" panose="020B0604020202020204" pitchFamily="34" charset="0"/>
              <a:buChar char="•"/>
            </a:pPr>
            <a:r>
              <a:rPr lang="en-GB" dirty="0">
                <a:latin typeface="+mn-lt"/>
              </a:rPr>
              <a:t>We need to stretch ourselves as evaluators</a:t>
            </a:r>
            <a:br>
              <a:rPr lang="en-GB" dirty="0">
                <a:latin typeface="+mn-lt"/>
              </a:rPr>
            </a:br>
            <a:endParaRPr lang="en-GB" dirty="0">
              <a:latin typeface="+mn-lt"/>
            </a:endParaRPr>
          </a:p>
          <a:p>
            <a:pPr marL="342900" indent="-342900">
              <a:lnSpc>
                <a:spcPct val="90000"/>
              </a:lnSpc>
              <a:spcAft>
                <a:spcPts val="1400"/>
              </a:spcAft>
              <a:buClr>
                <a:schemeClr val="accent1"/>
              </a:buClr>
              <a:buFont typeface="Wingdings" pitchFamily="2" charset="2"/>
              <a:buChar char="Ø"/>
            </a:pPr>
            <a:r>
              <a:rPr lang="en-GB" noProof="0" dirty="0">
                <a:solidFill>
                  <a:schemeClr val="accent1"/>
                </a:solidFill>
                <a:latin typeface="+mn-lt"/>
              </a:rPr>
              <a:t>Develop useability value-added features</a:t>
            </a:r>
          </a:p>
          <a:p>
            <a:pPr marL="342900" indent="-342900">
              <a:lnSpc>
                <a:spcPct val="90000"/>
              </a:lnSpc>
              <a:spcAft>
                <a:spcPts val="1400"/>
              </a:spcAft>
              <a:buClr>
                <a:schemeClr val="accent1"/>
              </a:buClr>
              <a:buFont typeface="Wingdings" pitchFamily="2" charset="2"/>
              <a:buChar char="Ø"/>
            </a:pPr>
            <a:r>
              <a:rPr lang="en-GB" dirty="0">
                <a:solidFill>
                  <a:schemeClr val="accent1"/>
                </a:solidFill>
                <a:latin typeface="+mn-lt"/>
              </a:rPr>
              <a:t>Live piloting and continued development</a:t>
            </a:r>
          </a:p>
          <a:p>
            <a:pPr marL="342900" indent="-342900">
              <a:lnSpc>
                <a:spcPct val="90000"/>
              </a:lnSpc>
              <a:spcAft>
                <a:spcPts val="1400"/>
              </a:spcAft>
              <a:buClr>
                <a:schemeClr val="accent1"/>
              </a:buClr>
              <a:buFont typeface="Wingdings" pitchFamily="2" charset="2"/>
              <a:buChar char="Ø"/>
            </a:pPr>
            <a:r>
              <a:rPr lang="en-GB" dirty="0">
                <a:solidFill>
                  <a:schemeClr val="accent1"/>
                </a:solidFill>
                <a:latin typeface="+mn-lt"/>
              </a:rPr>
              <a:t>Test our hunches about developer capacities</a:t>
            </a:r>
            <a:br>
              <a:rPr lang="en-GB" dirty="0">
                <a:solidFill>
                  <a:schemeClr val="accent1"/>
                </a:solidFill>
                <a:latin typeface="+mn-lt"/>
              </a:rPr>
            </a:br>
            <a:endParaRPr lang="en-GB" dirty="0">
              <a:solidFill>
                <a:schemeClr val="accent1"/>
              </a:solidFill>
              <a:latin typeface="+mn-lt"/>
            </a:endParaRPr>
          </a:p>
          <a:p>
            <a:pPr marL="342900" indent="-342900">
              <a:lnSpc>
                <a:spcPct val="90000"/>
              </a:lnSpc>
              <a:spcAft>
                <a:spcPts val="1400"/>
              </a:spcAft>
              <a:buClr>
                <a:schemeClr val="accent2"/>
              </a:buClr>
              <a:buFont typeface="Wingdings" pitchFamily="2" charset="2"/>
              <a:buChar char="Ø"/>
            </a:pPr>
            <a:r>
              <a:rPr lang="en-GB" dirty="0">
                <a:solidFill>
                  <a:schemeClr val="accent2"/>
                </a:solidFill>
                <a:latin typeface="+mn-lt"/>
              </a:rPr>
              <a:t>Try it and tell us what you think!</a:t>
            </a:r>
          </a:p>
          <a:p>
            <a:pPr marL="342900" indent="-342900">
              <a:lnSpc>
                <a:spcPct val="90000"/>
              </a:lnSpc>
              <a:buClr>
                <a:schemeClr val="accent3"/>
              </a:buClr>
              <a:buFont typeface="Arial" panose="020B0604020202020204" pitchFamily="34" charset="0"/>
              <a:buChar char="•"/>
            </a:pPr>
            <a:endParaRPr lang="en-GB" b="0" dirty="0"/>
          </a:p>
          <a:p>
            <a:pPr marL="342900" indent="-342900">
              <a:lnSpc>
                <a:spcPct val="90000"/>
              </a:lnSpc>
              <a:buClr>
                <a:schemeClr val="accent3"/>
              </a:buClr>
              <a:buFont typeface="Arial" panose="020B0604020202020204" pitchFamily="34" charset="0"/>
              <a:buChar char="•"/>
            </a:pPr>
            <a:endParaRPr lang="en-GB" sz="2000" noProof="0" dirty="0"/>
          </a:p>
        </p:txBody>
      </p:sp>
      <p:pic>
        <p:nvPicPr>
          <p:cNvPr id="3" name="Picture 2" descr="A person holding a computer and smiling&#10;&#10;AI-generated content may be incorrect.">
            <a:extLst>
              <a:ext uri="{FF2B5EF4-FFF2-40B4-BE49-F238E27FC236}">
                <a16:creationId xmlns:a16="http://schemas.microsoft.com/office/drawing/2014/main" id="{27ED9585-C044-857D-DA1C-6B9DABFA1F25}"/>
              </a:ext>
            </a:extLst>
          </p:cNvPr>
          <p:cNvPicPr>
            <a:picLocks noChangeAspect="1"/>
          </p:cNvPicPr>
          <p:nvPr/>
        </p:nvPicPr>
        <p:blipFill>
          <a:blip r:embed="rId3">
            <a:extLst>
              <a:ext uri="{28A0092B-C50C-407E-A947-70E740481C1C}">
                <a14:useLocalDpi xmlns:a14="http://schemas.microsoft.com/office/drawing/2010/main" val="0"/>
              </a:ext>
            </a:extLst>
          </a:blip>
          <a:srcRect r="3" b="5464"/>
          <a:stretch>
            <a:fillRect/>
          </a:stretch>
        </p:blipFill>
        <p:spPr>
          <a:xfrm>
            <a:off x="6968409" y="953834"/>
            <a:ext cx="5182262" cy="4470573"/>
          </a:xfrm>
          <a:prstGeom prst="rect">
            <a:avLst/>
          </a:prstGeom>
          <a:noFill/>
        </p:spPr>
      </p:pic>
      <p:sp>
        <p:nvSpPr>
          <p:cNvPr id="4" name="Slide Number Placeholder 3">
            <a:extLst>
              <a:ext uri="{FF2B5EF4-FFF2-40B4-BE49-F238E27FC236}">
                <a16:creationId xmlns:a16="http://schemas.microsoft.com/office/drawing/2014/main" id="{245968E5-F01B-CC86-0C04-0FE5D28B3F4A}"/>
              </a:ext>
            </a:extLst>
          </p:cNvPr>
          <p:cNvSpPr>
            <a:spLocks noGrp="1"/>
          </p:cNvSpPr>
          <p:nvPr>
            <p:ph type="sldNum" sz="quarter" idx="15"/>
          </p:nvPr>
        </p:nvSpPr>
        <p:spPr>
          <a:xfrm>
            <a:off x="11581200" y="284481"/>
            <a:ext cx="306000" cy="435600"/>
          </a:xfrm>
        </p:spPr>
        <p:txBody>
          <a:bodyPr anchor="t">
            <a:normAutofit/>
          </a:bodyPr>
          <a:lstStyle/>
          <a:p>
            <a:pPr>
              <a:spcAft>
                <a:spcPts val="600"/>
              </a:spcAft>
            </a:pPr>
            <a:fld id="{04F288BC-91E8-48E9-8483-E1D00F53FD74}" type="slidenum">
              <a:rPr lang="en-GB" noProof="0" smtClean="0"/>
              <a:pPr>
                <a:spcAft>
                  <a:spcPts val="600"/>
                </a:spcAft>
              </a:pPr>
              <a:t>19</a:t>
            </a:fld>
            <a:endParaRPr lang="en-GB" noProof="0"/>
          </a:p>
        </p:txBody>
      </p:sp>
      <p:pic>
        <p:nvPicPr>
          <p:cNvPr id="7" name="Picture 6">
            <a:extLst>
              <a:ext uri="{FF2B5EF4-FFF2-40B4-BE49-F238E27FC236}">
                <a16:creationId xmlns:a16="http://schemas.microsoft.com/office/drawing/2014/main" id="{79150853-C013-9663-2B9D-D8FC55E5E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430" y="5955766"/>
            <a:ext cx="5182262" cy="617753"/>
          </a:xfrm>
          <a:prstGeom prst="rect">
            <a:avLst/>
          </a:prstGeom>
        </p:spPr>
      </p:pic>
    </p:spTree>
    <p:extLst>
      <p:ext uri="{BB962C8B-B14F-4D97-AF65-F5344CB8AC3E}">
        <p14:creationId xmlns:p14="http://schemas.microsoft.com/office/powerpoint/2010/main" val="1754112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4524-60A5-48A6-A802-464B7F63B120}"/>
              </a:ext>
            </a:extLst>
          </p:cNvPr>
          <p:cNvSpPr>
            <a:spLocks noGrp="1"/>
          </p:cNvSpPr>
          <p:nvPr>
            <p:ph type="ctrTitle"/>
          </p:nvPr>
        </p:nvSpPr>
        <p:spPr>
          <a:xfrm>
            <a:off x="1523999" y="1122373"/>
            <a:ext cx="10573594" cy="2306637"/>
          </a:xfrm>
        </p:spPr>
        <p:txBody>
          <a:bodyPr>
            <a:normAutofit fontScale="90000"/>
          </a:bodyPr>
          <a:lstStyle/>
          <a:p>
            <a:br>
              <a:rPr lang="en-US" sz="4400" dirty="0">
                <a:effectLst/>
                <a:latin typeface="Aptos" panose="020B0004020202020204" pitchFamily="34" charset="0"/>
                <a:ea typeface="Aptos" panose="020B0004020202020204" pitchFamily="34" charset="0"/>
                <a:cs typeface="Times New Roman" panose="02020603050405020304" pitchFamily="18" charset="0"/>
              </a:rPr>
            </a:br>
            <a:r>
              <a:rPr lang="en-US" sz="4400" b="1" dirty="0">
                <a:effectLst/>
                <a:latin typeface="Aptos" panose="020B0004020202020204" pitchFamily="34" charset="0"/>
                <a:ea typeface="Aptos" panose="020B0004020202020204" pitchFamily="34" charset="0"/>
                <a:cs typeface="Times New Roman" panose="02020603050405020304" pitchFamily="18" charset="0"/>
              </a:rPr>
              <a:t>What role do end-users play in implementation?</a:t>
            </a:r>
            <a:br>
              <a:rPr lang="en-US" sz="4400" b="1" dirty="0">
                <a:effectLst/>
                <a:latin typeface="Aptos" panose="020B0004020202020204" pitchFamily="34" charset="0"/>
                <a:ea typeface="Aptos" panose="020B0004020202020204" pitchFamily="34" charset="0"/>
                <a:cs typeface="Times New Roman" panose="02020603050405020304" pitchFamily="18" charset="0"/>
              </a:rPr>
            </a:br>
            <a:br>
              <a:rPr lang="en-US" sz="4400" dirty="0">
                <a:effectLst/>
                <a:latin typeface="Aptos" panose="020B0004020202020204" pitchFamily="34" charset="0"/>
                <a:ea typeface="Aptos" panose="020B0004020202020204" pitchFamily="34" charset="0"/>
                <a:cs typeface="Times New Roman" panose="02020603050405020304" pitchFamily="18" charset="0"/>
              </a:rPr>
            </a:br>
            <a:r>
              <a:rPr lang="en-US" sz="3600" dirty="0">
                <a:effectLst/>
                <a:latin typeface="Aptos" panose="020B0004020202020204" pitchFamily="34" charset="0"/>
                <a:ea typeface="Aptos" panose="020B0004020202020204" pitchFamily="34" charset="0"/>
                <a:cs typeface="Times New Roman" panose="02020603050405020304" pitchFamily="18" charset="0"/>
              </a:rPr>
              <a:t>Interview study to explore determinants for adopting a mental health app among high school students in Sweden</a:t>
            </a:r>
            <a:endParaRPr lang="sv-SE" sz="3600" dirty="0"/>
          </a:p>
        </p:txBody>
      </p:sp>
      <p:sp>
        <p:nvSpPr>
          <p:cNvPr id="3" name="Subtitle 2">
            <a:extLst>
              <a:ext uri="{FF2B5EF4-FFF2-40B4-BE49-F238E27FC236}">
                <a16:creationId xmlns:a16="http://schemas.microsoft.com/office/drawing/2014/main" id="{625E47CD-3590-4212-9252-5F0D3BDCD964}"/>
              </a:ext>
            </a:extLst>
          </p:cNvPr>
          <p:cNvSpPr>
            <a:spLocks noGrp="1"/>
          </p:cNvSpPr>
          <p:nvPr>
            <p:ph type="subTitle" idx="1"/>
          </p:nvPr>
        </p:nvSpPr>
        <p:spPr>
          <a:xfrm>
            <a:off x="1524000" y="3866950"/>
            <a:ext cx="9144000" cy="1828801"/>
          </a:xfrm>
        </p:spPr>
        <p:txBody>
          <a:bodyPr/>
          <a:lstStyle/>
          <a:p>
            <a:pPr>
              <a:spcBef>
                <a:spcPts val="0"/>
              </a:spcBef>
            </a:pPr>
            <a:r>
              <a:rPr kumimoji="0" lang="en-GB" sz="1600" b="1" i="0" u="none" strike="noStrike" kern="1200" cap="none" spc="0" normalizeH="0" baseline="0" noProof="0" dirty="0">
                <a:ln>
                  <a:noFill/>
                </a:ln>
                <a:effectLst/>
                <a:uLnTx/>
                <a:uFillTx/>
                <a:latin typeface="+mn-lt"/>
                <a:ea typeface="Calibri" panose="020F0502020204030204" pitchFamily="34" charset="0"/>
                <a:cs typeface="+mn-cs"/>
              </a:rPr>
              <a:t>Maria Fagerström</a:t>
            </a:r>
            <a:r>
              <a:rPr kumimoji="0" lang="en-GB" sz="1600" b="0" i="0" u="none" strike="noStrike" kern="1200" cap="none" spc="0" normalizeH="0" baseline="0" noProof="0" dirty="0">
                <a:ln>
                  <a:noFill/>
                </a:ln>
                <a:effectLst/>
                <a:uLnTx/>
                <a:uFillTx/>
                <a:latin typeface="+mn-lt"/>
                <a:ea typeface="Calibri" panose="020F0502020204030204" pitchFamily="34" charset="0"/>
                <a:cs typeface="+mn-cs"/>
              </a:rPr>
              <a:t>, PhD-student </a:t>
            </a:r>
            <a:br>
              <a:rPr kumimoji="0" lang="en-GB" sz="1600" b="0" i="0" u="none" strike="noStrike" kern="1200" cap="none" spc="0" normalizeH="0" baseline="0" noProof="0" dirty="0">
                <a:ln>
                  <a:noFill/>
                </a:ln>
                <a:effectLst/>
                <a:uLnTx/>
                <a:uFillTx/>
                <a:latin typeface="+mn-lt"/>
                <a:ea typeface="Calibri" panose="020F0502020204030204" pitchFamily="34" charset="0"/>
                <a:cs typeface="+mn-cs"/>
              </a:rPr>
            </a:br>
            <a:r>
              <a:rPr kumimoji="0" lang="en-GB" sz="1600" b="1" i="0" u="none" strike="noStrike" kern="1200" cap="none" spc="0" normalizeH="0" baseline="0" noProof="0" dirty="0">
                <a:ln>
                  <a:noFill/>
                </a:ln>
                <a:effectLst/>
                <a:uLnTx/>
                <a:uFillTx/>
                <a:latin typeface="+mn-lt"/>
                <a:ea typeface="Calibri" panose="020F0502020204030204" pitchFamily="34" charset="0"/>
                <a:cs typeface="+mn-cs"/>
              </a:rPr>
              <a:t>Marie Löf</a:t>
            </a:r>
            <a:r>
              <a:rPr kumimoji="0" lang="en-GB" sz="1600" b="0" i="0" u="none" strike="noStrike" kern="1200" cap="none" spc="0" normalizeH="0" baseline="0" noProof="0" dirty="0">
                <a:ln>
                  <a:noFill/>
                </a:ln>
                <a:effectLst/>
                <a:uLnTx/>
                <a:uFillTx/>
                <a:latin typeface="+mn-lt"/>
                <a:ea typeface="Calibri" panose="020F0502020204030204" pitchFamily="34" charset="0"/>
                <a:cs typeface="+mn-cs"/>
              </a:rPr>
              <a:t>, Professor </a:t>
            </a:r>
            <a:br>
              <a:rPr kumimoji="0" lang="en-GB" sz="1600" b="0" i="0" u="none" strike="noStrike" kern="1200" cap="none" spc="0" normalizeH="0" baseline="0" noProof="0" dirty="0">
                <a:ln>
                  <a:noFill/>
                </a:ln>
                <a:effectLst/>
                <a:uLnTx/>
                <a:uFillTx/>
                <a:latin typeface="+mn-lt"/>
                <a:ea typeface="Calibri" panose="020F0502020204030204" pitchFamily="34" charset="0"/>
                <a:cs typeface="+mn-cs"/>
              </a:rPr>
            </a:br>
            <a:r>
              <a:rPr kumimoji="0" lang="en-GB" sz="1600" b="1" i="0" u="none" strike="noStrike" kern="1200" cap="none" spc="0" normalizeH="0" baseline="0" noProof="0" dirty="0">
                <a:ln>
                  <a:noFill/>
                </a:ln>
                <a:effectLst/>
                <a:uLnTx/>
                <a:uFillTx/>
                <a:latin typeface="+mn-lt"/>
                <a:ea typeface="Calibri" panose="020F0502020204030204" pitchFamily="34" charset="0"/>
                <a:cs typeface="+mn-cs"/>
              </a:rPr>
              <a:t>Ulrika Müssener</a:t>
            </a:r>
            <a:r>
              <a:rPr kumimoji="0" lang="en-GB" sz="1600" b="0" i="0" u="none" strike="noStrike" kern="1200" cap="none" spc="0" normalizeH="0" baseline="0" noProof="0" dirty="0">
                <a:ln>
                  <a:noFill/>
                </a:ln>
                <a:effectLst/>
                <a:uLnTx/>
                <a:uFillTx/>
                <a:latin typeface="+mn-lt"/>
                <a:ea typeface="Calibri" panose="020F0502020204030204" pitchFamily="34" charset="0"/>
                <a:cs typeface="+mn-cs"/>
              </a:rPr>
              <a:t>, Associate Professor</a:t>
            </a:r>
          </a:p>
          <a:p>
            <a:pPr>
              <a:spcBef>
                <a:spcPts val="0"/>
              </a:spcBef>
            </a:pPr>
            <a:r>
              <a:rPr lang="en-GB" sz="1600" b="1" dirty="0">
                <a:latin typeface="+mn-lt"/>
                <a:ea typeface="Calibri" panose="020F0502020204030204" pitchFamily="34" charset="0"/>
              </a:rPr>
              <a:t>Margit Neher</a:t>
            </a:r>
            <a:r>
              <a:rPr lang="en-GB" sz="1600" dirty="0">
                <a:latin typeface="+mn-lt"/>
                <a:ea typeface="Calibri" panose="020F0502020204030204" pitchFamily="34" charset="0"/>
              </a:rPr>
              <a:t>, Senior Lecturer </a:t>
            </a:r>
          </a:p>
          <a:p>
            <a:pPr>
              <a:spcBef>
                <a:spcPts val="0"/>
              </a:spcBef>
            </a:pPr>
            <a:r>
              <a:rPr kumimoji="0" lang="en-GB" sz="1600" b="1" i="0" u="none" strike="noStrike" kern="1200" cap="none" spc="0" normalizeH="0" baseline="0" noProof="0" dirty="0">
                <a:ln>
                  <a:noFill/>
                </a:ln>
                <a:effectLst/>
                <a:uLnTx/>
                <a:uFillTx/>
                <a:latin typeface="+mn-lt"/>
                <a:ea typeface="Calibri" panose="020F0502020204030204" pitchFamily="34" charset="0"/>
                <a:cs typeface="+mn-cs"/>
              </a:rPr>
              <a:t>Sissela Bergman Nutley</a:t>
            </a:r>
            <a:r>
              <a:rPr kumimoji="0" lang="en-GB" sz="1600" b="0" i="0" u="none" strike="noStrike" kern="1200" cap="none" spc="0" normalizeH="0" baseline="0" noProof="0" dirty="0">
                <a:ln>
                  <a:noFill/>
                </a:ln>
                <a:effectLst/>
                <a:uLnTx/>
                <a:uFillTx/>
                <a:latin typeface="+mn-lt"/>
                <a:ea typeface="Calibri" panose="020F0502020204030204" pitchFamily="34" charset="0"/>
                <a:cs typeface="+mn-cs"/>
              </a:rPr>
              <a:t>, PhD</a:t>
            </a:r>
            <a:br>
              <a:rPr kumimoji="0" lang="en-GB" sz="1600" b="0" i="0" u="none" strike="noStrike" kern="1200" cap="none" spc="0" normalizeH="0" baseline="0" noProof="0" dirty="0">
                <a:ln>
                  <a:noFill/>
                </a:ln>
                <a:effectLst/>
                <a:uLnTx/>
                <a:uFillTx/>
                <a:latin typeface="+mn-lt"/>
                <a:ea typeface="Calibri" panose="020F0502020204030204" pitchFamily="34" charset="0"/>
                <a:cs typeface="+mn-cs"/>
              </a:rPr>
            </a:br>
            <a:r>
              <a:rPr kumimoji="0" lang="en-GB" sz="1600" b="1" i="0" u="none" strike="noStrike" kern="1200" cap="none" spc="0" normalizeH="0" baseline="0" noProof="0" dirty="0">
                <a:ln>
                  <a:noFill/>
                </a:ln>
                <a:effectLst/>
                <a:uLnTx/>
                <a:uFillTx/>
                <a:latin typeface="+mn-lt"/>
                <a:ea typeface="Calibri" panose="020F0502020204030204" pitchFamily="34" charset="0"/>
                <a:cs typeface="+mn-cs"/>
              </a:rPr>
              <a:t>Kristin Thomas</a:t>
            </a:r>
            <a:r>
              <a:rPr kumimoji="0" lang="en-GB" sz="1600" b="0" i="0" u="none" strike="noStrike" kern="1200" cap="none" spc="0" normalizeH="0" baseline="0" noProof="0" dirty="0">
                <a:ln>
                  <a:noFill/>
                </a:ln>
                <a:effectLst/>
                <a:uLnTx/>
                <a:uFillTx/>
                <a:latin typeface="+mn-lt"/>
                <a:ea typeface="Calibri" panose="020F0502020204030204" pitchFamily="34" charset="0"/>
                <a:cs typeface="+mn-cs"/>
              </a:rPr>
              <a:t>, Associate Professor</a:t>
            </a:r>
            <a:endParaRPr kumimoji="0" lang="en-GB" sz="1600" b="0" i="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2441409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0285A9-92FD-A095-DD2A-E2473EE15974}"/>
              </a:ext>
            </a:extLst>
          </p:cNvPr>
          <p:cNvSpPr>
            <a:spLocks noGrp="1"/>
          </p:cNvSpPr>
          <p:nvPr>
            <p:ph type="ctrTitle"/>
          </p:nvPr>
        </p:nvSpPr>
        <p:spPr/>
        <p:txBody>
          <a:bodyPr/>
          <a:lstStyle/>
          <a:p>
            <a:r>
              <a:rPr lang="en-US" sz="3733" dirty="0">
                <a:ea typeface="Calibri" panose="020F0502020204030204" pitchFamily="34" charset="0"/>
                <a:cs typeface="Times New Roman" panose="02020603050405020304" pitchFamily="18" charset="0"/>
              </a:rPr>
              <a:t>A cluster-randomized controlled trial in schools exploring the mechanisms of change in five implementation strategies</a:t>
            </a:r>
            <a:r>
              <a:rPr lang="en-US" sz="3733" dirty="0">
                <a:solidFill>
                  <a:srgbClr val="2F5496"/>
                </a:solidFill>
                <a:ea typeface="Times New Roman" panose="02020603050405020304" pitchFamily="18" charset="0"/>
                <a:cs typeface="Times New Roman" panose="02020603050405020304" pitchFamily="18" charset="0"/>
              </a:rPr>
              <a:t> </a:t>
            </a:r>
            <a:r>
              <a:rPr lang="en-US" sz="3733" dirty="0">
                <a:ea typeface="Times New Roman" panose="02020603050405020304" pitchFamily="18" charset="0"/>
                <a:cs typeface="Segoe UI" panose="020B0502040204020203" pitchFamily="34" charset="0"/>
              </a:rPr>
              <a:t>through </a:t>
            </a:r>
            <a:r>
              <a:rPr lang="en-US" sz="3733" dirty="0">
                <a:latin typeface="+mn-lt"/>
                <a:ea typeface="Times New Roman" panose="02020603050405020304" pitchFamily="18" charset="0"/>
                <a:cs typeface="Segoe UI" panose="020B0502040204020203" pitchFamily="34" charset="0"/>
              </a:rPr>
              <a:t>mixed-methods</a:t>
            </a:r>
            <a:endParaRPr lang="en-US" sz="3733" dirty="0">
              <a:latin typeface="+mn-lt"/>
            </a:endParaRPr>
          </a:p>
        </p:txBody>
      </p:sp>
      <p:sp>
        <p:nvSpPr>
          <p:cNvPr id="4" name="Underrubrik 3">
            <a:extLst>
              <a:ext uri="{FF2B5EF4-FFF2-40B4-BE49-F238E27FC236}">
                <a16:creationId xmlns:a16="http://schemas.microsoft.com/office/drawing/2014/main" id="{22DFA426-5244-2CA4-F780-05F6B0F94574}"/>
              </a:ext>
            </a:extLst>
          </p:cNvPr>
          <p:cNvSpPr>
            <a:spLocks noGrp="1"/>
          </p:cNvSpPr>
          <p:nvPr>
            <p:ph type="subTitle" idx="1"/>
          </p:nvPr>
        </p:nvSpPr>
        <p:spPr>
          <a:xfrm>
            <a:off x="914400" y="3909053"/>
            <a:ext cx="10363200" cy="1440160"/>
          </a:xfrm>
        </p:spPr>
        <p:txBody>
          <a:bodyPr/>
          <a:lstStyle/>
          <a:p>
            <a:r>
              <a:rPr lang="en-US" dirty="0"/>
              <a:t>Andreas Rödlund, Doctoral Candidate</a:t>
            </a:r>
            <a:br>
              <a:rPr lang="en-US" dirty="0"/>
            </a:br>
            <a:r>
              <a:rPr lang="en-US" sz="2133" i="1" dirty="0"/>
              <a:t>The unit of intervention and implementation research for worker health</a:t>
            </a:r>
            <a:br>
              <a:rPr lang="en-US" sz="2133" i="1" dirty="0"/>
            </a:br>
            <a:r>
              <a:rPr lang="en-US" sz="2133" i="1" dirty="0"/>
              <a:t>Karolinska </a:t>
            </a:r>
            <a:r>
              <a:rPr lang="en-US" sz="2133" i="1" dirty="0" err="1"/>
              <a:t>Institutet</a:t>
            </a:r>
            <a:r>
              <a:rPr lang="en-US" sz="2133" i="1" dirty="0"/>
              <a:t>, Sweden</a:t>
            </a:r>
            <a:endParaRPr lang="en-US" i="1" dirty="0"/>
          </a:p>
        </p:txBody>
      </p:sp>
      <p:sp>
        <p:nvSpPr>
          <p:cNvPr id="3" name="!!shape">
            <a:extLst>
              <a:ext uri="{FF2B5EF4-FFF2-40B4-BE49-F238E27FC236}">
                <a16:creationId xmlns:a16="http://schemas.microsoft.com/office/drawing/2014/main" id="{CF3F41AE-B782-8423-8355-7E69241BE965}"/>
              </a:ext>
            </a:extLst>
          </p:cNvPr>
          <p:cNvSpPr/>
          <p:nvPr/>
        </p:nvSpPr>
        <p:spPr bwMode="auto">
          <a:xfrm>
            <a:off x="8289838" y="-3195736"/>
            <a:ext cx="3072341" cy="2948947"/>
          </a:xfrm>
          <a:prstGeom prst="donut">
            <a:avLst>
              <a:gd name="adj" fmla="val 9868"/>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grpSp>
        <p:nvGrpSpPr>
          <p:cNvPr id="6" name="Grupp 5">
            <a:extLst>
              <a:ext uri="{FF2B5EF4-FFF2-40B4-BE49-F238E27FC236}">
                <a16:creationId xmlns:a16="http://schemas.microsoft.com/office/drawing/2014/main" id="{AE9669B0-C50A-2E68-3F92-C36B15BC1038}"/>
              </a:ext>
            </a:extLst>
          </p:cNvPr>
          <p:cNvGrpSpPr/>
          <p:nvPr/>
        </p:nvGrpSpPr>
        <p:grpSpPr>
          <a:xfrm>
            <a:off x="341312" y="-6748131"/>
            <a:ext cx="11515329" cy="6474276"/>
            <a:chOff x="255983" y="103975"/>
            <a:chExt cx="8636497" cy="4855707"/>
          </a:xfrm>
        </p:grpSpPr>
        <p:sp>
          <p:nvSpPr>
            <p:cNvPr id="7" name="Oval 6">
              <a:extLst>
                <a:ext uri="{FF2B5EF4-FFF2-40B4-BE49-F238E27FC236}">
                  <a16:creationId xmlns:a16="http://schemas.microsoft.com/office/drawing/2014/main" id="{E4B90CF8-903E-57DB-C582-86A36A3EBD3A}"/>
                </a:ext>
              </a:extLst>
            </p:cNvPr>
            <p:cNvSpPr/>
            <p:nvPr/>
          </p:nvSpPr>
          <p:spPr bwMode="auto">
            <a:xfrm>
              <a:off x="255983" y="103975"/>
              <a:ext cx="8636497" cy="4855707"/>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r>
                <a:rPr lang="en-GB" sz="1867" dirty="0">
                  <a:solidFill>
                    <a:prstClr val="black"/>
                  </a:solidFill>
                  <a:latin typeface="DM Sans"/>
                </a:rPr>
                <a:t>       </a:t>
              </a:r>
            </a:p>
          </p:txBody>
        </p:sp>
        <p:sp>
          <p:nvSpPr>
            <p:cNvPr id="8" name="TextBox 19">
              <a:extLst>
                <a:ext uri="{FF2B5EF4-FFF2-40B4-BE49-F238E27FC236}">
                  <a16:creationId xmlns:a16="http://schemas.microsoft.com/office/drawing/2014/main" id="{07D8001F-AF8C-32F4-B366-CBEFACC97870}"/>
                </a:ext>
              </a:extLst>
            </p:cNvPr>
            <p:cNvSpPr txBox="1"/>
            <p:nvPr/>
          </p:nvSpPr>
          <p:spPr>
            <a:xfrm>
              <a:off x="4067024" y="1375799"/>
              <a:ext cx="1046626" cy="684610"/>
            </a:xfrm>
            <a:prstGeom prst="rect">
              <a:avLst/>
            </a:prstGeom>
            <a:solidFill>
              <a:schemeClr val="accent6"/>
            </a:solidFill>
            <a:ln w="1270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Lydia </a:t>
              </a:r>
              <a:br>
                <a:rPr lang="en-GB" sz="1333" b="1" dirty="0">
                  <a:solidFill>
                    <a:prstClr val="black"/>
                  </a:solidFill>
                  <a:latin typeface="DM Sans"/>
                </a:rPr>
              </a:br>
              <a:r>
                <a:rPr lang="en-GB" sz="1333" b="1" dirty="0">
                  <a:solidFill>
                    <a:prstClr val="black"/>
                  </a:solidFill>
                  <a:latin typeface="DM Sans"/>
                </a:rPr>
                <a:t>Kwak </a:t>
              </a:r>
              <a:br>
                <a:rPr lang="en-GB" sz="1600"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600" i="1" dirty="0">
                <a:solidFill>
                  <a:prstClr val="black"/>
                </a:solidFill>
                <a:latin typeface="DM Sans"/>
              </a:endParaRPr>
            </a:p>
          </p:txBody>
        </p:sp>
        <p:sp>
          <p:nvSpPr>
            <p:cNvPr id="9" name="TextBox 20">
              <a:extLst>
                <a:ext uri="{FF2B5EF4-FFF2-40B4-BE49-F238E27FC236}">
                  <a16:creationId xmlns:a16="http://schemas.microsoft.com/office/drawing/2014/main" id="{514BF58C-D923-B50E-3DE9-5EF013AE1D41}"/>
                </a:ext>
              </a:extLst>
            </p:cNvPr>
            <p:cNvSpPr txBox="1"/>
            <p:nvPr/>
          </p:nvSpPr>
          <p:spPr>
            <a:xfrm>
              <a:off x="7279487" y="2703926"/>
              <a:ext cx="1080266" cy="53077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Anna Toropova</a:t>
              </a:r>
              <a:br>
                <a:rPr lang="en-GB" sz="1333"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333" dirty="0">
                <a:solidFill>
                  <a:prstClr val="black"/>
                </a:solidFill>
                <a:latin typeface="DM Sans"/>
              </a:endParaRPr>
            </a:p>
          </p:txBody>
        </p:sp>
        <p:sp>
          <p:nvSpPr>
            <p:cNvPr id="10" name="TextBox 21">
              <a:extLst>
                <a:ext uri="{FF2B5EF4-FFF2-40B4-BE49-F238E27FC236}">
                  <a16:creationId xmlns:a16="http://schemas.microsoft.com/office/drawing/2014/main" id="{35A5C5E1-318B-D96F-D87C-C87E649E5797}"/>
                </a:ext>
              </a:extLst>
            </p:cNvPr>
            <p:cNvSpPr txBox="1"/>
            <p:nvPr/>
          </p:nvSpPr>
          <p:spPr>
            <a:xfrm>
              <a:off x="842466" y="2739972"/>
              <a:ext cx="1065928"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Andreas Rödlund </a:t>
              </a:r>
              <a:br>
                <a:rPr lang="en-GB" sz="1333"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333" dirty="0">
                <a:solidFill>
                  <a:prstClr val="black"/>
                </a:solidFill>
                <a:latin typeface="DM Sans"/>
              </a:endParaRPr>
            </a:p>
          </p:txBody>
        </p:sp>
        <p:sp>
          <p:nvSpPr>
            <p:cNvPr id="11" name="TextBox 22">
              <a:extLst>
                <a:ext uri="{FF2B5EF4-FFF2-40B4-BE49-F238E27FC236}">
                  <a16:creationId xmlns:a16="http://schemas.microsoft.com/office/drawing/2014/main" id="{270F9AA3-8993-377D-ED55-D582F22D513A}"/>
                </a:ext>
              </a:extLst>
            </p:cNvPr>
            <p:cNvSpPr txBox="1"/>
            <p:nvPr/>
          </p:nvSpPr>
          <p:spPr>
            <a:xfrm>
              <a:off x="2339751" y="1719848"/>
              <a:ext cx="1008113"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Irene </a:t>
              </a:r>
              <a:br>
                <a:rPr lang="en-GB" sz="1333" b="1" dirty="0">
                  <a:solidFill>
                    <a:prstClr val="black"/>
                  </a:solidFill>
                  <a:latin typeface="DM Sans"/>
                </a:rPr>
              </a:br>
              <a:r>
                <a:rPr lang="en-GB" sz="1333" b="1" dirty="0">
                  <a:solidFill>
                    <a:prstClr val="black"/>
                  </a:solidFill>
                  <a:latin typeface="DM Sans"/>
                </a:rPr>
                <a:t>Jensen </a:t>
              </a: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333" dirty="0">
                <a:solidFill>
                  <a:prstClr val="black"/>
                </a:solidFill>
                <a:latin typeface="DM Sans"/>
              </a:endParaRPr>
            </a:p>
          </p:txBody>
        </p:sp>
        <p:sp>
          <p:nvSpPr>
            <p:cNvPr id="12" name="TextBox 23">
              <a:extLst>
                <a:ext uri="{FF2B5EF4-FFF2-40B4-BE49-F238E27FC236}">
                  <a16:creationId xmlns:a16="http://schemas.microsoft.com/office/drawing/2014/main" id="{FA029A2E-5A03-FCA7-CBF9-E2E373EA5BB6}"/>
                </a:ext>
              </a:extLst>
            </p:cNvPr>
            <p:cNvSpPr txBox="1"/>
            <p:nvPr/>
          </p:nvSpPr>
          <p:spPr>
            <a:xfrm>
              <a:off x="5724128" y="1687759"/>
              <a:ext cx="1038018"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Christina Björklund</a:t>
              </a:r>
              <a:br>
                <a:rPr lang="en-GB" sz="1600"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600" dirty="0">
                <a:solidFill>
                  <a:prstClr val="black"/>
                </a:solidFill>
                <a:latin typeface="DM Sans"/>
              </a:endParaRPr>
            </a:p>
          </p:txBody>
        </p:sp>
        <p:sp>
          <p:nvSpPr>
            <p:cNvPr id="13" name="TextBox 24">
              <a:extLst>
                <a:ext uri="{FF2B5EF4-FFF2-40B4-BE49-F238E27FC236}">
                  <a16:creationId xmlns:a16="http://schemas.microsoft.com/office/drawing/2014/main" id="{91BB370A-7DF1-34EA-F68F-3BFC89514255}"/>
                </a:ext>
              </a:extLst>
            </p:cNvPr>
            <p:cNvSpPr txBox="1"/>
            <p:nvPr/>
          </p:nvSpPr>
          <p:spPr>
            <a:xfrm>
              <a:off x="5600401" y="3788541"/>
              <a:ext cx="1094797"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Byron </a:t>
              </a:r>
              <a:br>
                <a:rPr lang="en-GB" sz="1333" b="1" dirty="0">
                  <a:solidFill>
                    <a:prstClr val="black"/>
                  </a:solidFill>
                  <a:latin typeface="DM Sans"/>
                </a:rPr>
              </a:br>
              <a:r>
                <a:rPr lang="en-GB" sz="1333" b="1" dirty="0">
                  <a:solidFill>
                    <a:prstClr val="black"/>
                  </a:solidFill>
                  <a:latin typeface="DM Sans"/>
                </a:rPr>
                <a:t>Powell</a:t>
              </a:r>
            </a:p>
            <a:p>
              <a:pPr algn="ctr" defTabSz="1219170" eaLnBrk="0" fontAlgn="base" hangingPunct="0">
                <a:spcBef>
                  <a:spcPct val="0"/>
                </a:spcBef>
                <a:spcAft>
                  <a:spcPct val="0"/>
                </a:spcAft>
              </a:pPr>
              <a:r>
                <a:rPr lang="en-GB" sz="1333" i="1" dirty="0">
                  <a:solidFill>
                    <a:prstClr val="black"/>
                  </a:solidFill>
                  <a:latin typeface="DM Sans"/>
                </a:rPr>
                <a:t>Washington University</a:t>
              </a:r>
            </a:p>
          </p:txBody>
        </p:sp>
        <p:sp>
          <p:nvSpPr>
            <p:cNvPr id="14" name="TextBox 27">
              <a:extLst>
                <a:ext uri="{FF2B5EF4-FFF2-40B4-BE49-F238E27FC236}">
                  <a16:creationId xmlns:a16="http://schemas.microsoft.com/office/drawing/2014/main" id="{7D12D88D-5B68-92AF-6D59-5ECEC84B89E7}"/>
                </a:ext>
              </a:extLst>
            </p:cNvPr>
            <p:cNvSpPr txBox="1"/>
            <p:nvPr/>
          </p:nvSpPr>
          <p:spPr>
            <a:xfrm>
              <a:off x="4134921" y="3926459"/>
              <a:ext cx="895450" cy="807769"/>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Rebecca Lengnick-Hall</a:t>
              </a:r>
            </a:p>
            <a:p>
              <a:pPr algn="ctr" defTabSz="1219170" eaLnBrk="0" fontAlgn="base" hangingPunct="0">
                <a:spcBef>
                  <a:spcPct val="0"/>
                </a:spcBef>
                <a:spcAft>
                  <a:spcPct val="0"/>
                </a:spcAft>
              </a:pPr>
              <a:r>
                <a:rPr lang="en-GB" sz="1200" i="1" dirty="0">
                  <a:solidFill>
                    <a:prstClr val="black"/>
                  </a:solidFill>
                  <a:latin typeface="DM Sans"/>
                </a:rPr>
                <a:t>Washington University</a:t>
              </a:r>
            </a:p>
          </p:txBody>
        </p:sp>
        <p:sp>
          <p:nvSpPr>
            <p:cNvPr id="15" name="TextBox 28">
              <a:extLst>
                <a:ext uri="{FF2B5EF4-FFF2-40B4-BE49-F238E27FC236}">
                  <a16:creationId xmlns:a16="http://schemas.microsoft.com/office/drawing/2014/main" id="{50B8D5E2-3709-C17D-68C7-9CDD62F521EF}"/>
                </a:ext>
              </a:extLst>
            </p:cNvPr>
            <p:cNvSpPr txBox="1"/>
            <p:nvPr/>
          </p:nvSpPr>
          <p:spPr>
            <a:xfrm>
              <a:off x="3535255" y="2139702"/>
              <a:ext cx="2119811" cy="438581"/>
            </a:xfrm>
            <a:prstGeom prst="rect">
              <a:avLst/>
            </a:prstGeom>
            <a:noFill/>
            <a:ln w="6350">
              <a:noFill/>
            </a:ln>
          </p:spPr>
          <p:txBody>
            <a:bodyPr wrap="none" rtlCol="0">
              <a:spAutoFit/>
            </a:bodyPr>
            <a:lstStyle/>
            <a:p>
              <a:pPr algn="ctr" defTabSz="1219170" eaLnBrk="0" fontAlgn="base" hangingPunct="0">
                <a:spcBef>
                  <a:spcPct val="0"/>
                </a:spcBef>
                <a:spcAft>
                  <a:spcPct val="0"/>
                </a:spcAft>
              </a:pPr>
              <a:r>
                <a:rPr lang="en-GB" sz="3200" b="1" dirty="0">
                  <a:solidFill>
                    <a:prstClr val="black"/>
                  </a:solidFill>
                  <a:latin typeface="DM Sans"/>
                </a:rPr>
                <a:t>Project Team</a:t>
              </a:r>
            </a:p>
          </p:txBody>
        </p:sp>
        <p:sp>
          <p:nvSpPr>
            <p:cNvPr id="16" name="TextBox 34">
              <a:extLst>
                <a:ext uri="{FF2B5EF4-FFF2-40B4-BE49-F238E27FC236}">
                  <a16:creationId xmlns:a16="http://schemas.microsoft.com/office/drawing/2014/main" id="{42BD25A8-A0C2-07B3-DDB0-5A635C8942A9}"/>
                </a:ext>
              </a:extLst>
            </p:cNvPr>
            <p:cNvSpPr txBox="1"/>
            <p:nvPr/>
          </p:nvSpPr>
          <p:spPr>
            <a:xfrm>
              <a:off x="2488392" y="3754184"/>
              <a:ext cx="1064693" cy="838451"/>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Liselotte </a:t>
              </a:r>
            </a:p>
            <a:p>
              <a:pPr algn="ctr" defTabSz="1219170" eaLnBrk="0" fontAlgn="base" hangingPunct="0">
                <a:spcBef>
                  <a:spcPct val="0"/>
                </a:spcBef>
                <a:spcAft>
                  <a:spcPct val="0"/>
                </a:spcAft>
              </a:pPr>
              <a:r>
                <a:rPr lang="en-GB" sz="1333" b="1" dirty="0">
                  <a:solidFill>
                    <a:prstClr val="black"/>
                  </a:solidFill>
                  <a:latin typeface="DM Sans"/>
                </a:rPr>
                <a:t>Schäfer-</a:t>
              </a:r>
            </a:p>
            <a:p>
              <a:pPr algn="ctr" defTabSz="1219170" eaLnBrk="0" fontAlgn="base" hangingPunct="0">
                <a:spcBef>
                  <a:spcPct val="0"/>
                </a:spcBef>
                <a:spcAft>
                  <a:spcPct val="0"/>
                </a:spcAft>
              </a:pPr>
              <a:r>
                <a:rPr lang="en-GB" sz="1333" b="1" dirty="0">
                  <a:solidFill>
                    <a:prstClr val="black"/>
                  </a:solidFill>
                  <a:latin typeface="DM Sans"/>
                </a:rPr>
                <a:t>Elinder </a:t>
              </a: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600" dirty="0">
                <a:solidFill>
                  <a:prstClr val="black"/>
                </a:solidFill>
                <a:latin typeface="DM Sans"/>
              </a:endParaRPr>
            </a:p>
          </p:txBody>
        </p:sp>
        <p:pic>
          <p:nvPicPr>
            <p:cNvPr id="17" name="Picture 18">
              <a:extLst>
                <a:ext uri="{FF2B5EF4-FFF2-40B4-BE49-F238E27FC236}">
                  <a16:creationId xmlns:a16="http://schemas.microsoft.com/office/drawing/2014/main" id="{5846A539-521D-BA5D-2C01-489B2D3034E9}"/>
                </a:ext>
              </a:extLst>
            </p:cNvPr>
            <p:cNvPicPr>
              <a:picLocks noChangeAspect="1"/>
            </p:cNvPicPr>
            <p:nvPr/>
          </p:nvPicPr>
          <p:blipFill>
            <a:blip r:embed="rId3"/>
            <a:srcRect t="11472"/>
            <a:stretch/>
          </p:blipFill>
          <p:spPr>
            <a:xfrm>
              <a:off x="5621556" y="2666467"/>
              <a:ext cx="1080000" cy="1099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6">
              <a:extLst>
                <a:ext uri="{FF2B5EF4-FFF2-40B4-BE49-F238E27FC236}">
                  <a16:creationId xmlns:a16="http://schemas.microsoft.com/office/drawing/2014/main" id="{1353B210-BB1C-5B5D-981A-9231D2D6FC0F}"/>
                </a:ext>
              </a:extLst>
            </p:cNvPr>
            <p:cNvPicPr>
              <a:picLocks noChangeAspect="1"/>
            </p:cNvPicPr>
            <p:nvPr/>
          </p:nvPicPr>
          <p:blipFill>
            <a:blip r:embed="rId4"/>
            <a:stretch>
              <a:fillRect/>
            </a:stretch>
          </p:blipFill>
          <p:spPr>
            <a:xfrm>
              <a:off x="4142932" y="2747664"/>
              <a:ext cx="879429" cy="115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6">
              <a:extLst>
                <a:ext uri="{FF2B5EF4-FFF2-40B4-BE49-F238E27FC236}">
                  <a16:creationId xmlns:a16="http://schemas.microsoft.com/office/drawing/2014/main" id="{DAE882A0-1C46-D3D8-3351-876290A55842}"/>
                </a:ext>
              </a:extLst>
            </p:cNvPr>
            <p:cNvPicPr>
              <a:picLocks noChangeAspect="1"/>
            </p:cNvPicPr>
            <p:nvPr/>
          </p:nvPicPr>
          <p:blipFill>
            <a:blip r:embed="rId5"/>
            <a:stretch>
              <a:fillRect/>
            </a:stretch>
          </p:blipFill>
          <p:spPr>
            <a:xfrm>
              <a:off x="2306510" y="576778"/>
              <a:ext cx="1080000" cy="1129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8">
              <a:extLst>
                <a:ext uri="{FF2B5EF4-FFF2-40B4-BE49-F238E27FC236}">
                  <a16:creationId xmlns:a16="http://schemas.microsoft.com/office/drawing/2014/main" id="{CAE045CD-2B82-F043-08A9-0B4EC6C37F7E}"/>
                </a:ext>
              </a:extLst>
            </p:cNvPr>
            <p:cNvPicPr>
              <a:picLocks noChangeAspect="1"/>
            </p:cNvPicPr>
            <p:nvPr/>
          </p:nvPicPr>
          <p:blipFill>
            <a:blip r:embed="rId6"/>
            <a:stretch>
              <a:fillRect/>
            </a:stretch>
          </p:blipFill>
          <p:spPr>
            <a:xfrm>
              <a:off x="4048341" y="242358"/>
              <a:ext cx="1080000" cy="1111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10">
              <a:extLst>
                <a:ext uri="{FF2B5EF4-FFF2-40B4-BE49-F238E27FC236}">
                  <a16:creationId xmlns:a16="http://schemas.microsoft.com/office/drawing/2014/main" id="{96B54801-4268-06D0-BD23-F04A502BDEBB}"/>
                </a:ext>
              </a:extLst>
            </p:cNvPr>
            <p:cNvPicPr>
              <a:picLocks noChangeAspect="1"/>
            </p:cNvPicPr>
            <p:nvPr/>
          </p:nvPicPr>
          <p:blipFill>
            <a:blip r:embed="rId7"/>
            <a:stretch>
              <a:fillRect/>
            </a:stretch>
          </p:blipFill>
          <p:spPr>
            <a:xfrm>
              <a:off x="5684198" y="582161"/>
              <a:ext cx="1080000" cy="1099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14">
              <a:extLst>
                <a:ext uri="{FF2B5EF4-FFF2-40B4-BE49-F238E27FC236}">
                  <a16:creationId xmlns:a16="http://schemas.microsoft.com/office/drawing/2014/main" id="{86652EB7-77E0-CC61-65B0-D6650ECB6835}"/>
                </a:ext>
              </a:extLst>
            </p:cNvPr>
            <p:cNvPicPr>
              <a:picLocks noChangeAspect="1"/>
            </p:cNvPicPr>
            <p:nvPr/>
          </p:nvPicPr>
          <p:blipFill>
            <a:blip r:embed="rId8"/>
            <a:stretch>
              <a:fillRect/>
            </a:stretch>
          </p:blipFill>
          <p:spPr>
            <a:xfrm>
              <a:off x="7281554" y="1656645"/>
              <a:ext cx="1080266" cy="1047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12">
              <a:extLst>
                <a:ext uri="{FF2B5EF4-FFF2-40B4-BE49-F238E27FC236}">
                  <a16:creationId xmlns:a16="http://schemas.microsoft.com/office/drawing/2014/main" id="{6EB7905F-D42E-8C4A-B467-3063F66F14B3}"/>
                </a:ext>
              </a:extLst>
            </p:cNvPr>
            <p:cNvPicPr>
              <a:picLocks noChangeAspect="1"/>
            </p:cNvPicPr>
            <p:nvPr/>
          </p:nvPicPr>
          <p:blipFill>
            <a:blip r:embed="rId9"/>
            <a:stretch>
              <a:fillRect/>
            </a:stretch>
          </p:blipFill>
          <p:spPr>
            <a:xfrm>
              <a:off x="842466" y="1656645"/>
              <a:ext cx="1080267" cy="1072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30">
              <a:extLst>
                <a:ext uri="{FF2B5EF4-FFF2-40B4-BE49-F238E27FC236}">
                  <a16:creationId xmlns:a16="http://schemas.microsoft.com/office/drawing/2014/main" id="{2C5A09BD-0F5F-63F3-3B91-04C9504F6255}"/>
                </a:ext>
              </a:extLst>
            </p:cNvPr>
            <p:cNvPicPr>
              <a:picLocks noChangeAspect="1"/>
            </p:cNvPicPr>
            <p:nvPr/>
          </p:nvPicPr>
          <p:blipFill>
            <a:blip r:embed="rId10"/>
            <a:srcRect t="1" b="2798"/>
            <a:stretch/>
          </p:blipFill>
          <p:spPr>
            <a:xfrm>
              <a:off x="2488392" y="2654472"/>
              <a:ext cx="1080000" cy="1099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745950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 7">
            <a:extLst>
              <a:ext uri="{FF2B5EF4-FFF2-40B4-BE49-F238E27FC236}">
                <a16:creationId xmlns:a16="http://schemas.microsoft.com/office/drawing/2014/main" id="{C0A1F53A-CF8A-3983-9B33-B6F9C0F18187}"/>
              </a:ext>
            </a:extLst>
          </p:cNvPr>
          <p:cNvGrpSpPr/>
          <p:nvPr/>
        </p:nvGrpSpPr>
        <p:grpSpPr>
          <a:xfrm>
            <a:off x="6536388" y="521060"/>
            <a:ext cx="6204776" cy="6108613"/>
            <a:chOff x="3013952" y="756163"/>
            <a:chExt cx="4653582" cy="4581460"/>
          </a:xfrm>
          <a:solidFill>
            <a:srgbClr val="D2D2D2">
              <a:alpha val="20000"/>
            </a:srgbClr>
          </a:solidFill>
        </p:grpSpPr>
        <p:grpSp>
          <p:nvGrpSpPr>
            <p:cNvPr id="10" name="Bild 33" descr="En uppsättning med olika mönstrade cirklar">
              <a:extLst>
                <a:ext uri="{FF2B5EF4-FFF2-40B4-BE49-F238E27FC236}">
                  <a16:creationId xmlns:a16="http://schemas.microsoft.com/office/drawing/2014/main" id="{736095C2-D31E-FF99-4BE1-E3E32C9843C9}"/>
                </a:ext>
              </a:extLst>
            </p:cNvPr>
            <p:cNvGrpSpPr/>
            <p:nvPr/>
          </p:nvGrpSpPr>
          <p:grpSpPr>
            <a:xfrm>
              <a:off x="5380871" y="2818576"/>
              <a:ext cx="2286663" cy="2286663"/>
              <a:chOff x="5380871" y="2818576"/>
              <a:chExt cx="2286663" cy="2286663"/>
            </a:xfrm>
            <a:grpFill/>
          </p:grpSpPr>
          <p:sp>
            <p:nvSpPr>
              <p:cNvPr id="90" name="Frihandsfigur: Form 89">
                <a:extLst>
                  <a:ext uri="{FF2B5EF4-FFF2-40B4-BE49-F238E27FC236}">
                    <a16:creationId xmlns:a16="http://schemas.microsoft.com/office/drawing/2014/main" id="{E7D6E25A-9748-64A2-3B42-6C734E84C946}"/>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3F1DD6BD-8E01-CA14-AF54-E09F0264D804}"/>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927B9A37-542E-4C5D-17F1-C783B801491D}"/>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377A4CB3-E37C-CC32-A1C9-6010790D57CC}"/>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CAED561D-545F-EB29-C354-6DC52A61111B}"/>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66364485-49A4-050B-D02F-784C8E2EA682}"/>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6A5B83D6-5C95-93BB-3732-934A3740EE2B}"/>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B1DA5535-C7E5-C65B-3006-A6B3FF6EB235}"/>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8" name="Frihandsfigur: Form 97">
                <a:extLst>
                  <a:ext uri="{FF2B5EF4-FFF2-40B4-BE49-F238E27FC236}">
                    <a16:creationId xmlns:a16="http://schemas.microsoft.com/office/drawing/2014/main" id="{32D4B9EC-DC83-4028-4D98-4F622901AC0D}"/>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9" name="Frihandsfigur: Form 98">
                <a:extLst>
                  <a:ext uri="{FF2B5EF4-FFF2-40B4-BE49-F238E27FC236}">
                    <a16:creationId xmlns:a16="http://schemas.microsoft.com/office/drawing/2014/main" id="{44E000F3-97F6-6E04-7CB2-A1F80EEFF155}"/>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0" name="Frihandsfigur: Form 99">
                <a:extLst>
                  <a:ext uri="{FF2B5EF4-FFF2-40B4-BE49-F238E27FC236}">
                    <a16:creationId xmlns:a16="http://schemas.microsoft.com/office/drawing/2014/main" id="{B522EBFE-D573-B2BA-78E8-BDA133CBD0BE}"/>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1" name="Frihandsfigur: Form 100">
                <a:extLst>
                  <a:ext uri="{FF2B5EF4-FFF2-40B4-BE49-F238E27FC236}">
                    <a16:creationId xmlns:a16="http://schemas.microsoft.com/office/drawing/2014/main" id="{0DBCA7A3-CC48-4EFA-1EA5-9BA95A9A3306}"/>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2" name="Frihandsfigur: Form 101">
                <a:extLst>
                  <a:ext uri="{FF2B5EF4-FFF2-40B4-BE49-F238E27FC236}">
                    <a16:creationId xmlns:a16="http://schemas.microsoft.com/office/drawing/2014/main" id="{F1A975E0-B82B-3F82-A6D9-EE357FFF1384}"/>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3" name="Frihandsfigur: Form 102">
                <a:extLst>
                  <a:ext uri="{FF2B5EF4-FFF2-40B4-BE49-F238E27FC236}">
                    <a16:creationId xmlns:a16="http://schemas.microsoft.com/office/drawing/2014/main" id="{C7E1A371-DC11-F023-00FC-437666674E50}"/>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4" name="Frihandsfigur: Form 103">
                <a:extLst>
                  <a:ext uri="{FF2B5EF4-FFF2-40B4-BE49-F238E27FC236}">
                    <a16:creationId xmlns:a16="http://schemas.microsoft.com/office/drawing/2014/main" id="{BA5FA8FE-EC35-16C5-197F-3F316C2902A7}"/>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5" name="Frihandsfigur: Form 104">
                <a:extLst>
                  <a:ext uri="{FF2B5EF4-FFF2-40B4-BE49-F238E27FC236}">
                    <a16:creationId xmlns:a16="http://schemas.microsoft.com/office/drawing/2014/main" id="{A8F4969C-80D8-0664-5BB7-3995F18235EF}"/>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6" name="Frihandsfigur: Form 105">
                <a:extLst>
                  <a:ext uri="{FF2B5EF4-FFF2-40B4-BE49-F238E27FC236}">
                    <a16:creationId xmlns:a16="http://schemas.microsoft.com/office/drawing/2014/main" id="{95A1DA54-FF78-4B07-9A43-41484A9F1DAE}"/>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7" name="Frihandsfigur: Form 106">
                <a:extLst>
                  <a:ext uri="{FF2B5EF4-FFF2-40B4-BE49-F238E27FC236}">
                    <a16:creationId xmlns:a16="http://schemas.microsoft.com/office/drawing/2014/main" id="{4F6F412D-3B8D-BD72-1AD8-3C895617A7E9}"/>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8" name="Frihandsfigur: Form 107">
                <a:extLst>
                  <a:ext uri="{FF2B5EF4-FFF2-40B4-BE49-F238E27FC236}">
                    <a16:creationId xmlns:a16="http://schemas.microsoft.com/office/drawing/2014/main" id="{8D9E3960-2A0A-C869-6D9E-F1B2E670E745}"/>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9" name="Frihandsfigur: Form 108">
                <a:extLst>
                  <a:ext uri="{FF2B5EF4-FFF2-40B4-BE49-F238E27FC236}">
                    <a16:creationId xmlns:a16="http://schemas.microsoft.com/office/drawing/2014/main" id="{CBDFC4B4-6ECF-A3BE-08F8-D7542BA586A1}"/>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0" name="Frihandsfigur: Form 109">
                <a:extLst>
                  <a:ext uri="{FF2B5EF4-FFF2-40B4-BE49-F238E27FC236}">
                    <a16:creationId xmlns:a16="http://schemas.microsoft.com/office/drawing/2014/main" id="{D1E5205D-A944-90D9-1623-0C1F5F505F96}"/>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1" name="Frihandsfigur: Form 110">
                <a:extLst>
                  <a:ext uri="{FF2B5EF4-FFF2-40B4-BE49-F238E27FC236}">
                    <a16:creationId xmlns:a16="http://schemas.microsoft.com/office/drawing/2014/main" id="{D93D0097-4687-9990-3F55-8EA3D144626E}"/>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2" name="Frihandsfigur: Form 111">
                <a:extLst>
                  <a:ext uri="{FF2B5EF4-FFF2-40B4-BE49-F238E27FC236}">
                    <a16:creationId xmlns:a16="http://schemas.microsoft.com/office/drawing/2014/main" id="{DE2087E6-B202-CF66-B463-9FC8D84413DE}"/>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3" name="Frihandsfigur: Form 112">
                <a:extLst>
                  <a:ext uri="{FF2B5EF4-FFF2-40B4-BE49-F238E27FC236}">
                    <a16:creationId xmlns:a16="http://schemas.microsoft.com/office/drawing/2014/main" id="{EA20D340-732B-8E99-103F-C0D8D30365A2}"/>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4" name="Frihandsfigur: Form 113">
                <a:extLst>
                  <a:ext uri="{FF2B5EF4-FFF2-40B4-BE49-F238E27FC236}">
                    <a16:creationId xmlns:a16="http://schemas.microsoft.com/office/drawing/2014/main" id="{28D85479-BFC0-6014-0CDB-2D48F22C26DA}"/>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5" name="Frihandsfigur: Form 114">
                <a:extLst>
                  <a:ext uri="{FF2B5EF4-FFF2-40B4-BE49-F238E27FC236}">
                    <a16:creationId xmlns:a16="http://schemas.microsoft.com/office/drawing/2014/main" id="{96D48C60-5A51-FD10-507B-6C0D20D89267}"/>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6" name="Frihandsfigur: Form 115">
                <a:extLst>
                  <a:ext uri="{FF2B5EF4-FFF2-40B4-BE49-F238E27FC236}">
                    <a16:creationId xmlns:a16="http://schemas.microsoft.com/office/drawing/2014/main" id="{3FCC7AEA-7613-F09F-2196-8C3B1ADC2250}"/>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12" name="Frihandsfigur: Form 11">
              <a:extLst>
                <a:ext uri="{FF2B5EF4-FFF2-40B4-BE49-F238E27FC236}">
                  <a16:creationId xmlns:a16="http://schemas.microsoft.com/office/drawing/2014/main" id="{A5E8A90E-206B-3F71-89E8-47E31FEBD0F8}"/>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 name="Frihandsfigur: Form 13">
              <a:extLst>
                <a:ext uri="{FF2B5EF4-FFF2-40B4-BE49-F238E27FC236}">
                  <a16:creationId xmlns:a16="http://schemas.microsoft.com/office/drawing/2014/main" id="{65F29E46-64B3-0F9D-BF26-D0168DDE4E57}"/>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 name="Frihandsfigur: Form 15">
              <a:extLst>
                <a:ext uri="{FF2B5EF4-FFF2-40B4-BE49-F238E27FC236}">
                  <a16:creationId xmlns:a16="http://schemas.microsoft.com/office/drawing/2014/main" id="{67CCEEEC-2DDA-3717-D517-209D2D07C6A7}"/>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18" name="Bild 33" descr="En uppsättning med olika mönstrade cirklar">
              <a:extLst>
                <a:ext uri="{FF2B5EF4-FFF2-40B4-BE49-F238E27FC236}">
                  <a16:creationId xmlns:a16="http://schemas.microsoft.com/office/drawing/2014/main" id="{7BB15EBD-F450-716E-DA14-E115E8184C30}"/>
                </a:ext>
              </a:extLst>
            </p:cNvPr>
            <p:cNvGrpSpPr/>
            <p:nvPr/>
          </p:nvGrpSpPr>
          <p:grpSpPr>
            <a:xfrm>
              <a:off x="3013952" y="2999236"/>
              <a:ext cx="2287553" cy="2287553"/>
              <a:chOff x="3013952" y="2999236"/>
              <a:chExt cx="2287553" cy="2287553"/>
            </a:xfrm>
            <a:grpFill/>
          </p:grpSpPr>
          <p:sp>
            <p:nvSpPr>
              <p:cNvPr id="47" name="Frihandsfigur: Form 46">
                <a:extLst>
                  <a:ext uri="{FF2B5EF4-FFF2-40B4-BE49-F238E27FC236}">
                    <a16:creationId xmlns:a16="http://schemas.microsoft.com/office/drawing/2014/main" id="{363D9EB1-BB85-3ECE-C515-423D0B3E6C8D}"/>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8" name="Frihandsfigur: Form 47">
                <a:extLst>
                  <a:ext uri="{FF2B5EF4-FFF2-40B4-BE49-F238E27FC236}">
                    <a16:creationId xmlns:a16="http://schemas.microsoft.com/office/drawing/2014/main" id="{C229872F-4291-51E4-068B-10B254D9D4D9}"/>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9" name="Frihandsfigur: Form 48">
                <a:extLst>
                  <a:ext uri="{FF2B5EF4-FFF2-40B4-BE49-F238E27FC236}">
                    <a16:creationId xmlns:a16="http://schemas.microsoft.com/office/drawing/2014/main" id="{C40B8689-1D7A-1F8E-0C1F-4530F76B73CB}"/>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0" name="Frihandsfigur: Form 49">
                <a:extLst>
                  <a:ext uri="{FF2B5EF4-FFF2-40B4-BE49-F238E27FC236}">
                    <a16:creationId xmlns:a16="http://schemas.microsoft.com/office/drawing/2014/main" id="{680A8451-F216-6C2E-1BBC-5643F4259EF5}"/>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1" name="Frihandsfigur: Form 50">
                <a:extLst>
                  <a:ext uri="{FF2B5EF4-FFF2-40B4-BE49-F238E27FC236}">
                    <a16:creationId xmlns:a16="http://schemas.microsoft.com/office/drawing/2014/main" id="{A3A371EE-63E1-1536-9E84-B357684E10A3}"/>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2" name="Frihandsfigur: Form 51">
                <a:extLst>
                  <a:ext uri="{FF2B5EF4-FFF2-40B4-BE49-F238E27FC236}">
                    <a16:creationId xmlns:a16="http://schemas.microsoft.com/office/drawing/2014/main" id="{61E621C8-5BA0-52A8-89CD-072EC9839964}"/>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3" name="Frihandsfigur: Form 52">
                <a:extLst>
                  <a:ext uri="{FF2B5EF4-FFF2-40B4-BE49-F238E27FC236}">
                    <a16:creationId xmlns:a16="http://schemas.microsoft.com/office/drawing/2014/main" id="{BC4831DD-A905-1DE4-162C-224A51A52FD9}"/>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4" name="Frihandsfigur: Form 53">
                <a:extLst>
                  <a:ext uri="{FF2B5EF4-FFF2-40B4-BE49-F238E27FC236}">
                    <a16:creationId xmlns:a16="http://schemas.microsoft.com/office/drawing/2014/main" id="{64AFC15B-951E-287E-2F03-BFDDE52BB529}"/>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5" name="Frihandsfigur: Form 54">
                <a:extLst>
                  <a:ext uri="{FF2B5EF4-FFF2-40B4-BE49-F238E27FC236}">
                    <a16:creationId xmlns:a16="http://schemas.microsoft.com/office/drawing/2014/main" id="{E0138181-87A9-4433-164B-A2F7FE87D2F6}"/>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6" name="Frihandsfigur: Form 55">
                <a:extLst>
                  <a:ext uri="{FF2B5EF4-FFF2-40B4-BE49-F238E27FC236}">
                    <a16:creationId xmlns:a16="http://schemas.microsoft.com/office/drawing/2014/main" id="{E9846184-3D4E-D7D2-9AF8-1BF3581C15D3}"/>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7" name="Frihandsfigur: Form 56">
                <a:extLst>
                  <a:ext uri="{FF2B5EF4-FFF2-40B4-BE49-F238E27FC236}">
                    <a16:creationId xmlns:a16="http://schemas.microsoft.com/office/drawing/2014/main" id="{FB3FF7BE-2785-9E99-B38D-9894FD5962B9}"/>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8" name="Frihandsfigur: Form 57">
                <a:extLst>
                  <a:ext uri="{FF2B5EF4-FFF2-40B4-BE49-F238E27FC236}">
                    <a16:creationId xmlns:a16="http://schemas.microsoft.com/office/drawing/2014/main" id="{CA5575E3-F86C-E763-38AD-CBA27DA621D6}"/>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9" name="Frihandsfigur: Form 58">
                <a:extLst>
                  <a:ext uri="{FF2B5EF4-FFF2-40B4-BE49-F238E27FC236}">
                    <a16:creationId xmlns:a16="http://schemas.microsoft.com/office/drawing/2014/main" id="{3DEB6C22-031D-231F-F628-6BAC72844B83}"/>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0" name="Frihandsfigur: Form 59">
                <a:extLst>
                  <a:ext uri="{FF2B5EF4-FFF2-40B4-BE49-F238E27FC236}">
                    <a16:creationId xmlns:a16="http://schemas.microsoft.com/office/drawing/2014/main" id="{299B0781-1A97-BE8A-7E78-923109246842}"/>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1" name="Frihandsfigur: Form 60">
                <a:extLst>
                  <a:ext uri="{FF2B5EF4-FFF2-40B4-BE49-F238E27FC236}">
                    <a16:creationId xmlns:a16="http://schemas.microsoft.com/office/drawing/2014/main" id="{8A741DB1-B74D-1F10-758D-7E906E67D851}"/>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2" name="Frihandsfigur: Form 61">
                <a:extLst>
                  <a:ext uri="{FF2B5EF4-FFF2-40B4-BE49-F238E27FC236}">
                    <a16:creationId xmlns:a16="http://schemas.microsoft.com/office/drawing/2014/main" id="{A496C060-FD75-1FFD-C9E9-5583DE15D2EA}"/>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3" name="Frihandsfigur: Form 62">
                <a:extLst>
                  <a:ext uri="{FF2B5EF4-FFF2-40B4-BE49-F238E27FC236}">
                    <a16:creationId xmlns:a16="http://schemas.microsoft.com/office/drawing/2014/main" id="{ACDA2D13-AC38-178B-F48E-5A9CB4CA0291}"/>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4" name="Frihandsfigur: Form 63">
                <a:extLst>
                  <a:ext uri="{FF2B5EF4-FFF2-40B4-BE49-F238E27FC236}">
                    <a16:creationId xmlns:a16="http://schemas.microsoft.com/office/drawing/2014/main" id="{BEF0BBB4-3732-1867-33FD-0006B3CF92D0}"/>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5" name="Frihandsfigur: Form 64">
                <a:extLst>
                  <a:ext uri="{FF2B5EF4-FFF2-40B4-BE49-F238E27FC236}">
                    <a16:creationId xmlns:a16="http://schemas.microsoft.com/office/drawing/2014/main" id="{F080E7ED-256C-C554-F1E8-DA90F9BDEF25}"/>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6" name="Frihandsfigur: Form 65">
                <a:extLst>
                  <a:ext uri="{FF2B5EF4-FFF2-40B4-BE49-F238E27FC236}">
                    <a16:creationId xmlns:a16="http://schemas.microsoft.com/office/drawing/2014/main" id="{F01FA877-A2E5-BA17-BB7A-0BE14CEB6859}"/>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7" name="Frihandsfigur: Form 66">
                <a:extLst>
                  <a:ext uri="{FF2B5EF4-FFF2-40B4-BE49-F238E27FC236}">
                    <a16:creationId xmlns:a16="http://schemas.microsoft.com/office/drawing/2014/main" id="{50931ECF-BB8B-E59B-ABC4-9591630F48F0}"/>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8" name="Frihandsfigur: Form 67">
                <a:extLst>
                  <a:ext uri="{FF2B5EF4-FFF2-40B4-BE49-F238E27FC236}">
                    <a16:creationId xmlns:a16="http://schemas.microsoft.com/office/drawing/2014/main" id="{B5CBD72A-7AC3-1238-40FD-2A1B4488C38C}"/>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9" name="Frihandsfigur: Form 68">
                <a:extLst>
                  <a:ext uri="{FF2B5EF4-FFF2-40B4-BE49-F238E27FC236}">
                    <a16:creationId xmlns:a16="http://schemas.microsoft.com/office/drawing/2014/main" id="{005FEBE9-C5B6-070B-9C13-5D8FF537A798}"/>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0" name="Frihandsfigur: Form 69">
                <a:extLst>
                  <a:ext uri="{FF2B5EF4-FFF2-40B4-BE49-F238E27FC236}">
                    <a16:creationId xmlns:a16="http://schemas.microsoft.com/office/drawing/2014/main" id="{11E5BE5A-F521-388A-F44C-D4F89B2D99D9}"/>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1" name="Frihandsfigur: Form 70">
                <a:extLst>
                  <a:ext uri="{FF2B5EF4-FFF2-40B4-BE49-F238E27FC236}">
                    <a16:creationId xmlns:a16="http://schemas.microsoft.com/office/drawing/2014/main" id="{5328DD78-E56C-9F37-3661-50E88AEFBA18}"/>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2" name="Frihandsfigur: Form 71">
                <a:extLst>
                  <a:ext uri="{FF2B5EF4-FFF2-40B4-BE49-F238E27FC236}">
                    <a16:creationId xmlns:a16="http://schemas.microsoft.com/office/drawing/2014/main" id="{B062AF09-D42A-3993-294B-DCF2F12448EC}"/>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3" name="Frihandsfigur: Form 72">
                <a:extLst>
                  <a:ext uri="{FF2B5EF4-FFF2-40B4-BE49-F238E27FC236}">
                    <a16:creationId xmlns:a16="http://schemas.microsoft.com/office/drawing/2014/main" id="{2BD49FE6-3CF5-53BB-F4BF-3E27B472ED42}"/>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4" name="Frihandsfigur: Form 73">
                <a:extLst>
                  <a:ext uri="{FF2B5EF4-FFF2-40B4-BE49-F238E27FC236}">
                    <a16:creationId xmlns:a16="http://schemas.microsoft.com/office/drawing/2014/main" id="{20BA283A-7A8B-636C-8AC6-45145BA4C05E}"/>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5" name="Frihandsfigur: Form 74">
                <a:extLst>
                  <a:ext uri="{FF2B5EF4-FFF2-40B4-BE49-F238E27FC236}">
                    <a16:creationId xmlns:a16="http://schemas.microsoft.com/office/drawing/2014/main" id="{E2164CF5-5BDD-CC46-9D4B-EE71671E90E0}"/>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6" name="Frihandsfigur: Form 75">
                <a:extLst>
                  <a:ext uri="{FF2B5EF4-FFF2-40B4-BE49-F238E27FC236}">
                    <a16:creationId xmlns:a16="http://schemas.microsoft.com/office/drawing/2014/main" id="{6A69F8FD-5690-6298-B0D9-2552BEA091F8}"/>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7" name="Frihandsfigur: Form 76">
                <a:extLst>
                  <a:ext uri="{FF2B5EF4-FFF2-40B4-BE49-F238E27FC236}">
                    <a16:creationId xmlns:a16="http://schemas.microsoft.com/office/drawing/2014/main" id="{77EE888B-DEF2-CD26-7D92-512D6DBBAADD}"/>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8" name="Frihandsfigur: Form 77">
                <a:extLst>
                  <a:ext uri="{FF2B5EF4-FFF2-40B4-BE49-F238E27FC236}">
                    <a16:creationId xmlns:a16="http://schemas.microsoft.com/office/drawing/2014/main" id="{560B8432-0B05-AA63-0B3B-490EEE6C96BA}"/>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9" name="Frihandsfigur: Form 78">
                <a:extLst>
                  <a:ext uri="{FF2B5EF4-FFF2-40B4-BE49-F238E27FC236}">
                    <a16:creationId xmlns:a16="http://schemas.microsoft.com/office/drawing/2014/main" id="{6454A6E2-A7CF-8653-7926-BA79749E170A}"/>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0" name="Frihandsfigur: Form 79">
                <a:extLst>
                  <a:ext uri="{FF2B5EF4-FFF2-40B4-BE49-F238E27FC236}">
                    <a16:creationId xmlns:a16="http://schemas.microsoft.com/office/drawing/2014/main" id="{187CE6C1-7FD1-335F-2754-438133B57CC1}"/>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1" name="Frihandsfigur: Form 80">
                <a:extLst>
                  <a:ext uri="{FF2B5EF4-FFF2-40B4-BE49-F238E27FC236}">
                    <a16:creationId xmlns:a16="http://schemas.microsoft.com/office/drawing/2014/main" id="{D443D002-1FD4-7EC2-90B2-411F2B27FC61}"/>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2" name="Frihandsfigur: Form 81">
                <a:extLst>
                  <a:ext uri="{FF2B5EF4-FFF2-40B4-BE49-F238E27FC236}">
                    <a16:creationId xmlns:a16="http://schemas.microsoft.com/office/drawing/2014/main" id="{97B9695A-2023-43F6-A00B-C40DAB72B4D3}"/>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3" name="Frihandsfigur: Form 82">
                <a:extLst>
                  <a:ext uri="{FF2B5EF4-FFF2-40B4-BE49-F238E27FC236}">
                    <a16:creationId xmlns:a16="http://schemas.microsoft.com/office/drawing/2014/main" id="{4187BED4-974F-D854-2183-F4BFA1298AF5}"/>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4" name="Frihandsfigur: Form 83">
                <a:extLst>
                  <a:ext uri="{FF2B5EF4-FFF2-40B4-BE49-F238E27FC236}">
                    <a16:creationId xmlns:a16="http://schemas.microsoft.com/office/drawing/2014/main" id="{C6E7E8C0-746C-72A8-DFC9-866BB09FAB1A}"/>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867F6A00-0703-8013-44E3-F12CF33B0026}"/>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6" name="Frihandsfigur: Form 85">
                <a:extLst>
                  <a:ext uri="{FF2B5EF4-FFF2-40B4-BE49-F238E27FC236}">
                    <a16:creationId xmlns:a16="http://schemas.microsoft.com/office/drawing/2014/main" id="{8B532210-C4FE-A272-AF85-BBECBB8FE6C7}"/>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7" name="Frihandsfigur: Form 86">
                <a:extLst>
                  <a:ext uri="{FF2B5EF4-FFF2-40B4-BE49-F238E27FC236}">
                    <a16:creationId xmlns:a16="http://schemas.microsoft.com/office/drawing/2014/main" id="{E2B32968-9697-72DC-6586-F7DE3DC55867}"/>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8" name="Frihandsfigur: Form 87">
                <a:extLst>
                  <a:ext uri="{FF2B5EF4-FFF2-40B4-BE49-F238E27FC236}">
                    <a16:creationId xmlns:a16="http://schemas.microsoft.com/office/drawing/2014/main" id="{BC6EED4D-EBE8-159F-BE62-070B596BE555}"/>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9" name="Frihandsfigur: Form 88">
                <a:extLst>
                  <a:ext uri="{FF2B5EF4-FFF2-40B4-BE49-F238E27FC236}">
                    <a16:creationId xmlns:a16="http://schemas.microsoft.com/office/drawing/2014/main" id="{45CFAA21-01C7-F9E7-A3D4-BAF4C7A765B7}"/>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26" name="Bild 33" descr="En uppsättning med olika mönstrade cirklar">
              <a:extLst>
                <a:ext uri="{FF2B5EF4-FFF2-40B4-BE49-F238E27FC236}">
                  <a16:creationId xmlns:a16="http://schemas.microsoft.com/office/drawing/2014/main" id="{82D2841D-F6AB-CD37-0BA7-01103A193E5F}"/>
                </a:ext>
              </a:extLst>
            </p:cNvPr>
            <p:cNvGrpSpPr/>
            <p:nvPr/>
          </p:nvGrpSpPr>
          <p:grpSpPr>
            <a:xfrm>
              <a:off x="4100540" y="756163"/>
              <a:ext cx="2300261" cy="2300261"/>
              <a:chOff x="4100540" y="756163"/>
              <a:chExt cx="2300261" cy="2300261"/>
            </a:xfrm>
            <a:grpFill/>
          </p:grpSpPr>
          <p:sp>
            <p:nvSpPr>
              <p:cNvPr id="32" name="Frihandsfigur: Form 31">
                <a:extLst>
                  <a:ext uri="{FF2B5EF4-FFF2-40B4-BE49-F238E27FC236}">
                    <a16:creationId xmlns:a16="http://schemas.microsoft.com/office/drawing/2014/main" id="{9A11F7E0-5A26-A547-8F1B-2F00CC888D0A}"/>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3" name="Frihandsfigur: Form 32">
                <a:extLst>
                  <a:ext uri="{FF2B5EF4-FFF2-40B4-BE49-F238E27FC236}">
                    <a16:creationId xmlns:a16="http://schemas.microsoft.com/office/drawing/2014/main" id="{31608331-C7EB-FB89-12B4-488E54FF0251}"/>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4" name="Frihandsfigur: Form 33">
                <a:extLst>
                  <a:ext uri="{FF2B5EF4-FFF2-40B4-BE49-F238E27FC236}">
                    <a16:creationId xmlns:a16="http://schemas.microsoft.com/office/drawing/2014/main" id="{E25CF6C9-FDD6-2937-2EB4-7ECDFB94F611}"/>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6" name="Frihandsfigur: Form 35">
                <a:extLst>
                  <a:ext uri="{FF2B5EF4-FFF2-40B4-BE49-F238E27FC236}">
                    <a16:creationId xmlns:a16="http://schemas.microsoft.com/office/drawing/2014/main" id="{D2FC42DB-8057-193A-1AA6-DAED3BB2213E}"/>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7" name="Frihandsfigur: Form 36">
                <a:extLst>
                  <a:ext uri="{FF2B5EF4-FFF2-40B4-BE49-F238E27FC236}">
                    <a16:creationId xmlns:a16="http://schemas.microsoft.com/office/drawing/2014/main" id="{B6C73A90-B067-5904-F435-CC97562FC84E}"/>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8" name="Frihandsfigur: Form 37">
                <a:extLst>
                  <a:ext uri="{FF2B5EF4-FFF2-40B4-BE49-F238E27FC236}">
                    <a16:creationId xmlns:a16="http://schemas.microsoft.com/office/drawing/2014/main" id="{DA7CB144-BE7C-7079-519E-061375540128}"/>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9" name="Frihandsfigur: Form 38">
                <a:extLst>
                  <a:ext uri="{FF2B5EF4-FFF2-40B4-BE49-F238E27FC236}">
                    <a16:creationId xmlns:a16="http://schemas.microsoft.com/office/drawing/2014/main" id="{9B3BF95D-E4F4-59FA-E903-7C9D93403BEB}"/>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0" name="Frihandsfigur: Form 39">
                <a:extLst>
                  <a:ext uri="{FF2B5EF4-FFF2-40B4-BE49-F238E27FC236}">
                    <a16:creationId xmlns:a16="http://schemas.microsoft.com/office/drawing/2014/main" id="{163B9732-A063-A624-3096-505DE7700E8C}"/>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1" name="Frihandsfigur: Form 40">
                <a:extLst>
                  <a:ext uri="{FF2B5EF4-FFF2-40B4-BE49-F238E27FC236}">
                    <a16:creationId xmlns:a16="http://schemas.microsoft.com/office/drawing/2014/main" id="{44D77A4B-F655-F817-CA4F-69DB65FB1874}"/>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2" name="Frihandsfigur: Form 41">
                <a:extLst>
                  <a:ext uri="{FF2B5EF4-FFF2-40B4-BE49-F238E27FC236}">
                    <a16:creationId xmlns:a16="http://schemas.microsoft.com/office/drawing/2014/main" id="{809EFD73-9AD8-1169-2862-E826A34AD15E}"/>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3" name="Frihandsfigur: Form 42">
                <a:extLst>
                  <a:ext uri="{FF2B5EF4-FFF2-40B4-BE49-F238E27FC236}">
                    <a16:creationId xmlns:a16="http://schemas.microsoft.com/office/drawing/2014/main" id="{2527153D-1142-AA7C-CB42-68ED79DDA7E2}"/>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4" name="Frihandsfigur: Form 43">
                <a:extLst>
                  <a:ext uri="{FF2B5EF4-FFF2-40B4-BE49-F238E27FC236}">
                    <a16:creationId xmlns:a16="http://schemas.microsoft.com/office/drawing/2014/main" id="{8A45C574-2C0B-0876-E01B-506B0DD4BA9E}"/>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5" name="Frihandsfigur: Form 44">
                <a:extLst>
                  <a:ext uri="{FF2B5EF4-FFF2-40B4-BE49-F238E27FC236}">
                    <a16:creationId xmlns:a16="http://schemas.microsoft.com/office/drawing/2014/main" id="{B6F807F0-B9D5-D38F-EC59-E1056E3FA093}"/>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6" name="Frihandsfigur: Form 45">
                <a:extLst>
                  <a:ext uri="{FF2B5EF4-FFF2-40B4-BE49-F238E27FC236}">
                    <a16:creationId xmlns:a16="http://schemas.microsoft.com/office/drawing/2014/main" id="{3DF69AA6-41C7-037B-9EEA-ACFA9BEC606E}"/>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30" name="Frihandsfigur: Form 29">
              <a:extLst>
                <a:ext uri="{FF2B5EF4-FFF2-40B4-BE49-F238E27FC236}">
                  <a16:creationId xmlns:a16="http://schemas.microsoft.com/office/drawing/2014/main" id="{99CE0A2C-9837-6C6A-C098-3DEAFEE256E6}"/>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130" name="Grupp 129">
            <a:extLst>
              <a:ext uri="{FF2B5EF4-FFF2-40B4-BE49-F238E27FC236}">
                <a16:creationId xmlns:a16="http://schemas.microsoft.com/office/drawing/2014/main" id="{795AE5E2-990B-3616-5590-AF9BF698EE15}"/>
              </a:ext>
            </a:extLst>
          </p:cNvPr>
          <p:cNvGrpSpPr/>
          <p:nvPr/>
        </p:nvGrpSpPr>
        <p:grpSpPr>
          <a:xfrm>
            <a:off x="341312" y="138633"/>
            <a:ext cx="11515329" cy="6474276"/>
            <a:chOff x="255983" y="103975"/>
            <a:chExt cx="8636497" cy="4855707"/>
          </a:xfrm>
        </p:grpSpPr>
        <p:sp>
          <p:nvSpPr>
            <p:cNvPr id="7" name="Oval 6">
              <a:extLst>
                <a:ext uri="{FF2B5EF4-FFF2-40B4-BE49-F238E27FC236}">
                  <a16:creationId xmlns:a16="http://schemas.microsoft.com/office/drawing/2014/main" id="{F9A8D860-3960-660D-F9D8-B762696DFB2D}"/>
                </a:ext>
              </a:extLst>
            </p:cNvPr>
            <p:cNvSpPr/>
            <p:nvPr/>
          </p:nvSpPr>
          <p:spPr bwMode="auto">
            <a:xfrm>
              <a:off x="255983" y="103975"/>
              <a:ext cx="8636497" cy="4855707"/>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r>
                <a:rPr lang="en-GB" sz="1867" dirty="0">
                  <a:solidFill>
                    <a:prstClr val="black"/>
                  </a:solidFill>
                  <a:latin typeface="DM Sans"/>
                </a:rPr>
                <a:t>       </a:t>
              </a:r>
            </a:p>
          </p:txBody>
        </p:sp>
        <p:sp>
          <p:nvSpPr>
            <p:cNvPr id="20" name="TextBox 19">
              <a:extLst>
                <a:ext uri="{FF2B5EF4-FFF2-40B4-BE49-F238E27FC236}">
                  <a16:creationId xmlns:a16="http://schemas.microsoft.com/office/drawing/2014/main" id="{A030051E-B612-0857-E3AC-AFD261C64C37}"/>
                </a:ext>
              </a:extLst>
            </p:cNvPr>
            <p:cNvSpPr txBox="1"/>
            <p:nvPr/>
          </p:nvSpPr>
          <p:spPr>
            <a:xfrm>
              <a:off x="4067024" y="1375799"/>
              <a:ext cx="1046626" cy="684610"/>
            </a:xfrm>
            <a:prstGeom prst="rect">
              <a:avLst/>
            </a:prstGeom>
            <a:solidFill>
              <a:schemeClr val="accent6"/>
            </a:solidFill>
            <a:ln w="1270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Lydia </a:t>
              </a:r>
              <a:br>
                <a:rPr lang="en-GB" sz="1333" b="1" dirty="0">
                  <a:solidFill>
                    <a:prstClr val="black"/>
                  </a:solidFill>
                  <a:latin typeface="DM Sans"/>
                </a:rPr>
              </a:br>
              <a:r>
                <a:rPr lang="en-GB" sz="1333" b="1" dirty="0">
                  <a:solidFill>
                    <a:prstClr val="black"/>
                  </a:solidFill>
                  <a:latin typeface="DM Sans"/>
                </a:rPr>
                <a:t>Kwak </a:t>
              </a:r>
              <a:br>
                <a:rPr lang="en-GB" sz="1600"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600" i="1" dirty="0">
                <a:solidFill>
                  <a:prstClr val="black"/>
                </a:solidFill>
                <a:latin typeface="DM Sans"/>
              </a:endParaRPr>
            </a:p>
          </p:txBody>
        </p:sp>
        <p:sp>
          <p:nvSpPr>
            <p:cNvPr id="21" name="TextBox 20">
              <a:extLst>
                <a:ext uri="{FF2B5EF4-FFF2-40B4-BE49-F238E27FC236}">
                  <a16:creationId xmlns:a16="http://schemas.microsoft.com/office/drawing/2014/main" id="{02B99B1D-C0E5-B20D-5076-F0401DB0726A}"/>
                </a:ext>
              </a:extLst>
            </p:cNvPr>
            <p:cNvSpPr txBox="1"/>
            <p:nvPr/>
          </p:nvSpPr>
          <p:spPr>
            <a:xfrm>
              <a:off x="7279487" y="2703926"/>
              <a:ext cx="1080266" cy="53077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Anna Toropova</a:t>
              </a:r>
              <a:br>
                <a:rPr lang="en-GB" sz="1333"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333" dirty="0">
                <a:solidFill>
                  <a:prstClr val="black"/>
                </a:solidFill>
                <a:latin typeface="DM Sans"/>
              </a:endParaRPr>
            </a:p>
          </p:txBody>
        </p:sp>
        <p:sp>
          <p:nvSpPr>
            <p:cNvPr id="22" name="TextBox 21">
              <a:extLst>
                <a:ext uri="{FF2B5EF4-FFF2-40B4-BE49-F238E27FC236}">
                  <a16:creationId xmlns:a16="http://schemas.microsoft.com/office/drawing/2014/main" id="{1B96E5E6-A400-45C7-642D-E51B71C9E694}"/>
                </a:ext>
              </a:extLst>
            </p:cNvPr>
            <p:cNvSpPr txBox="1"/>
            <p:nvPr/>
          </p:nvSpPr>
          <p:spPr>
            <a:xfrm>
              <a:off x="842466" y="2739972"/>
              <a:ext cx="1065928"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Andreas Rödlund </a:t>
              </a:r>
              <a:br>
                <a:rPr lang="en-GB" sz="1333"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333" dirty="0">
                <a:solidFill>
                  <a:prstClr val="black"/>
                </a:solidFill>
                <a:latin typeface="DM Sans"/>
              </a:endParaRPr>
            </a:p>
          </p:txBody>
        </p:sp>
        <p:sp>
          <p:nvSpPr>
            <p:cNvPr id="23" name="TextBox 22">
              <a:extLst>
                <a:ext uri="{FF2B5EF4-FFF2-40B4-BE49-F238E27FC236}">
                  <a16:creationId xmlns:a16="http://schemas.microsoft.com/office/drawing/2014/main" id="{CF06E475-79C3-D493-2E52-31612FCA9F97}"/>
                </a:ext>
              </a:extLst>
            </p:cNvPr>
            <p:cNvSpPr txBox="1"/>
            <p:nvPr/>
          </p:nvSpPr>
          <p:spPr>
            <a:xfrm>
              <a:off x="2339751" y="1719848"/>
              <a:ext cx="1008113"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Irene </a:t>
              </a:r>
              <a:br>
                <a:rPr lang="en-GB" sz="1333" b="1" dirty="0">
                  <a:solidFill>
                    <a:prstClr val="black"/>
                  </a:solidFill>
                  <a:latin typeface="DM Sans"/>
                </a:rPr>
              </a:br>
              <a:r>
                <a:rPr lang="en-GB" sz="1333" b="1" dirty="0">
                  <a:solidFill>
                    <a:prstClr val="black"/>
                  </a:solidFill>
                  <a:latin typeface="DM Sans"/>
                </a:rPr>
                <a:t>Jensen </a:t>
              </a: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333" dirty="0">
                <a:solidFill>
                  <a:prstClr val="black"/>
                </a:solidFill>
                <a:latin typeface="DM Sans"/>
              </a:endParaRPr>
            </a:p>
          </p:txBody>
        </p:sp>
        <p:sp>
          <p:nvSpPr>
            <p:cNvPr id="24" name="TextBox 23">
              <a:extLst>
                <a:ext uri="{FF2B5EF4-FFF2-40B4-BE49-F238E27FC236}">
                  <a16:creationId xmlns:a16="http://schemas.microsoft.com/office/drawing/2014/main" id="{9662338E-D2B8-4B88-4A1A-0694EBB26CF2}"/>
                </a:ext>
              </a:extLst>
            </p:cNvPr>
            <p:cNvSpPr txBox="1"/>
            <p:nvPr/>
          </p:nvSpPr>
          <p:spPr>
            <a:xfrm>
              <a:off x="5724128" y="1687759"/>
              <a:ext cx="1038018"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Christina Björklund</a:t>
              </a:r>
              <a:br>
                <a:rPr lang="en-GB" sz="1600"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600" dirty="0">
                <a:solidFill>
                  <a:prstClr val="black"/>
                </a:solidFill>
                <a:latin typeface="DM Sans"/>
              </a:endParaRPr>
            </a:p>
          </p:txBody>
        </p:sp>
        <p:sp>
          <p:nvSpPr>
            <p:cNvPr id="25" name="TextBox 24">
              <a:extLst>
                <a:ext uri="{FF2B5EF4-FFF2-40B4-BE49-F238E27FC236}">
                  <a16:creationId xmlns:a16="http://schemas.microsoft.com/office/drawing/2014/main" id="{41F6CA26-0F4D-508F-9AC1-DD8346442CF6}"/>
                </a:ext>
              </a:extLst>
            </p:cNvPr>
            <p:cNvSpPr txBox="1"/>
            <p:nvPr/>
          </p:nvSpPr>
          <p:spPr>
            <a:xfrm>
              <a:off x="5600401" y="3788541"/>
              <a:ext cx="1094797"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Byron </a:t>
              </a:r>
              <a:br>
                <a:rPr lang="en-GB" sz="1333" b="1" dirty="0">
                  <a:solidFill>
                    <a:prstClr val="black"/>
                  </a:solidFill>
                  <a:latin typeface="DM Sans"/>
                </a:rPr>
              </a:br>
              <a:r>
                <a:rPr lang="en-GB" sz="1333" b="1" dirty="0">
                  <a:solidFill>
                    <a:prstClr val="black"/>
                  </a:solidFill>
                  <a:latin typeface="DM Sans"/>
                </a:rPr>
                <a:t>Powell</a:t>
              </a:r>
            </a:p>
            <a:p>
              <a:pPr algn="ctr" defTabSz="1219170" eaLnBrk="0" fontAlgn="base" hangingPunct="0">
                <a:spcBef>
                  <a:spcPct val="0"/>
                </a:spcBef>
                <a:spcAft>
                  <a:spcPct val="0"/>
                </a:spcAft>
              </a:pPr>
              <a:r>
                <a:rPr lang="en-GB" sz="1333" i="1" dirty="0">
                  <a:solidFill>
                    <a:prstClr val="black"/>
                  </a:solidFill>
                  <a:latin typeface="DM Sans"/>
                </a:rPr>
                <a:t>Washington University</a:t>
              </a:r>
            </a:p>
          </p:txBody>
        </p:sp>
        <p:sp>
          <p:nvSpPr>
            <p:cNvPr id="28" name="TextBox 27">
              <a:extLst>
                <a:ext uri="{FF2B5EF4-FFF2-40B4-BE49-F238E27FC236}">
                  <a16:creationId xmlns:a16="http://schemas.microsoft.com/office/drawing/2014/main" id="{EFBAB7B9-51E4-32DB-5278-DEB6DF8F608F}"/>
                </a:ext>
              </a:extLst>
            </p:cNvPr>
            <p:cNvSpPr txBox="1"/>
            <p:nvPr/>
          </p:nvSpPr>
          <p:spPr>
            <a:xfrm>
              <a:off x="4134921" y="3926459"/>
              <a:ext cx="895450" cy="807769"/>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Rebecca Lengnick-Hall</a:t>
              </a:r>
            </a:p>
            <a:p>
              <a:pPr algn="ctr" defTabSz="1219170" eaLnBrk="0" fontAlgn="base" hangingPunct="0">
                <a:spcBef>
                  <a:spcPct val="0"/>
                </a:spcBef>
                <a:spcAft>
                  <a:spcPct val="0"/>
                </a:spcAft>
              </a:pPr>
              <a:r>
                <a:rPr lang="en-GB" sz="1200" i="1" dirty="0">
                  <a:solidFill>
                    <a:prstClr val="black"/>
                  </a:solidFill>
                  <a:latin typeface="DM Sans"/>
                </a:rPr>
                <a:t>Washington University</a:t>
              </a:r>
            </a:p>
          </p:txBody>
        </p:sp>
        <p:sp>
          <p:nvSpPr>
            <p:cNvPr id="29" name="TextBox 28">
              <a:extLst>
                <a:ext uri="{FF2B5EF4-FFF2-40B4-BE49-F238E27FC236}">
                  <a16:creationId xmlns:a16="http://schemas.microsoft.com/office/drawing/2014/main" id="{F90765F7-9B8C-1256-A543-6A15091E4AB1}"/>
                </a:ext>
              </a:extLst>
            </p:cNvPr>
            <p:cNvSpPr txBox="1"/>
            <p:nvPr/>
          </p:nvSpPr>
          <p:spPr>
            <a:xfrm>
              <a:off x="3535255" y="2139702"/>
              <a:ext cx="2119811" cy="438581"/>
            </a:xfrm>
            <a:prstGeom prst="rect">
              <a:avLst/>
            </a:prstGeom>
            <a:noFill/>
            <a:ln w="6350">
              <a:noFill/>
            </a:ln>
          </p:spPr>
          <p:txBody>
            <a:bodyPr wrap="none" rtlCol="0">
              <a:spAutoFit/>
            </a:bodyPr>
            <a:lstStyle/>
            <a:p>
              <a:pPr algn="ctr" defTabSz="1219170" eaLnBrk="0" fontAlgn="base" hangingPunct="0">
                <a:spcBef>
                  <a:spcPct val="0"/>
                </a:spcBef>
                <a:spcAft>
                  <a:spcPct val="0"/>
                </a:spcAft>
              </a:pPr>
              <a:r>
                <a:rPr lang="en-GB" sz="3200" b="1" dirty="0">
                  <a:solidFill>
                    <a:prstClr val="black"/>
                  </a:solidFill>
                  <a:latin typeface="DM Sans"/>
                </a:rPr>
                <a:t>Project Team</a:t>
              </a:r>
            </a:p>
          </p:txBody>
        </p:sp>
        <p:sp>
          <p:nvSpPr>
            <p:cNvPr id="35" name="TextBox 34">
              <a:extLst>
                <a:ext uri="{FF2B5EF4-FFF2-40B4-BE49-F238E27FC236}">
                  <a16:creationId xmlns:a16="http://schemas.microsoft.com/office/drawing/2014/main" id="{137BCB9B-52EE-357B-8828-AED5E0A97021}"/>
                </a:ext>
              </a:extLst>
            </p:cNvPr>
            <p:cNvSpPr txBox="1"/>
            <p:nvPr/>
          </p:nvSpPr>
          <p:spPr>
            <a:xfrm>
              <a:off x="2488392" y="3754184"/>
              <a:ext cx="1064693" cy="838451"/>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Liselotte </a:t>
              </a:r>
            </a:p>
            <a:p>
              <a:pPr algn="ctr" defTabSz="1219170" eaLnBrk="0" fontAlgn="base" hangingPunct="0">
                <a:spcBef>
                  <a:spcPct val="0"/>
                </a:spcBef>
                <a:spcAft>
                  <a:spcPct val="0"/>
                </a:spcAft>
              </a:pPr>
              <a:r>
                <a:rPr lang="en-GB" sz="1333" b="1" dirty="0">
                  <a:solidFill>
                    <a:prstClr val="black"/>
                  </a:solidFill>
                  <a:latin typeface="DM Sans"/>
                </a:rPr>
                <a:t>Schäfer-</a:t>
              </a:r>
            </a:p>
            <a:p>
              <a:pPr algn="ctr" defTabSz="1219170" eaLnBrk="0" fontAlgn="base" hangingPunct="0">
                <a:spcBef>
                  <a:spcPct val="0"/>
                </a:spcBef>
                <a:spcAft>
                  <a:spcPct val="0"/>
                </a:spcAft>
              </a:pPr>
              <a:r>
                <a:rPr lang="en-GB" sz="1333" b="1" dirty="0">
                  <a:solidFill>
                    <a:prstClr val="black"/>
                  </a:solidFill>
                  <a:latin typeface="DM Sans"/>
                </a:rPr>
                <a:t>Elinder </a:t>
              </a: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600" dirty="0">
                <a:solidFill>
                  <a:prstClr val="black"/>
                </a:solidFill>
                <a:latin typeface="DM Sans"/>
              </a:endParaRPr>
            </a:p>
          </p:txBody>
        </p:sp>
        <p:pic>
          <p:nvPicPr>
            <p:cNvPr id="19" name="Picture 18">
              <a:extLst>
                <a:ext uri="{FF2B5EF4-FFF2-40B4-BE49-F238E27FC236}">
                  <a16:creationId xmlns:a16="http://schemas.microsoft.com/office/drawing/2014/main" id="{56DDF0D4-0D6E-906C-D035-95AEA315D064}"/>
                </a:ext>
              </a:extLst>
            </p:cNvPr>
            <p:cNvPicPr>
              <a:picLocks noChangeAspect="1"/>
            </p:cNvPicPr>
            <p:nvPr/>
          </p:nvPicPr>
          <p:blipFill>
            <a:blip r:embed="rId3"/>
            <a:srcRect t="11472"/>
            <a:stretch/>
          </p:blipFill>
          <p:spPr>
            <a:xfrm>
              <a:off x="5621556" y="2666467"/>
              <a:ext cx="1080000" cy="1099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C6D5880A-B099-B54E-1BE6-4A3CA8B793D0}"/>
                </a:ext>
              </a:extLst>
            </p:cNvPr>
            <p:cNvPicPr>
              <a:picLocks noChangeAspect="1"/>
            </p:cNvPicPr>
            <p:nvPr/>
          </p:nvPicPr>
          <p:blipFill>
            <a:blip r:embed="rId4"/>
            <a:stretch>
              <a:fillRect/>
            </a:stretch>
          </p:blipFill>
          <p:spPr>
            <a:xfrm>
              <a:off x="4142932" y="2747664"/>
              <a:ext cx="879429" cy="115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E8067745-ADDB-A1E8-8367-9A1F657B424A}"/>
                </a:ext>
              </a:extLst>
            </p:cNvPr>
            <p:cNvPicPr>
              <a:picLocks noChangeAspect="1"/>
            </p:cNvPicPr>
            <p:nvPr/>
          </p:nvPicPr>
          <p:blipFill>
            <a:blip r:embed="rId5"/>
            <a:stretch>
              <a:fillRect/>
            </a:stretch>
          </p:blipFill>
          <p:spPr>
            <a:xfrm>
              <a:off x="2306510" y="576778"/>
              <a:ext cx="1080000" cy="1129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2E17F5F-F973-F44F-37DE-D01B2158A993}"/>
                </a:ext>
              </a:extLst>
            </p:cNvPr>
            <p:cNvPicPr>
              <a:picLocks noChangeAspect="1"/>
            </p:cNvPicPr>
            <p:nvPr/>
          </p:nvPicPr>
          <p:blipFill>
            <a:blip r:embed="rId6"/>
            <a:stretch>
              <a:fillRect/>
            </a:stretch>
          </p:blipFill>
          <p:spPr>
            <a:xfrm>
              <a:off x="4048341" y="242358"/>
              <a:ext cx="1080000" cy="1111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ECC4167C-90A9-AB22-5A24-F9B1FAD8821B}"/>
                </a:ext>
              </a:extLst>
            </p:cNvPr>
            <p:cNvPicPr>
              <a:picLocks noChangeAspect="1"/>
            </p:cNvPicPr>
            <p:nvPr/>
          </p:nvPicPr>
          <p:blipFill>
            <a:blip r:embed="rId7"/>
            <a:stretch>
              <a:fillRect/>
            </a:stretch>
          </p:blipFill>
          <p:spPr>
            <a:xfrm>
              <a:off x="5684198" y="582161"/>
              <a:ext cx="1080000" cy="1099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917FA5DD-B574-4BB5-8168-F237CA041026}"/>
                </a:ext>
              </a:extLst>
            </p:cNvPr>
            <p:cNvPicPr>
              <a:picLocks noChangeAspect="1"/>
            </p:cNvPicPr>
            <p:nvPr/>
          </p:nvPicPr>
          <p:blipFill>
            <a:blip r:embed="rId8"/>
            <a:stretch>
              <a:fillRect/>
            </a:stretch>
          </p:blipFill>
          <p:spPr>
            <a:xfrm>
              <a:off x="7281554" y="1656645"/>
              <a:ext cx="1080266" cy="1047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41995D2A-D48B-0D79-9885-321A3C23BF9B}"/>
                </a:ext>
              </a:extLst>
            </p:cNvPr>
            <p:cNvPicPr>
              <a:picLocks noChangeAspect="1"/>
            </p:cNvPicPr>
            <p:nvPr/>
          </p:nvPicPr>
          <p:blipFill>
            <a:blip r:embed="rId9"/>
            <a:stretch>
              <a:fillRect/>
            </a:stretch>
          </p:blipFill>
          <p:spPr>
            <a:xfrm>
              <a:off x="842466" y="1656645"/>
              <a:ext cx="1080267" cy="1072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E3BBC5CA-D68B-A164-4935-271C302FEC86}"/>
                </a:ext>
              </a:extLst>
            </p:cNvPr>
            <p:cNvPicPr>
              <a:picLocks noChangeAspect="1"/>
            </p:cNvPicPr>
            <p:nvPr/>
          </p:nvPicPr>
          <p:blipFill>
            <a:blip r:embed="rId10"/>
            <a:srcRect t="1" b="2798"/>
            <a:stretch/>
          </p:blipFill>
          <p:spPr>
            <a:xfrm>
              <a:off x="2488392" y="2654472"/>
              <a:ext cx="1080000" cy="1099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31" name="Bildobjekt 8" descr="En bild som visar text, skärmbild, Teckensnitt, design&#10;&#10;Automatiskt genererad beskrivning">
            <a:extLst>
              <a:ext uri="{FF2B5EF4-FFF2-40B4-BE49-F238E27FC236}">
                <a16:creationId xmlns:a16="http://schemas.microsoft.com/office/drawing/2014/main" id="{B3A48972-2440-31E5-8931-1DBEB52AB9D9}"/>
              </a:ext>
            </a:extLst>
          </p:cNvPr>
          <p:cNvPicPr>
            <a:picLocks noChangeAspect="1"/>
          </p:cNvPicPr>
          <p:nvPr/>
        </p:nvPicPr>
        <p:blipFill>
          <a:blip r:embed="rId11"/>
          <a:stretch>
            <a:fillRect/>
          </a:stretch>
        </p:blipFill>
        <p:spPr>
          <a:xfrm>
            <a:off x="-4273152" y="1827755"/>
            <a:ext cx="3360373" cy="4479356"/>
          </a:xfrm>
          <a:prstGeom prst="rect">
            <a:avLst/>
          </a:prstGeom>
          <a:solidFill>
            <a:schemeClr val="tx1"/>
          </a:solidFill>
          <a:ln>
            <a:solidFill>
              <a:schemeClr val="tx1"/>
            </a:solidFill>
          </a:ln>
        </p:spPr>
      </p:pic>
      <p:sp>
        <p:nvSpPr>
          <p:cNvPr id="132" name="Rubrik 1">
            <a:extLst>
              <a:ext uri="{FF2B5EF4-FFF2-40B4-BE49-F238E27FC236}">
                <a16:creationId xmlns:a16="http://schemas.microsoft.com/office/drawing/2014/main" id="{42C631EA-816F-E0B6-E179-D1713DE3233A}"/>
              </a:ext>
            </a:extLst>
          </p:cNvPr>
          <p:cNvSpPr>
            <a:spLocks noGrp="1"/>
          </p:cNvSpPr>
          <p:nvPr>
            <p:ph type="title"/>
          </p:nvPr>
        </p:nvSpPr>
        <p:spPr>
          <a:xfrm>
            <a:off x="-12434058" y="452669"/>
            <a:ext cx="11509393" cy="1143000"/>
          </a:xfrm>
        </p:spPr>
        <p:txBody>
          <a:bodyPr vert="horz" wrap="square" lIns="121920" tIns="60960" rIns="121920" bIns="60960" numCol="1" anchor="t" anchorCtr="0" compatLnSpc="1">
            <a:prstTxWarp prst="textNoShape">
              <a:avLst/>
            </a:prstTxWarp>
            <a:normAutofit/>
          </a:bodyPr>
          <a:lstStyle/>
          <a:p>
            <a:pPr>
              <a:lnSpc>
                <a:spcPct val="90000"/>
              </a:lnSpc>
            </a:pPr>
            <a:r>
              <a:rPr lang="en-US" sz="3200" b="1" dirty="0"/>
              <a:t>The Thing </a:t>
            </a:r>
            <a:r>
              <a:rPr lang="en-US" sz="3200" dirty="0"/>
              <a:t>– The Guideline for the Prevention of Mental Ill-health at the workplace </a:t>
            </a:r>
          </a:p>
        </p:txBody>
      </p:sp>
    </p:spTree>
    <p:extLst>
      <p:ext uri="{BB962C8B-B14F-4D97-AF65-F5344CB8AC3E}">
        <p14:creationId xmlns:p14="http://schemas.microsoft.com/office/powerpoint/2010/main" val="6121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D51677EA-9B13-1768-E766-3AE067FA5594}"/>
              </a:ext>
            </a:extLst>
          </p:cNvPr>
          <p:cNvGrpSpPr/>
          <p:nvPr/>
        </p:nvGrpSpPr>
        <p:grpSpPr>
          <a:xfrm>
            <a:off x="6536388" y="521060"/>
            <a:ext cx="6204776" cy="6108613"/>
            <a:chOff x="3013952" y="756163"/>
            <a:chExt cx="4653582" cy="4581460"/>
          </a:xfrm>
          <a:solidFill>
            <a:srgbClr val="D2D2D2">
              <a:alpha val="20000"/>
            </a:srgbClr>
          </a:solidFill>
        </p:grpSpPr>
        <p:grpSp>
          <p:nvGrpSpPr>
            <p:cNvPr id="4" name="Bild 33" descr="En uppsättning med olika mönstrade cirklar">
              <a:extLst>
                <a:ext uri="{FF2B5EF4-FFF2-40B4-BE49-F238E27FC236}">
                  <a16:creationId xmlns:a16="http://schemas.microsoft.com/office/drawing/2014/main" id="{FB2D3C98-51AB-F777-A061-75860F264400}"/>
                </a:ext>
              </a:extLst>
            </p:cNvPr>
            <p:cNvGrpSpPr/>
            <p:nvPr/>
          </p:nvGrpSpPr>
          <p:grpSpPr>
            <a:xfrm>
              <a:off x="5380871" y="2818576"/>
              <a:ext cx="2286663" cy="2286663"/>
              <a:chOff x="5380871" y="2818576"/>
              <a:chExt cx="2286663" cy="2286663"/>
            </a:xfrm>
            <a:grpFill/>
          </p:grpSpPr>
          <p:sp>
            <p:nvSpPr>
              <p:cNvPr id="70" name="Frihandsfigur: Form 69">
                <a:extLst>
                  <a:ext uri="{FF2B5EF4-FFF2-40B4-BE49-F238E27FC236}">
                    <a16:creationId xmlns:a16="http://schemas.microsoft.com/office/drawing/2014/main" id="{4F5E654B-5F1A-4245-2B7A-87BE529616B8}"/>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1" name="Frihandsfigur: Form 70">
                <a:extLst>
                  <a:ext uri="{FF2B5EF4-FFF2-40B4-BE49-F238E27FC236}">
                    <a16:creationId xmlns:a16="http://schemas.microsoft.com/office/drawing/2014/main" id="{FA522F08-FF31-7009-7304-5E9B563702C4}"/>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2" name="Frihandsfigur: Form 71">
                <a:extLst>
                  <a:ext uri="{FF2B5EF4-FFF2-40B4-BE49-F238E27FC236}">
                    <a16:creationId xmlns:a16="http://schemas.microsoft.com/office/drawing/2014/main" id="{984CAE76-9307-8C20-BFDC-6EC4157D1A23}"/>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3" name="Frihandsfigur: Form 72">
                <a:extLst>
                  <a:ext uri="{FF2B5EF4-FFF2-40B4-BE49-F238E27FC236}">
                    <a16:creationId xmlns:a16="http://schemas.microsoft.com/office/drawing/2014/main" id="{7A0BA630-11AF-C890-90A1-203CC269062F}"/>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4" name="Frihandsfigur: Form 73">
                <a:extLst>
                  <a:ext uri="{FF2B5EF4-FFF2-40B4-BE49-F238E27FC236}">
                    <a16:creationId xmlns:a16="http://schemas.microsoft.com/office/drawing/2014/main" id="{2D26A829-6037-5B47-3600-67ED9B215819}"/>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5" name="Frihandsfigur: Form 74">
                <a:extLst>
                  <a:ext uri="{FF2B5EF4-FFF2-40B4-BE49-F238E27FC236}">
                    <a16:creationId xmlns:a16="http://schemas.microsoft.com/office/drawing/2014/main" id="{B07C32EC-F64C-844C-DB29-515D4897177C}"/>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6" name="Frihandsfigur: Form 75">
                <a:extLst>
                  <a:ext uri="{FF2B5EF4-FFF2-40B4-BE49-F238E27FC236}">
                    <a16:creationId xmlns:a16="http://schemas.microsoft.com/office/drawing/2014/main" id="{4804FBBD-6AE7-332C-EE9C-C35FE0C99B17}"/>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7" name="Frihandsfigur: Form 76">
                <a:extLst>
                  <a:ext uri="{FF2B5EF4-FFF2-40B4-BE49-F238E27FC236}">
                    <a16:creationId xmlns:a16="http://schemas.microsoft.com/office/drawing/2014/main" id="{6E70ED1F-690B-BBF7-8BDA-34162C162331}"/>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8" name="Frihandsfigur: Form 77">
                <a:extLst>
                  <a:ext uri="{FF2B5EF4-FFF2-40B4-BE49-F238E27FC236}">
                    <a16:creationId xmlns:a16="http://schemas.microsoft.com/office/drawing/2014/main" id="{F8F2A187-CB7E-5646-EE97-E9ED779D1452}"/>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9" name="Frihandsfigur: Form 78">
                <a:extLst>
                  <a:ext uri="{FF2B5EF4-FFF2-40B4-BE49-F238E27FC236}">
                    <a16:creationId xmlns:a16="http://schemas.microsoft.com/office/drawing/2014/main" id="{9DE1CD19-4534-7B24-060F-74C14D2151A4}"/>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0" name="Frihandsfigur: Form 79">
                <a:extLst>
                  <a:ext uri="{FF2B5EF4-FFF2-40B4-BE49-F238E27FC236}">
                    <a16:creationId xmlns:a16="http://schemas.microsoft.com/office/drawing/2014/main" id="{EE56B826-4D3C-F9D5-4DEA-1820B6F703C4}"/>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1" name="Frihandsfigur: Form 80">
                <a:extLst>
                  <a:ext uri="{FF2B5EF4-FFF2-40B4-BE49-F238E27FC236}">
                    <a16:creationId xmlns:a16="http://schemas.microsoft.com/office/drawing/2014/main" id="{E6CFEF19-E251-D9B7-2694-54361CDC4F00}"/>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2" name="Frihandsfigur: Form 81">
                <a:extLst>
                  <a:ext uri="{FF2B5EF4-FFF2-40B4-BE49-F238E27FC236}">
                    <a16:creationId xmlns:a16="http://schemas.microsoft.com/office/drawing/2014/main" id="{AB73FDA0-851A-58D4-4D77-2FE7F7495182}"/>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3" name="Frihandsfigur: Form 82">
                <a:extLst>
                  <a:ext uri="{FF2B5EF4-FFF2-40B4-BE49-F238E27FC236}">
                    <a16:creationId xmlns:a16="http://schemas.microsoft.com/office/drawing/2014/main" id="{D34D76D0-0DE1-86F5-D6E4-8CFF601AAF85}"/>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4" name="Frihandsfigur: Form 83">
                <a:extLst>
                  <a:ext uri="{FF2B5EF4-FFF2-40B4-BE49-F238E27FC236}">
                    <a16:creationId xmlns:a16="http://schemas.microsoft.com/office/drawing/2014/main" id="{914A43B8-D0ED-181C-7F96-EF4F57BBBE26}"/>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B849DE4C-DCA7-207C-E038-8150DB4DE4A1}"/>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6" name="Frihandsfigur: Form 85">
                <a:extLst>
                  <a:ext uri="{FF2B5EF4-FFF2-40B4-BE49-F238E27FC236}">
                    <a16:creationId xmlns:a16="http://schemas.microsoft.com/office/drawing/2014/main" id="{201D0899-11D9-A275-D000-290DA3FE1B7C}"/>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7" name="Frihandsfigur: Form 86">
                <a:extLst>
                  <a:ext uri="{FF2B5EF4-FFF2-40B4-BE49-F238E27FC236}">
                    <a16:creationId xmlns:a16="http://schemas.microsoft.com/office/drawing/2014/main" id="{FABF2315-174B-EBFB-9547-257A2F222B2B}"/>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8" name="Frihandsfigur: Form 87">
                <a:extLst>
                  <a:ext uri="{FF2B5EF4-FFF2-40B4-BE49-F238E27FC236}">
                    <a16:creationId xmlns:a16="http://schemas.microsoft.com/office/drawing/2014/main" id="{ABF001A2-AD3A-0BB9-7A96-6D5DE02D1C56}"/>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9" name="Frihandsfigur: Form 88">
                <a:extLst>
                  <a:ext uri="{FF2B5EF4-FFF2-40B4-BE49-F238E27FC236}">
                    <a16:creationId xmlns:a16="http://schemas.microsoft.com/office/drawing/2014/main" id="{35F21176-8B31-9A87-4E2C-D99C5B5D1C51}"/>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0" name="Frihandsfigur: Form 89">
                <a:extLst>
                  <a:ext uri="{FF2B5EF4-FFF2-40B4-BE49-F238E27FC236}">
                    <a16:creationId xmlns:a16="http://schemas.microsoft.com/office/drawing/2014/main" id="{4A21A900-F400-004D-D2BA-D01D85202671}"/>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5D0160FD-69C2-2B36-CF00-DF96CC06CCD8}"/>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2F1AE34A-3881-FCFC-223A-70C3556C875B}"/>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6444988B-E349-9E34-5D60-3F2F9D67BBC4}"/>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0A4E327D-6201-2F23-2E06-FAE27F00E630}"/>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5E8AAF45-8150-9B65-0474-BD84894DDFA3}"/>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4ED3F441-0642-0F1F-514E-2C6D828D5F7D}"/>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6" name="Frihandsfigur: Form 5">
              <a:extLst>
                <a:ext uri="{FF2B5EF4-FFF2-40B4-BE49-F238E27FC236}">
                  <a16:creationId xmlns:a16="http://schemas.microsoft.com/office/drawing/2014/main" id="{E439DE9D-1350-E5A1-D118-45C2A25FA4CE}"/>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 name="Frihandsfigur: Form 6">
              <a:extLst>
                <a:ext uri="{FF2B5EF4-FFF2-40B4-BE49-F238E27FC236}">
                  <a16:creationId xmlns:a16="http://schemas.microsoft.com/office/drawing/2014/main" id="{119D3871-0416-6322-D499-FF0092445BE2}"/>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 name="Frihandsfigur: Form 7">
              <a:extLst>
                <a:ext uri="{FF2B5EF4-FFF2-40B4-BE49-F238E27FC236}">
                  <a16:creationId xmlns:a16="http://schemas.microsoft.com/office/drawing/2014/main" id="{672F02B7-D5D7-B44F-5ADF-367EA03C4E7C}"/>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9" name="Bild 33" descr="En uppsättning med olika mönstrade cirklar">
              <a:extLst>
                <a:ext uri="{FF2B5EF4-FFF2-40B4-BE49-F238E27FC236}">
                  <a16:creationId xmlns:a16="http://schemas.microsoft.com/office/drawing/2014/main" id="{14DB6D70-3807-2466-082C-EEAD674E5CF1}"/>
                </a:ext>
              </a:extLst>
            </p:cNvPr>
            <p:cNvGrpSpPr/>
            <p:nvPr/>
          </p:nvGrpSpPr>
          <p:grpSpPr>
            <a:xfrm>
              <a:off x="3013952" y="2999236"/>
              <a:ext cx="2287553" cy="2287553"/>
              <a:chOff x="3013952" y="2999236"/>
              <a:chExt cx="2287553" cy="2287553"/>
            </a:xfrm>
            <a:grpFill/>
          </p:grpSpPr>
          <p:sp>
            <p:nvSpPr>
              <p:cNvPr id="27" name="Frihandsfigur: Form 26">
                <a:extLst>
                  <a:ext uri="{FF2B5EF4-FFF2-40B4-BE49-F238E27FC236}">
                    <a16:creationId xmlns:a16="http://schemas.microsoft.com/office/drawing/2014/main" id="{5E7A506D-A3A0-86B9-BD5E-551CCC299231}"/>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 name="Frihandsfigur: Form 27">
                <a:extLst>
                  <a:ext uri="{FF2B5EF4-FFF2-40B4-BE49-F238E27FC236}">
                    <a16:creationId xmlns:a16="http://schemas.microsoft.com/office/drawing/2014/main" id="{F4F6C575-E923-522A-D632-2EE67EC92034}"/>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 name="Frihandsfigur: Form 28">
                <a:extLst>
                  <a:ext uri="{FF2B5EF4-FFF2-40B4-BE49-F238E27FC236}">
                    <a16:creationId xmlns:a16="http://schemas.microsoft.com/office/drawing/2014/main" id="{52F52DE1-45B6-6A34-50D4-8FF8734A8207}"/>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 name="Frihandsfigur: Form 29">
                <a:extLst>
                  <a:ext uri="{FF2B5EF4-FFF2-40B4-BE49-F238E27FC236}">
                    <a16:creationId xmlns:a16="http://schemas.microsoft.com/office/drawing/2014/main" id="{689401F2-5AC8-D07C-A1E6-BFB88A261AFD}"/>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1" name="Frihandsfigur: Form 30">
                <a:extLst>
                  <a:ext uri="{FF2B5EF4-FFF2-40B4-BE49-F238E27FC236}">
                    <a16:creationId xmlns:a16="http://schemas.microsoft.com/office/drawing/2014/main" id="{B6E6D208-BAB4-7C5C-CEA4-DC15D91BD5CA}"/>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2" name="Frihandsfigur: Form 31">
                <a:extLst>
                  <a:ext uri="{FF2B5EF4-FFF2-40B4-BE49-F238E27FC236}">
                    <a16:creationId xmlns:a16="http://schemas.microsoft.com/office/drawing/2014/main" id="{854C245D-E6A6-8B97-5541-B35816985759}"/>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3" name="Frihandsfigur: Form 32">
                <a:extLst>
                  <a:ext uri="{FF2B5EF4-FFF2-40B4-BE49-F238E27FC236}">
                    <a16:creationId xmlns:a16="http://schemas.microsoft.com/office/drawing/2014/main" id="{5DDA1CC6-E8B7-1310-B05F-1D0BE7CCDFF4}"/>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4" name="Frihandsfigur: Form 33">
                <a:extLst>
                  <a:ext uri="{FF2B5EF4-FFF2-40B4-BE49-F238E27FC236}">
                    <a16:creationId xmlns:a16="http://schemas.microsoft.com/office/drawing/2014/main" id="{633996B9-E3FD-5C3A-0239-2A8D90F0F401}"/>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5" name="Frihandsfigur: Form 34">
                <a:extLst>
                  <a:ext uri="{FF2B5EF4-FFF2-40B4-BE49-F238E27FC236}">
                    <a16:creationId xmlns:a16="http://schemas.microsoft.com/office/drawing/2014/main" id="{F2A9FC55-B364-3F4E-CA9E-4B62578D23E2}"/>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6" name="Frihandsfigur: Form 35">
                <a:extLst>
                  <a:ext uri="{FF2B5EF4-FFF2-40B4-BE49-F238E27FC236}">
                    <a16:creationId xmlns:a16="http://schemas.microsoft.com/office/drawing/2014/main" id="{895CA3DE-0EC7-E13F-D636-364802E9CF1C}"/>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7" name="Frihandsfigur: Form 36">
                <a:extLst>
                  <a:ext uri="{FF2B5EF4-FFF2-40B4-BE49-F238E27FC236}">
                    <a16:creationId xmlns:a16="http://schemas.microsoft.com/office/drawing/2014/main" id="{6EDE5888-CFD9-FF95-D0C0-6A2673B4CFEC}"/>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8" name="Frihandsfigur: Form 37">
                <a:extLst>
                  <a:ext uri="{FF2B5EF4-FFF2-40B4-BE49-F238E27FC236}">
                    <a16:creationId xmlns:a16="http://schemas.microsoft.com/office/drawing/2014/main" id="{B2AD9320-7682-FB36-019B-E67C6C223021}"/>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9" name="Frihandsfigur: Form 38">
                <a:extLst>
                  <a:ext uri="{FF2B5EF4-FFF2-40B4-BE49-F238E27FC236}">
                    <a16:creationId xmlns:a16="http://schemas.microsoft.com/office/drawing/2014/main" id="{E5ABC449-397E-BE4E-20BB-B3E43C72163F}"/>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0" name="Frihandsfigur: Form 39">
                <a:extLst>
                  <a:ext uri="{FF2B5EF4-FFF2-40B4-BE49-F238E27FC236}">
                    <a16:creationId xmlns:a16="http://schemas.microsoft.com/office/drawing/2014/main" id="{45597D61-A9FB-ECC2-2394-4AFDE9E56072}"/>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1" name="Frihandsfigur: Form 40">
                <a:extLst>
                  <a:ext uri="{FF2B5EF4-FFF2-40B4-BE49-F238E27FC236}">
                    <a16:creationId xmlns:a16="http://schemas.microsoft.com/office/drawing/2014/main" id="{EB6CC422-CFCB-FBBC-4901-B747D6862650}"/>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2" name="Frihandsfigur: Form 41">
                <a:extLst>
                  <a:ext uri="{FF2B5EF4-FFF2-40B4-BE49-F238E27FC236}">
                    <a16:creationId xmlns:a16="http://schemas.microsoft.com/office/drawing/2014/main" id="{D7F5EC66-9406-845A-E40E-59DFEAF28923}"/>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3" name="Frihandsfigur: Form 42">
                <a:extLst>
                  <a:ext uri="{FF2B5EF4-FFF2-40B4-BE49-F238E27FC236}">
                    <a16:creationId xmlns:a16="http://schemas.microsoft.com/office/drawing/2014/main" id="{11DC73BD-A850-93FE-D0F5-6EC4C9857AD4}"/>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4" name="Frihandsfigur: Form 43">
                <a:extLst>
                  <a:ext uri="{FF2B5EF4-FFF2-40B4-BE49-F238E27FC236}">
                    <a16:creationId xmlns:a16="http://schemas.microsoft.com/office/drawing/2014/main" id="{3CA0C725-5776-BEEC-BBD3-A20DA193AFCC}"/>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5" name="Frihandsfigur: Form 44">
                <a:extLst>
                  <a:ext uri="{FF2B5EF4-FFF2-40B4-BE49-F238E27FC236}">
                    <a16:creationId xmlns:a16="http://schemas.microsoft.com/office/drawing/2014/main" id="{4AB630D4-A397-3A94-C480-814D11B6E6F3}"/>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6" name="Frihandsfigur: Form 45">
                <a:extLst>
                  <a:ext uri="{FF2B5EF4-FFF2-40B4-BE49-F238E27FC236}">
                    <a16:creationId xmlns:a16="http://schemas.microsoft.com/office/drawing/2014/main" id="{6FD451C6-F01B-7350-BA3B-338AD5A14F44}"/>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7" name="Frihandsfigur: Form 46">
                <a:extLst>
                  <a:ext uri="{FF2B5EF4-FFF2-40B4-BE49-F238E27FC236}">
                    <a16:creationId xmlns:a16="http://schemas.microsoft.com/office/drawing/2014/main" id="{07D9E319-3345-5586-2064-8B4E85E4C1AE}"/>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8" name="Frihandsfigur: Form 47">
                <a:extLst>
                  <a:ext uri="{FF2B5EF4-FFF2-40B4-BE49-F238E27FC236}">
                    <a16:creationId xmlns:a16="http://schemas.microsoft.com/office/drawing/2014/main" id="{736E98CD-A4BE-2530-1F20-864797192845}"/>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9" name="Frihandsfigur: Form 48">
                <a:extLst>
                  <a:ext uri="{FF2B5EF4-FFF2-40B4-BE49-F238E27FC236}">
                    <a16:creationId xmlns:a16="http://schemas.microsoft.com/office/drawing/2014/main" id="{A4B61D7B-47CD-B750-D8F0-B378FB0FFA0F}"/>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0" name="Frihandsfigur: Form 49">
                <a:extLst>
                  <a:ext uri="{FF2B5EF4-FFF2-40B4-BE49-F238E27FC236}">
                    <a16:creationId xmlns:a16="http://schemas.microsoft.com/office/drawing/2014/main" id="{58E6B7AB-A3C6-1721-5E1A-5EB6BC4880EC}"/>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1" name="Frihandsfigur: Form 50">
                <a:extLst>
                  <a:ext uri="{FF2B5EF4-FFF2-40B4-BE49-F238E27FC236}">
                    <a16:creationId xmlns:a16="http://schemas.microsoft.com/office/drawing/2014/main" id="{D970CCA5-3FA0-77FC-7A4A-51BD017B8A99}"/>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2" name="Frihandsfigur: Form 51">
                <a:extLst>
                  <a:ext uri="{FF2B5EF4-FFF2-40B4-BE49-F238E27FC236}">
                    <a16:creationId xmlns:a16="http://schemas.microsoft.com/office/drawing/2014/main" id="{F6870BE2-DBF7-6B31-0179-E1CB43EB4A39}"/>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3" name="Frihandsfigur: Form 52">
                <a:extLst>
                  <a:ext uri="{FF2B5EF4-FFF2-40B4-BE49-F238E27FC236}">
                    <a16:creationId xmlns:a16="http://schemas.microsoft.com/office/drawing/2014/main" id="{41642455-B2C2-D3A3-C183-494D84DB2A59}"/>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4" name="Frihandsfigur: Form 53">
                <a:extLst>
                  <a:ext uri="{FF2B5EF4-FFF2-40B4-BE49-F238E27FC236}">
                    <a16:creationId xmlns:a16="http://schemas.microsoft.com/office/drawing/2014/main" id="{49083BE8-E698-6F41-8653-28C19F13203D}"/>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5" name="Frihandsfigur: Form 54">
                <a:extLst>
                  <a:ext uri="{FF2B5EF4-FFF2-40B4-BE49-F238E27FC236}">
                    <a16:creationId xmlns:a16="http://schemas.microsoft.com/office/drawing/2014/main" id="{FF7659B1-334B-7429-E3B6-AF55FAA59787}"/>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6" name="Frihandsfigur: Form 55">
                <a:extLst>
                  <a:ext uri="{FF2B5EF4-FFF2-40B4-BE49-F238E27FC236}">
                    <a16:creationId xmlns:a16="http://schemas.microsoft.com/office/drawing/2014/main" id="{B1C967E4-3684-5701-6537-BD74A81C4659}"/>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7" name="Frihandsfigur: Form 56">
                <a:extLst>
                  <a:ext uri="{FF2B5EF4-FFF2-40B4-BE49-F238E27FC236}">
                    <a16:creationId xmlns:a16="http://schemas.microsoft.com/office/drawing/2014/main" id="{9E7AEAB6-2DA8-D11A-47E9-6DA8C9775308}"/>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8" name="Frihandsfigur: Form 57">
                <a:extLst>
                  <a:ext uri="{FF2B5EF4-FFF2-40B4-BE49-F238E27FC236}">
                    <a16:creationId xmlns:a16="http://schemas.microsoft.com/office/drawing/2014/main" id="{6D40786F-6C4D-92E6-4A41-F688D0761E74}"/>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9" name="Frihandsfigur: Form 58">
                <a:extLst>
                  <a:ext uri="{FF2B5EF4-FFF2-40B4-BE49-F238E27FC236}">
                    <a16:creationId xmlns:a16="http://schemas.microsoft.com/office/drawing/2014/main" id="{F62BFCE6-60B8-DF47-8357-EEB25B7600BB}"/>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0" name="Frihandsfigur: Form 59">
                <a:extLst>
                  <a:ext uri="{FF2B5EF4-FFF2-40B4-BE49-F238E27FC236}">
                    <a16:creationId xmlns:a16="http://schemas.microsoft.com/office/drawing/2014/main" id="{059D199F-6D84-32B2-8F08-1E7DB26601C1}"/>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1" name="Frihandsfigur: Form 60">
                <a:extLst>
                  <a:ext uri="{FF2B5EF4-FFF2-40B4-BE49-F238E27FC236}">
                    <a16:creationId xmlns:a16="http://schemas.microsoft.com/office/drawing/2014/main" id="{2DEC4710-8FF2-F1D0-484D-8BB6F094FDF3}"/>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2" name="Frihandsfigur: Form 61">
                <a:extLst>
                  <a:ext uri="{FF2B5EF4-FFF2-40B4-BE49-F238E27FC236}">
                    <a16:creationId xmlns:a16="http://schemas.microsoft.com/office/drawing/2014/main" id="{C32C7E23-89DD-9DB8-34F5-4A07A9AFA50E}"/>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3" name="Frihandsfigur: Form 62">
                <a:extLst>
                  <a:ext uri="{FF2B5EF4-FFF2-40B4-BE49-F238E27FC236}">
                    <a16:creationId xmlns:a16="http://schemas.microsoft.com/office/drawing/2014/main" id="{C15BF750-4A52-9FE5-8574-9849EC968813}"/>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4" name="Frihandsfigur: Form 63">
                <a:extLst>
                  <a:ext uri="{FF2B5EF4-FFF2-40B4-BE49-F238E27FC236}">
                    <a16:creationId xmlns:a16="http://schemas.microsoft.com/office/drawing/2014/main" id="{67BC2787-DD3C-33C7-4C1D-73D1BDDDF281}"/>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5" name="Frihandsfigur: Form 64">
                <a:extLst>
                  <a:ext uri="{FF2B5EF4-FFF2-40B4-BE49-F238E27FC236}">
                    <a16:creationId xmlns:a16="http://schemas.microsoft.com/office/drawing/2014/main" id="{EA0066D1-0E70-5565-4D68-72876B934A05}"/>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6" name="Frihandsfigur: Form 65">
                <a:extLst>
                  <a:ext uri="{FF2B5EF4-FFF2-40B4-BE49-F238E27FC236}">
                    <a16:creationId xmlns:a16="http://schemas.microsoft.com/office/drawing/2014/main" id="{CF518886-FC0A-890A-401A-BC57EF35BAC8}"/>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7" name="Frihandsfigur: Form 66">
                <a:extLst>
                  <a:ext uri="{FF2B5EF4-FFF2-40B4-BE49-F238E27FC236}">
                    <a16:creationId xmlns:a16="http://schemas.microsoft.com/office/drawing/2014/main" id="{C7C8A984-1B94-7E7B-96D8-E67D42E522F2}"/>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8" name="Frihandsfigur: Form 67">
                <a:extLst>
                  <a:ext uri="{FF2B5EF4-FFF2-40B4-BE49-F238E27FC236}">
                    <a16:creationId xmlns:a16="http://schemas.microsoft.com/office/drawing/2014/main" id="{FC32DCD8-C924-4532-D3AC-524553FF794A}"/>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9" name="Frihandsfigur: Form 68">
                <a:extLst>
                  <a:ext uri="{FF2B5EF4-FFF2-40B4-BE49-F238E27FC236}">
                    <a16:creationId xmlns:a16="http://schemas.microsoft.com/office/drawing/2014/main" id="{58BFC72D-548C-DE56-43E9-82E22332781C}"/>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10" name="Bild 33" descr="En uppsättning med olika mönstrade cirklar">
              <a:extLst>
                <a:ext uri="{FF2B5EF4-FFF2-40B4-BE49-F238E27FC236}">
                  <a16:creationId xmlns:a16="http://schemas.microsoft.com/office/drawing/2014/main" id="{483EDA8A-A654-FE7B-9F1C-8A8F8F6110BA}"/>
                </a:ext>
              </a:extLst>
            </p:cNvPr>
            <p:cNvGrpSpPr/>
            <p:nvPr/>
          </p:nvGrpSpPr>
          <p:grpSpPr>
            <a:xfrm>
              <a:off x="4100540" y="756163"/>
              <a:ext cx="2300261" cy="2300261"/>
              <a:chOff x="4100540" y="756163"/>
              <a:chExt cx="2300261" cy="2300261"/>
            </a:xfrm>
            <a:grpFill/>
          </p:grpSpPr>
          <p:sp>
            <p:nvSpPr>
              <p:cNvPr id="12" name="Frihandsfigur: Form 11">
                <a:extLst>
                  <a:ext uri="{FF2B5EF4-FFF2-40B4-BE49-F238E27FC236}">
                    <a16:creationId xmlns:a16="http://schemas.microsoft.com/office/drawing/2014/main" id="{BD048749-EA5B-1A56-C28B-124AE1A118E4}"/>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 name="Frihandsfigur: Form 13">
                <a:extLst>
                  <a:ext uri="{FF2B5EF4-FFF2-40B4-BE49-F238E27FC236}">
                    <a16:creationId xmlns:a16="http://schemas.microsoft.com/office/drawing/2014/main" id="{30AD1AB5-49FE-F3BE-2A58-038319408C05}"/>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 name="Frihandsfigur: Form 14">
                <a:extLst>
                  <a:ext uri="{FF2B5EF4-FFF2-40B4-BE49-F238E27FC236}">
                    <a16:creationId xmlns:a16="http://schemas.microsoft.com/office/drawing/2014/main" id="{2F544983-A955-44D4-67B6-F3517DB795DC}"/>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 name="Frihandsfigur: Form 15">
                <a:extLst>
                  <a:ext uri="{FF2B5EF4-FFF2-40B4-BE49-F238E27FC236}">
                    <a16:creationId xmlns:a16="http://schemas.microsoft.com/office/drawing/2014/main" id="{7ED0E337-B48B-1ECB-4CA3-6BE0CF92B3A9}"/>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 name="Frihandsfigur: Form 16">
                <a:extLst>
                  <a:ext uri="{FF2B5EF4-FFF2-40B4-BE49-F238E27FC236}">
                    <a16:creationId xmlns:a16="http://schemas.microsoft.com/office/drawing/2014/main" id="{4BE614CF-E24C-3A34-9279-D2AC60D250DB}"/>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 name="Frihandsfigur: Form 17">
                <a:extLst>
                  <a:ext uri="{FF2B5EF4-FFF2-40B4-BE49-F238E27FC236}">
                    <a16:creationId xmlns:a16="http://schemas.microsoft.com/office/drawing/2014/main" id="{B8503EA8-C5C1-7799-3000-DBE0F6807A46}"/>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 name="Frihandsfigur: Form 18">
                <a:extLst>
                  <a:ext uri="{FF2B5EF4-FFF2-40B4-BE49-F238E27FC236}">
                    <a16:creationId xmlns:a16="http://schemas.microsoft.com/office/drawing/2014/main" id="{5E15B72E-29DE-DFD0-F453-4528F20A0D00}"/>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 name="Frihandsfigur: Form 19">
                <a:extLst>
                  <a:ext uri="{FF2B5EF4-FFF2-40B4-BE49-F238E27FC236}">
                    <a16:creationId xmlns:a16="http://schemas.microsoft.com/office/drawing/2014/main" id="{65185046-D7CB-D3ED-44CC-218D610A46E1}"/>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 name="Frihandsfigur: Form 20">
                <a:extLst>
                  <a:ext uri="{FF2B5EF4-FFF2-40B4-BE49-F238E27FC236}">
                    <a16:creationId xmlns:a16="http://schemas.microsoft.com/office/drawing/2014/main" id="{7251EE1C-2D98-BD81-6149-E77EA572EA3A}"/>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 name="Frihandsfigur: Form 21">
                <a:extLst>
                  <a:ext uri="{FF2B5EF4-FFF2-40B4-BE49-F238E27FC236}">
                    <a16:creationId xmlns:a16="http://schemas.microsoft.com/office/drawing/2014/main" id="{3E96C14E-D201-9FB6-7DB1-9E34D96A33E6}"/>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3" name="Frihandsfigur: Form 22">
                <a:extLst>
                  <a:ext uri="{FF2B5EF4-FFF2-40B4-BE49-F238E27FC236}">
                    <a16:creationId xmlns:a16="http://schemas.microsoft.com/office/drawing/2014/main" id="{0CDCECE7-D315-2FC7-FFBE-38AAF3266173}"/>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4" name="Frihandsfigur: Form 23">
                <a:extLst>
                  <a:ext uri="{FF2B5EF4-FFF2-40B4-BE49-F238E27FC236}">
                    <a16:creationId xmlns:a16="http://schemas.microsoft.com/office/drawing/2014/main" id="{7FC6EEC8-2B85-5328-D200-8D86DA316C74}"/>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 name="Frihandsfigur: Form 24">
                <a:extLst>
                  <a:ext uri="{FF2B5EF4-FFF2-40B4-BE49-F238E27FC236}">
                    <a16:creationId xmlns:a16="http://schemas.microsoft.com/office/drawing/2014/main" id="{966C894B-ED30-1753-57F2-3A8D4C2C900C}"/>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6" name="Frihandsfigur: Form 25">
                <a:extLst>
                  <a:ext uri="{FF2B5EF4-FFF2-40B4-BE49-F238E27FC236}">
                    <a16:creationId xmlns:a16="http://schemas.microsoft.com/office/drawing/2014/main" id="{689AFE49-38F1-27A1-CFF5-584A83A6AF37}"/>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11" name="Frihandsfigur: Form 10">
              <a:extLst>
                <a:ext uri="{FF2B5EF4-FFF2-40B4-BE49-F238E27FC236}">
                  <a16:creationId xmlns:a16="http://schemas.microsoft.com/office/drawing/2014/main" id="{518DDA54-54A9-F62E-6819-8FE5F199AA97}"/>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 name="Rubrik 1">
            <a:extLst>
              <a:ext uri="{FF2B5EF4-FFF2-40B4-BE49-F238E27FC236}">
                <a16:creationId xmlns:a16="http://schemas.microsoft.com/office/drawing/2014/main" id="{62DBBFB0-E1F4-4487-2B85-8BECA8D7F926}"/>
              </a:ext>
            </a:extLst>
          </p:cNvPr>
          <p:cNvSpPr>
            <a:spLocks noGrp="1"/>
          </p:cNvSpPr>
          <p:nvPr>
            <p:ph type="title"/>
          </p:nvPr>
        </p:nvSpPr>
        <p:spPr>
          <a:xfrm>
            <a:off x="336001" y="452669"/>
            <a:ext cx="11509393" cy="1143000"/>
          </a:xfrm>
        </p:spPr>
        <p:txBody>
          <a:bodyPr vert="horz" wrap="square" lIns="121920" tIns="60960" rIns="121920" bIns="60960" numCol="1" anchor="t" anchorCtr="0" compatLnSpc="1">
            <a:prstTxWarp prst="textNoShape">
              <a:avLst/>
            </a:prstTxWarp>
            <a:normAutofit/>
          </a:bodyPr>
          <a:lstStyle/>
          <a:p>
            <a:pPr>
              <a:lnSpc>
                <a:spcPct val="90000"/>
              </a:lnSpc>
            </a:pPr>
            <a:r>
              <a:rPr lang="en-US" sz="3200" b="1" dirty="0"/>
              <a:t>The Thing </a:t>
            </a:r>
            <a:r>
              <a:rPr lang="en-US" sz="3200" dirty="0"/>
              <a:t>– The Guideline for the Prevention of Mental Ill-health at the workplace </a:t>
            </a:r>
          </a:p>
        </p:txBody>
      </p:sp>
      <p:sp>
        <p:nvSpPr>
          <p:cNvPr id="13" name="Platshållare för innehåll 2">
            <a:extLst>
              <a:ext uri="{FF2B5EF4-FFF2-40B4-BE49-F238E27FC236}">
                <a16:creationId xmlns:a16="http://schemas.microsoft.com/office/drawing/2014/main" id="{2F30FAA9-F5EC-CF07-4091-CACB9B60A420}"/>
              </a:ext>
            </a:extLst>
          </p:cNvPr>
          <p:cNvSpPr txBox="1">
            <a:spLocks/>
          </p:cNvSpPr>
          <p:nvPr/>
        </p:nvSpPr>
        <p:spPr bwMode="auto">
          <a:xfrm>
            <a:off x="5774807" y="1827755"/>
            <a:ext cx="5409248" cy="4210224"/>
          </a:xfrm>
          <a:prstGeom prst="rect">
            <a:avLst/>
          </a:prstGeom>
          <a:noFill/>
          <a:ln w="38100">
            <a:noFill/>
          </a:ln>
          <a:effectLst/>
        </p:spPr>
        <p:style>
          <a:lnRef idx="2">
            <a:schemeClr val="accent1"/>
          </a:lnRef>
          <a:fillRef idx="1">
            <a:schemeClr val="lt1"/>
          </a:fillRef>
          <a:effectRef idx="0">
            <a:schemeClr val="accent1"/>
          </a:effectRef>
          <a:fontRef idx="minor">
            <a:schemeClr val="dk1"/>
          </a:fontRef>
        </p:style>
        <p:txBody>
          <a:bodyPr vert="horz" wrap="square" lIns="121920" tIns="60960" rIns="121920" bIns="6096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Font typeface="Arial" panose="020B0604020202020204" pitchFamily="34" charset="0"/>
              <a:buChar char="•"/>
              <a:defRPr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a:lstStyle>
          <a:p>
            <a:pPr marL="0" indent="0" algn="ctr" defTabSz="1219170">
              <a:lnSpc>
                <a:spcPct val="90000"/>
              </a:lnSpc>
              <a:buClr>
                <a:srgbClr val="4F0433"/>
              </a:buClr>
              <a:buNone/>
              <a:defRPr/>
            </a:pPr>
            <a:r>
              <a:rPr lang="en-US" sz="2667" b="1" kern="0" dirty="0">
                <a:solidFill>
                  <a:prstClr val="black"/>
                </a:solidFill>
                <a:latin typeface="DM Sans"/>
              </a:rPr>
              <a:t>Recommendations</a:t>
            </a:r>
          </a:p>
          <a:p>
            <a:pPr marL="457189" indent="-457189" defTabSz="1219170">
              <a:lnSpc>
                <a:spcPct val="90000"/>
              </a:lnSpc>
              <a:buClr>
                <a:srgbClr val="4F0433"/>
              </a:buClr>
              <a:buFont typeface="Arial" panose="020B0604020202020204" pitchFamily="34" charset="0"/>
              <a:buAutoNum type="arabicPeriod"/>
              <a:defRPr/>
            </a:pPr>
            <a:r>
              <a:rPr lang="en-US" sz="2133" kern="0" dirty="0">
                <a:solidFill>
                  <a:prstClr val="black"/>
                </a:solidFill>
                <a:latin typeface="DM Sans"/>
              </a:rPr>
              <a:t>Workplaces should have well-established policies related to the psychosocial risk management</a:t>
            </a:r>
          </a:p>
          <a:p>
            <a:pPr marL="457189" indent="-457189" defTabSz="1219170">
              <a:lnSpc>
                <a:spcPct val="90000"/>
              </a:lnSpc>
              <a:buClr>
                <a:srgbClr val="4F0433"/>
              </a:buClr>
              <a:buFont typeface="Arial" panose="020B0604020202020204" pitchFamily="34" charset="0"/>
              <a:buAutoNum type="arabicPeriod"/>
              <a:defRPr/>
            </a:pPr>
            <a:endParaRPr lang="en-US" sz="2133" kern="0" dirty="0">
              <a:solidFill>
                <a:prstClr val="black"/>
              </a:solidFill>
              <a:latin typeface="DM Sans"/>
            </a:endParaRPr>
          </a:p>
          <a:p>
            <a:pPr marL="457189" indent="-457189" defTabSz="1219170">
              <a:lnSpc>
                <a:spcPct val="90000"/>
              </a:lnSpc>
              <a:buClr>
                <a:srgbClr val="4F0433"/>
              </a:buClr>
              <a:buFont typeface="Arial" panose="020B0604020202020204" pitchFamily="34" charset="0"/>
              <a:buAutoNum type="arabicPeriod"/>
              <a:defRPr/>
            </a:pPr>
            <a:r>
              <a:rPr lang="en-US" sz="2133" kern="0" dirty="0">
                <a:solidFill>
                  <a:prstClr val="black"/>
                </a:solidFill>
                <a:latin typeface="DM Sans"/>
              </a:rPr>
              <a:t>Employers have knowledge on the relationship between psychosocial risks and mental health problems</a:t>
            </a:r>
          </a:p>
          <a:p>
            <a:pPr marL="457189" indent="-457189" defTabSz="1219170">
              <a:lnSpc>
                <a:spcPct val="90000"/>
              </a:lnSpc>
              <a:buClr>
                <a:srgbClr val="4F0433"/>
              </a:buClr>
              <a:buFont typeface="Arial" panose="020B0604020202020204" pitchFamily="34" charset="0"/>
              <a:buAutoNum type="arabicPeriod"/>
              <a:defRPr/>
            </a:pPr>
            <a:endParaRPr lang="en-US" sz="2133" kern="0" dirty="0">
              <a:solidFill>
                <a:prstClr val="black"/>
              </a:solidFill>
              <a:latin typeface="DM Sans"/>
            </a:endParaRPr>
          </a:p>
          <a:p>
            <a:pPr marL="457189" indent="-457189" defTabSz="1219170">
              <a:lnSpc>
                <a:spcPct val="90000"/>
              </a:lnSpc>
              <a:buClr>
                <a:srgbClr val="4F0433"/>
              </a:buClr>
              <a:buFont typeface="Arial" panose="020B0604020202020204" pitchFamily="34" charset="0"/>
              <a:buAutoNum type="arabicPeriod"/>
              <a:defRPr/>
            </a:pPr>
            <a:r>
              <a:rPr lang="en-US" sz="2133" kern="0" dirty="0">
                <a:solidFill>
                  <a:prstClr val="black"/>
                </a:solidFill>
                <a:latin typeface="DM Sans"/>
              </a:rPr>
              <a:t>Workplaces regularly assess their psychosocial work environment and intervene on identified risk factors</a:t>
            </a:r>
            <a:endParaRPr lang="sv-SE" sz="2133" kern="0" dirty="0">
              <a:solidFill>
                <a:prstClr val="black"/>
              </a:solidFill>
              <a:latin typeface="DM Sans"/>
            </a:endParaRPr>
          </a:p>
        </p:txBody>
      </p:sp>
      <p:pic>
        <p:nvPicPr>
          <p:cNvPr id="5" name="Bildobjekt 8" descr="En bild som visar text, skärmbild, Teckensnitt, design&#10;&#10;Automatiskt genererad beskrivning">
            <a:extLst>
              <a:ext uri="{FF2B5EF4-FFF2-40B4-BE49-F238E27FC236}">
                <a16:creationId xmlns:a16="http://schemas.microsoft.com/office/drawing/2014/main" id="{CE9D9D3A-2B67-4E3A-F4DA-61C706713A3B}"/>
              </a:ext>
            </a:extLst>
          </p:cNvPr>
          <p:cNvPicPr>
            <a:picLocks noChangeAspect="1"/>
          </p:cNvPicPr>
          <p:nvPr/>
        </p:nvPicPr>
        <p:blipFill>
          <a:blip r:embed="rId3"/>
          <a:stretch>
            <a:fillRect/>
          </a:stretch>
        </p:blipFill>
        <p:spPr>
          <a:xfrm>
            <a:off x="1487488" y="1827755"/>
            <a:ext cx="3360373" cy="4479356"/>
          </a:xfrm>
          <a:prstGeom prst="rect">
            <a:avLst/>
          </a:prstGeom>
          <a:solidFill>
            <a:schemeClr val="tx1"/>
          </a:solidFill>
          <a:ln>
            <a:solidFill>
              <a:schemeClr val="tx1"/>
            </a:solidFill>
          </a:ln>
        </p:spPr>
      </p:pic>
      <p:grpSp>
        <p:nvGrpSpPr>
          <p:cNvPr id="100" name="Grupp 99">
            <a:extLst>
              <a:ext uri="{FF2B5EF4-FFF2-40B4-BE49-F238E27FC236}">
                <a16:creationId xmlns:a16="http://schemas.microsoft.com/office/drawing/2014/main" id="{A8B5FC01-9C81-A89B-91B4-2AB82559AA83}"/>
              </a:ext>
            </a:extLst>
          </p:cNvPr>
          <p:cNvGrpSpPr/>
          <p:nvPr/>
        </p:nvGrpSpPr>
        <p:grpSpPr>
          <a:xfrm>
            <a:off x="13206740" y="138633"/>
            <a:ext cx="11515329" cy="6474276"/>
            <a:chOff x="255983" y="103975"/>
            <a:chExt cx="8636497" cy="4855707"/>
          </a:xfrm>
        </p:grpSpPr>
        <p:sp>
          <p:nvSpPr>
            <p:cNvPr id="101" name="Oval 6">
              <a:extLst>
                <a:ext uri="{FF2B5EF4-FFF2-40B4-BE49-F238E27FC236}">
                  <a16:creationId xmlns:a16="http://schemas.microsoft.com/office/drawing/2014/main" id="{EA2EC8E8-FFEE-AE6A-0758-EB6E9F0F0AFB}"/>
                </a:ext>
              </a:extLst>
            </p:cNvPr>
            <p:cNvSpPr/>
            <p:nvPr/>
          </p:nvSpPr>
          <p:spPr bwMode="auto">
            <a:xfrm>
              <a:off x="255983" y="103975"/>
              <a:ext cx="8636497" cy="4855707"/>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r>
                <a:rPr lang="en-GB" sz="1867" dirty="0">
                  <a:solidFill>
                    <a:prstClr val="black"/>
                  </a:solidFill>
                  <a:latin typeface="DM Sans"/>
                </a:rPr>
                <a:t>       </a:t>
              </a:r>
            </a:p>
          </p:txBody>
        </p:sp>
        <p:sp>
          <p:nvSpPr>
            <p:cNvPr id="102" name="TextBox 19">
              <a:extLst>
                <a:ext uri="{FF2B5EF4-FFF2-40B4-BE49-F238E27FC236}">
                  <a16:creationId xmlns:a16="http://schemas.microsoft.com/office/drawing/2014/main" id="{642585CD-88BE-3925-40BA-DF9365275B2D}"/>
                </a:ext>
              </a:extLst>
            </p:cNvPr>
            <p:cNvSpPr txBox="1"/>
            <p:nvPr/>
          </p:nvSpPr>
          <p:spPr>
            <a:xfrm>
              <a:off x="4067024" y="1375799"/>
              <a:ext cx="1046626" cy="684610"/>
            </a:xfrm>
            <a:prstGeom prst="rect">
              <a:avLst/>
            </a:prstGeom>
            <a:solidFill>
              <a:schemeClr val="accent6"/>
            </a:solidFill>
            <a:ln w="1270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Lydia </a:t>
              </a:r>
              <a:br>
                <a:rPr lang="en-GB" sz="1333" b="1" dirty="0">
                  <a:solidFill>
                    <a:prstClr val="black"/>
                  </a:solidFill>
                  <a:latin typeface="DM Sans"/>
                </a:rPr>
              </a:br>
              <a:r>
                <a:rPr lang="en-GB" sz="1333" b="1" dirty="0">
                  <a:solidFill>
                    <a:prstClr val="black"/>
                  </a:solidFill>
                  <a:latin typeface="DM Sans"/>
                </a:rPr>
                <a:t>Kwak </a:t>
              </a:r>
              <a:br>
                <a:rPr lang="en-GB" sz="1600"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600" i="1" dirty="0">
                <a:solidFill>
                  <a:prstClr val="black"/>
                </a:solidFill>
                <a:latin typeface="DM Sans"/>
              </a:endParaRPr>
            </a:p>
          </p:txBody>
        </p:sp>
        <p:sp>
          <p:nvSpPr>
            <p:cNvPr id="103" name="TextBox 20">
              <a:extLst>
                <a:ext uri="{FF2B5EF4-FFF2-40B4-BE49-F238E27FC236}">
                  <a16:creationId xmlns:a16="http://schemas.microsoft.com/office/drawing/2014/main" id="{0131D377-AE05-7560-219E-A0AFE20CB382}"/>
                </a:ext>
              </a:extLst>
            </p:cNvPr>
            <p:cNvSpPr txBox="1"/>
            <p:nvPr/>
          </p:nvSpPr>
          <p:spPr>
            <a:xfrm>
              <a:off x="7279487" y="2703926"/>
              <a:ext cx="1080266" cy="53077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Anna Toropova</a:t>
              </a:r>
              <a:br>
                <a:rPr lang="en-GB" sz="1333"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333" dirty="0">
                <a:solidFill>
                  <a:prstClr val="black"/>
                </a:solidFill>
                <a:latin typeface="DM Sans"/>
              </a:endParaRPr>
            </a:p>
          </p:txBody>
        </p:sp>
        <p:sp>
          <p:nvSpPr>
            <p:cNvPr id="104" name="TextBox 21">
              <a:extLst>
                <a:ext uri="{FF2B5EF4-FFF2-40B4-BE49-F238E27FC236}">
                  <a16:creationId xmlns:a16="http://schemas.microsoft.com/office/drawing/2014/main" id="{E680FAFF-52BB-69C5-5253-F9F9E4B2891E}"/>
                </a:ext>
              </a:extLst>
            </p:cNvPr>
            <p:cNvSpPr txBox="1"/>
            <p:nvPr/>
          </p:nvSpPr>
          <p:spPr>
            <a:xfrm>
              <a:off x="842466" y="2739972"/>
              <a:ext cx="1065928"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Andreas Rödlund </a:t>
              </a:r>
              <a:br>
                <a:rPr lang="en-GB" sz="1333"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333" dirty="0">
                <a:solidFill>
                  <a:prstClr val="black"/>
                </a:solidFill>
                <a:latin typeface="DM Sans"/>
              </a:endParaRPr>
            </a:p>
          </p:txBody>
        </p:sp>
        <p:sp>
          <p:nvSpPr>
            <p:cNvPr id="105" name="TextBox 22">
              <a:extLst>
                <a:ext uri="{FF2B5EF4-FFF2-40B4-BE49-F238E27FC236}">
                  <a16:creationId xmlns:a16="http://schemas.microsoft.com/office/drawing/2014/main" id="{4E5A9D02-7E81-FA9F-84DD-BE67DEC7A7F1}"/>
                </a:ext>
              </a:extLst>
            </p:cNvPr>
            <p:cNvSpPr txBox="1"/>
            <p:nvPr/>
          </p:nvSpPr>
          <p:spPr>
            <a:xfrm>
              <a:off x="2339751" y="1719848"/>
              <a:ext cx="1008113"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Irene </a:t>
              </a:r>
              <a:br>
                <a:rPr lang="en-GB" sz="1333" b="1" dirty="0">
                  <a:solidFill>
                    <a:prstClr val="black"/>
                  </a:solidFill>
                  <a:latin typeface="DM Sans"/>
                </a:rPr>
              </a:br>
              <a:r>
                <a:rPr lang="en-GB" sz="1333" b="1" dirty="0">
                  <a:solidFill>
                    <a:prstClr val="black"/>
                  </a:solidFill>
                  <a:latin typeface="DM Sans"/>
                </a:rPr>
                <a:t>Jensen </a:t>
              </a: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333" dirty="0">
                <a:solidFill>
                  <a:prstClr val="black"/>
                </a:solidFill>
                <a:latin typeface="DM Sans"/>
              </a:endParaRPr>
            </a:p>
          </p:txBody>
        </p:sp>
        <p:sp>
          <p:nvSpPr>
            <p:cNvPr id="106" name="TextBox 23">
              <a:extLst>
                <a:ext uri="{FF2B5EF4-FFF2-40B4-BE49-F238E27FC236}">
                  <a16:creationId xmlns:a16="http://schemas.microsoft.com/office/drawing/2014/main" id="{9ADDACF3-800F-BB6D-3E7D-6924FCA2DECA}"/>
                </a:ext>
              </a:extLst>
            </p:cNvPr>
            <p:cNvSpPr txBox="1"/>
            <p:nvPr/>
          </p:nvSpPr>
          <p:spPr>
            <a:xfrm>
              <a:off x="5724128" y="1687759"/>
              <a:ext cx="1038018"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Christina Björklund</a:t>
              </a:r>
              <a:br>
                <a:rPr lang="en-GB" sz="1600"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600" dirty="0">
                <a:solidFill>
                  <a:prstClr val="black"/>
                </a:solidFill>
                <a:latin typeface="DM Sans"/>
              </a:endParaRPr>
            </a:p>
          </p:txBody>
        </p:sp>
        <p:sp>
          <p:nvSpPr>
            <p:cNvPr id="107" name="TextBox 24">
              <a:extLst>
                <a:ext uri="{FF2B5EF4-FFF2-40B4-BE49-F238E27FC236}">
                  <a16:creationId xmlns:a16="http://schemas.microsoft.com/office/drawing/2014/main" id="{C09EEA4D-8431-3E67-6453-464651A3C2DF}"/>
                </a:ext>
              </a:extLst>
            </p:cNvPr>
            <p:cNvSpPr txBox="1"/>
            <p:nvPr/>
          </p:nvSpPr>
          <p:spPr>
            <a:xfrm>
              <a:off x="5600401" y="3788541"/>
              <a:ext cx="1094797"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Byron </a:t>
              </a:r>
              <a:br>
                <a:rPr lang="en-GB" sz="1333" b="1" dirty="0">
                  <a:solidFill>
                    <a:prstClr val="black"/>
                  </a:solidFill>
                  <a:latin typeface="DM Sans"/>
                </a:rPr>
              </a:br>
              <a:r>
                <a:rPr lang="en-GB" sz="1333" b="1" dirty="0">
                  <a:solidFill>
                    <a:prstClr val="black"/>
                  </a:solidFill>
                  <a:latin typeface="DM Sans"/>
                </a:rPr>
                <a:t>Powell</a:t>
              </a:r>
            </a:p>
            <a:p>
              <a:pPr algn="ctr" defTabSz="1219170" eaLnBrk="0" fontAlgn="base" hangingPunct="0">
                <a:spcBef>
                  <a:spcPct val="0"/>
                </a:spcBef>
                <a:spcAft>
                  <a:spcPct val="0"/>
                </a:spcAft>
              </a:pPr>
              <a:r>
                <a:rPr lang="en-GB" sz="1333" i="1" dirty="0">
                  <a:solidFill>
                    <a:prstClr val="black"/>
                  </a:solidFill>
                  <a:latin typeface="DM Sans"/>
                </a:rPr>
                <a:t>Washington University</a:t>
              </a:r>
            </a:p>
          </p:txBody>
        </p:sp>
        <p:sp>
          <p:nvSpPr>
            <p:cNvPr id="108" name="TextBox 27">
              <a:extLst>
                <a:ext uri="{FF2B5EF4-FFF2-40B4-BE49-F238E27FC236}">
                  <a16:creationId xmlns:a16="http://schemas.microsoft.com/office/drawing/2014/main" id="{FE30DEC1-3DCE-207E-110C-1340774A2D63}"/>
                </a:ext>
              </a:extLst>
            </p:cNvPr>
            <p:cNvSpPr txBox="1"/>
            <p:nvPr/>
          </p:nvSpPr>
          <p:spPr>
            <a:xfrm>
              <a:off x="4134921" y="3926459"/>
              <a:ext cx="895450" cy="807769"/>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Rebecca Lengnick-Hall</a:t>
              </a:r>
            </a:p>
            <a:p>
              <a:pPr algn="ctr" defTabSz="1219170" eaLnBrk="0" fontAlgn="base" hangingPunct="0">
                <a:spcBef>
                  <a:spcPct val="0"/>
                </a:spcBef>
                <a:spcAft>
                  <a:spcPct val="0"/>
                </a:spcAft>
              </a:pPr>
              <a:r>
                <a:rPr lang="en-GB" sz="1200" i="1" dirty="0">
                  <a:solidFill>
                    <a:prstClr val="black"/>
                  </a:solidFill>
                  <a:latin typeface="DM Sans"/>
                </a:rPr>
                <a:t>Washington University</a:t>
              </a:r>
            </a:p>
          </p:txBody>
        </p:sp>
        <p:sp>
          <p:nvSpPr>
            <p:cNvPr id="109" name="TextBox 28">
              <a:extLst>
                <a:ext uri="{FF2B5EF4-FFF2-40B4-BE49-F238E27FC236}">
                  <a16:creationId xmlns:a16="http://schemas.microsoft.com/office/drawing/2014/main" id="{89EDA726-96B8-51D6-61D6-35C147B33F70}"/>
                </a:ext>
              </a:extLst>
            </p:cNvPr>
            <p:cNvSpPr txBox="1"/>
            <p:nvPr/>
          </p:nvSpPr>
          <p:spPr>
            <a:xfrm>
              <a:off x="3535255" y="2139702"/>
              <a:ext cx="2119811" cy="438581"/>
            </a:xfrm>
            <a:prstGeom prst="rect">
              <a:avLst/>
            </a:prstGeom>
            <a:noFill/>
            <a:ln w="6350">
              <a:noFill/>
            </a:ln>
          </p:spPr>
          <p:txBody>
            <a:bodyPr wrap="none" rtlCol="0">
              <a:spAutoFit/>
            </a:bodyPr>
            <a:lstStyle/>
            <a:p>
              <a:pPr algn="ctr" defTabSz="1219170" eaLnBrk="0" fontAlgn="base" hangingPunct="0">
                <a:spcBef>
                  <a:spcPct val="0"/>
                </a:spcBef>
                <a:spcAft>
                  <a:spcPct val="0"/>
                </a:spcAft>
              </a:pPr>
              <a:r>
                <a:rPr lang="en-GB" sz="3200" b="1" dirty="0">
                  <a:solidFill>
                    <a:prstClr val="black"/>
                  </a:solidFill>
                  <a:latin typeface="DM Sans"/>
                </a:rPr>
                <a:t>Project Team</a:t>
              </a:r>
            </a:p>
          </p:txBody>
        </p:sp>
        <p:sp>
          <p:nvSpPr>
            <p:cNvPr id="110" name="TextBox 34">
              <a:extLst>
                <a:ext uri="{FF2B5EF4-FFF2-40B4-BE49-F238E27FC236}">
                  <a16:creationId xmlns:a16="http://schemas.microsoft.com/office/drawing/2014/main" id="{C090B8D1-A56E-3AED-E82A-541B92C5B67E}"/>
                </a:ext>
              </a:extLst>
            </p:cNvPr>
            <p:cNvSpPr txBox="1"/>
            <p:nvPr/>
          </p:nvSpPr>
          <p:spPr>
            <a:xfrm>
              <a:off x="2488392" y="3754184"/>
              <a:ext cx="1064693" cy="838451"/>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Liselotte </a:t>
              </a:r>
            </a:p>
            <a:p>
              <a:pPr algn="ctr" defTabSz="1219170" eaLnBrk="0" fontAlgn="base" hangingPunct="0">
                <a:spcBef>
                  <a:spcPct val="0"/>
                </a:spcBef>
                <a:spcAft>
                  <a:spcPct val="0"/>
                </a:spcAft>
              </a:pPr>
              <a:r>
                <a:rPr lang="en-GB" sz="1333" b="1" dirty="0">
                  <a:solidFill>
                    <a:prstClr val="black"/>
                  </a:solidFill>
                  <a:latin typeface="DM Sans"/>
                </a:rPr>
                <a:t>Schäfer-</a:t>
              </a:r>
            </a:p>
            <a:p>
              <a:pPr algn="ctr" defTabSz="1219170" eaLnBrk="0" fontAlgn="base" hangingPunct="0">
                <a:spcBef>
                  <a:spcPct val="0"/>
                </a:spcBef>
                <a:spcAft>
                  <a:spcPct val="0"/>
                </a:spcAft>
              </a:pPr>
              <a:r>
                <a:rPr lang="en-GB" sz="1333" b="1" dirty="0">
                  <a:solidFill>
                    <a:prstClr val="black"/>
                  </a:solidFill>
                  <a:latin typeface="DM Sans"/>
                </a:rPr>
                <a:t>Elinder </a:t>
              </a: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600" dirty="0">
                <a:solidFill>
                  <a:prstClr val="black"/>
                </a:solidFill>
                <a:latin typeface="DM Sans"/>
              </a:endParaRPr>
            </a:p>
          </p:txBody>
        </p:sp>
        <p:pic>
          <p:nvPicPr>
            <p:cNvPr id="111" name="Picture 18">
              <a:extLst>
                <a:ext uri="{FF2B5EF4-FFF2-40B4-BE49-F238E27FC236}">
                  <a16:creationId xmlns:a16="http://schemas.microsoft.com/office/drawing/2014/main" id="{919348FF-E001-C588-BCE8-8105414E334A}"/>
                </a:ext>
              </a:extLst>
            </p:cNvPr>
            <p:cNvPicPr>
              <a:picLocks noChangeAspect="1"/>
            </p:cNvPicPr>
            <p:nvPr/>
          </p:nvPicPr>
          <p:blipFill>
            <a:blip r:embed="rId4"/>
            <a:srcRect t="11472"/>
            <a:stretch/>
          </p:blipFill>
          <p:spPr>
            <a:xfrm>
              <a:off x="5621556" y="2666467"/>
              <a:ext cx="1080000" cy="1099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 name="Picture 26">
              <a:extLst>
                <a:ext uri="{FF2B5EF4-FFF2-40B4-BE49-F238E27FC236}">
                  <a16:creationId xmlns:a16="http://schemas.microsoft.com/office/drawing/2014/main" id="{945B0E1B-D713-3B11-B9E6-CD03E4EE32DB}"/>
                </a:ext>
              </a:extLst>
            </p:cNvPr>
            <p:cNvPicPr>
              <a:picLocks noChangeAspect="1"/>
            </p:cNvPicPr>
            <p:nvPr/>
          </p:nvPicPr>
          <p:blipFill>
            <a:blip r:embed="rId5"/>
            <a:stretch>
              <a:fillRect/>
            </a:stretch>
          </p:blipFill>
          <p:spPr>
            <a:xfrm>
              <a:off x="4142932" y="2747664"/>
              <a:ext cx="879429" cy="115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3" name="Picture 16">
              <a:extLst>
                <a:ext uri="{FF2B5EF4-FFF2-40B4-BE49-F238E27FC236}">
                  <a16:creationId xmlns:a16="http://schemas.microsoft.com/office/drawing/2014/main" id="{3AE60354-F40D-ECBE-E7FA-0F1AF4109F1C}"/>
                </a:ext>
              </a:extLst>
            </p:cNvPr>
            <p:cNvPicPr>
              <a:picLocks noChangeAspect="1"/>
            </p:cNvPicPr>
            <p:nvPr/>
          </p:nvPicPr>
          <p:blipFill>
            <a:blip r:embed="rId6"/>
            <a:stretch>
              <a:fillRect/>
            </a:stretch>
          </p:blipFill>
          <p:spPr>
            <a:xfrm>
              <a:off x="2306510" y="576778"/>
              <a:ext cx="1080000" cy="1129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4" name="Picture 8">
              <a:extLst>
                <a:ext uri="{FF2B5EF4-FFF2-40B4-BE49-F238E27FC236}">
                  <a16:creationId xmlns:a16="http://schemas.microsoft.com/office/drawing/2014/main" id="{0AC3B44F-1D30-7A79-792E-995F2D01243A}"/>
                </a:ext>
              </a:extLst>
            </p:cNvPr>
            <p:cNvPicPr>
              <a:picLocks noChangeAspect="1"/>
            </p:cNvPicPr>
            <p:nvPr/>
          </p:nvPicPr>
          <p:blipFill>
            <a:blip r:embed="rId7"/>
            <a:stretch>
              <a:fillRect/>
            </a:stretch>
          </p:blipFill>
          <p:spPr>
            <a:xfrm>
              <a:off x="4048341" y="242358"/>
              <a:ext cx="1080000" cy="1111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5" name="Picture 10">
              <a:extLst>
                <a:ext uri="{FF2B5EF4-FFF2-40B4-BE49-F238E27FC236}">
                  <a16:creationId xmlns:a16="http://schemas.microsoft.com/office/drawing/2014/main" id="{E2956515-154D-7E37-CCA2-B46E0376AC31}"/>
                </a:ext>
              </a:extLst>
            </p:cNvPr>
            <p:cNvPicPr>
              <a:picLocks noChangeAspect="1"/>
            </p:cNvPicPr>
            <p:nvPr/>
          </p:nvPicPr>
          <p:blipFill>
            <a:blip r:embed="rId8"/>
            <a:stretch>
              <a:fillRect/>
            </a:stretch>
          </p:blipFill>
          <p:spPr>
            <a:xfrm>
              <a:off x="5684198" y="582161"/>
              <a:ext cx="1080000" cy="1099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6" name="Picture 14">
              <a:extLst>
                <a:ext uri="{FF2B5EF4-FFF2-40B4-BE49-F238E27FC236}">
                  <a16:creationId xmlns:a16="http://schemas.microsoft.com/office/drawing/2014/main" id="{DFC66C8A-7F85-DCF7-702E-64C94972CEEC}"/>
                </a:ext>
              </a:extLst>
            </p:cNvPr>
            <p:cNvPicPr>
              <a:picLocks noChangeAspect="1"/>
            </p:cNvPicPr>
            <p:nvPr/>
          </p:nvPicPr>
          <p:blipFill>
            <a:blip r:embed="rId9"/>
            <a:stretch>
              <a:fillRect/>
            </a:stretch>
          </p:blipFill>
          <p:spPr>
            <a:xfrm>
              <a:off x="7281554" y="1656645"/>
              <a:ext cx="1080266" cy="1047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7" name="Picture 12">
              <a:extLst>
                <a:ext uri="{FF2B5EF4-FFF2-40B4-BE49-F238E27FC236}">
                  <a16:creationId xmlns:a16="http://schemas.microsoft.com/office/drawing/2014/main" id="{27427E93-2152-B295-93E1-724F7DFAB661}"/>
                </a:ext>
              </a:extLst>
            </p:cNvPr>
            <p:cNvPicPr>
              <a:picLocks noChangeAspect="1"/>
            </p:cNvPicPr>
            <p:nvPr/>
          </p:nvPicPr>
          <p:blipFill>
            <a:blip r:embed="rId10"/>
            <a:stretch>
              <a:fillRect/>
            </a:stretch>
          </p:blipFill>
          <p:spPr>
            <a:xfrm>
              <a:off x="842466" y="1656645"/>
              <a:ext cx="1080267" cy="1072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8" name="Picture 30">
              <a:extLst>
                <a:ext uri="{FF2B5EF4-FFF2-40B4-BE49-F238E27FC236}">
                  <a16:creationId xmlns:a16="http://schemas.microsoft.com/office/drawing/2014/main" id="{02242DBE-30F3-EAD5-CDAE-5D9B0ECDE27F}"/>
                </a:ext>
              </a:extLst>
            </p:cNvPr>
            <p:cNvPicPr>
              <a:picLocks noChangeAspect="1"/>
            </p:cNvPicPr>
            <p:nvPr/>
          </p:nvPicPr>
          <p:blipFill>
            <a:blip r:embed="rId11"/>
            <a:srcRect t="1" b="2798"/>
            <a:stretch/>
          </p:blipFill>
          <p:spPr>
            <a:xfrm>
              <a:off x="2488392" y="2654472"/>
              <a:ext cx="1080000" cy="1099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19" name="Picture 7">
            <a:extLst>
              <a:ext uri="{FF2B5EF4-FFF2-40B4-BE49-F238E27FC236}">
                <a16:creationId xmlns:a16="http://schemas.microsoft.com/office/drawing/2014/main" id="{64045052-F8E9-40CD-5FD0-E8E6A75DF726}"/>
              </a:ext>
            </a:extLst>
          </p:cNvPr>
          <p:cNvPicPr>
            <a:picLocks noChangeAspect="1"/>
          </p:cNvPicPr>
          <p:nvPr/>
        </p:nvPicPr>
        <p:blipFill>
          <a:blip r:embed="rId12"/>
          <a:stretch>
            <a:fillRect/>
          </a:stretch>
        </p:blipFill>
        <p:spPr>
          <a:xfrm>
            <a:off x="12504055" y="-12483"/>
            <a:ext cx="5593279" cy="6870483"/>
          </a:xfrm>
          <a:prstGeom prst="rect">
            <a:avLst/>
          </a:prstGeom>
        </p:spPr>
      </p:pic>
      <p:sp>
        <p:nvSpPr>
          <p:cNvPr id="120" name="Rubrik 1">
            <a:extLst>
              <a:ext uri="{FF2B5EF4-FFF2-40B4-BE49-F238E27FC236}">
                <a16:creationId xmlns:a16="http://schemas.microsoft.com/office/drawing/2014/main" id="{3035ECB9-08D0-1925-CB31-BF1CBDC6913B}"/>
              </a:ext>
            </a:extLst>
          </p:cNvPr>
          <p:cNvSpPr txBox="1">
            <a:spLocks/>
          </p:cNvSpPr>
          <p:nvPr/>
        </p:nvSpPr>
        <p:spPr bwMode="auto">
          <a:xfrm>
            <a:off x="-7633525"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rmAutofit/>
          </a:bodyPr>
          <a:lstStyle>
            <a:lvl1pPr algn="l" rtl="0" eaLnBrk="1" fontAlgn="base" hangingPunct="1">
              <a:spcBef>
                <a:spcPct val="0"/>
              </a:spcBef>
              <a:spcAft>
                <a:spcPct val="0"/>
              </a:spcAft>
              <a:defRPr sz="2800" b="0"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a:lstStyle>
          <a:p>
            <a:pPr defTabSz="1219170"/>
            <a:r>
              <a:rPr lang="en-US" sz="3733" kern="0" spc="-67">
                <a:solidFill>
                  <a:srgbClr val="4F0433"/>
                </a:solidFill>
                <a:latin typeface="DM Sans Medium"/>
              </a:rPr>
              <a:t>Why school settings?</a:t>
            </a:r>
            <a:endParaRPr lang="en-US" sz="3733" kern="0" spc="-67" dirty="0">
              <a:solidFill>
                <a:srgbClr val="4F0433"/>
              </a:solidFill>
              <a:latin typeface="DM Sans Medium"/>
            </a:endParaRPr>
          </a:p>
        </p:txBody>
      </p:sp>
      <p:sp>
        <p:nvSpPr>
          <p:cNvPr id="121" name="Content Placeholder 5">
            <a:extLst>
              <a:ext uri="{FF2B5EF4-FFF2-40B4-BE49-F238E27FC236}">
                <a16:creationId xmlns:a16="http://schemas.microsoft.com/office/drawing/2014/main" id="{7E98EA29-45E7-FD78-7714-455461633DA0}"/>
              </a:ext>
            </a:extLst>
          </p:cNvPr>
          <p:cNvSpPr txBox="1">
            <a:spLocks/>
          </p:cNvSpPr>
          <p:nvPr/>
        </p:nvSpPr>
        <p:spPr>
          <a:xfrm>
            <a:off x="-7632456" y="1595670"/>
            <a:ext cx="6074499" cy="4809660"/>
          </a:xfrm>
          <a:prstGeom prst="rect">
            <a:avLst/>
          </a:prstGeom>
        </p:spPr>
        <p:txBody>
          <a:bodyPr/>
          <a:lstStyle>
            <a:lvl1pPr marL="342900" indent="-342900" algn="l" rtl="0" eaLnBrk="1" fontAlgn="base" hangingPunct="1">
              <a:spcBef>
                <a:spcPct val="20000"/>
              </a:spcBef>
              <a:spcAft>
                <a:spcPct val="0"/>
              </a:spcAft>
              <a:buClr>
                <a:schemeClr val="accent1"/>
              </a:buClr>
              <a:buFont typeface="Arial" panose="020B0604020202020204" pitchFamily="34" charset="0"/>
              <a:buChar char="•"/>
              <a:defRPr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a:lstStyle>
          <a:p>
            <a:pPr marL="0" indent="0" defTabSz="1219170">
              <a:buClr>
                <a:srgbClr val="4F0433"/>
              </a:buClr>
              <a:buNone/>
            </a:pPr>
            <a:r>
              <a:rPr lang="en-US" sz="2667" kern="0">
                <a:solidFill>
                  <a:prstClr val="black"/>
                </a:solidFill>
                <a:latin typeface="DM Sans"/>
                <a:ea typeface="Calibri" panose="020F0502020204030204" pitchFamily="34" charset="0"/>
                <a:cs typeface="Times New Roman" panose="02020603050405020304" pitchFamily="18" charset="0"/>
              </a:rPr>
              <a:t>Teachers have high prevalence of mental ill-health related sick leave </a:t>
            </a:r>
            <a:r>
              <a:rPr lang="en-US" sz="1867" kern="0">
                <a:solidFill>
                  <a:prstClr val="black"/>
                </a:solidFill>
                <a:latin typeface="DM Sans"/>
                <a:ea typeface="Calibri" panose="020F0502020204030204" pitchFamily="34" charset="0"/>
                <a:cs typeface="Times New Roman" panose="02020603050405020304" pitchFamily="18" charset="0"/>
              </a:rPr>
              <a:t>(</a:t>
            </a:r>
            <a:r>
              <a:rPr lang="en-US" sz="1867" kern="0">
                <a:solidFill>
                  <a:prstClr val="black"/>
                </a:solidFill>
                <a:latin typeface="DM Sans"/>
                <a:cs typeface="Times New Roman" panose="02020603050405020304" pitchFamily="18" charset="0"/>
              </a:rPr>
              <a:t>Försäkringskassan, 2020)</a:t>
            </a:r>
          </a:p>
          <a:p>
            <a:pPr marL="0" indent="0" defTabSz="1219170">
              <a:buClr>
                <a:srgbClr val="4F0433"/>
              </a:buClr>
              <a:buNone/>
            </a:pPr>
            <a:endParaRPr lang="en-US" sz="2400" i="1" kern="0">
              <a:solidFill>
                <a:prstClr val="white"/>
              </a:solidFill>
              <a:latin typeface="DM Sans"/>
            </a:endParaRPr>
          </a:p>
          <a:p>
            <a:pPr marL="0" indent="0" defTabSz="1219170">
              <a:buClr>
                <a:srgbClr val="4F0433"/>
              </a:buClr>
              <a:buNone/>
            </a:pPr>
            <a:r>
              <a:rPr lang="en-US" sz="2667" kern="0">
                <a:solidFill>
                  <a:prstClr val="black"/>
                </a:solidFill>
                <a:latin typeface="DM Sans"/>
              </a:rPr>
              <a:t>Psychosocial risks is highly prevalent in schools </a:t>
            </a:r>
            <a:r>
              <a:rPr lang="en-US" sz="1867" kern="0">
                <a:solidFill>
                  <a:prstClr val="black"/>
                </a:solidFill>
                <a:latin typeface="DM Sans"/>
                <a:cs typeface="Times New Roman" panose="02020603050405020304" pitchFamily="18" charset="0"/>
              </a:rPr>
              <a:t>(Andersen et al., 2022). </a:t>
            </a:r>
          </a:p>
          <a:p>
            <a:pPr marL="457189" indent="-457189" defTabSz="1219170">
              <a:buClr>
                <a:srgbClr val="4F0433"/>
              </a:buClr>
            </a:pPr>
            <a:endParaRPr lang="en-US" sz="2400" i="1" kern="0">
              <a:solidFill>
                <a:prstClr val="black"/>
              </a:solidFill>
              <a:latin typeface="DM Sans"/>
            </a:endParaRPr>
          </a:p>
          <a:p>
            <a:pPr marL="0" indent="0" defTabSz="1219170">
              <a:buClr>
                <a:srgbClr val="4F0433"/>
              </a:buClr>
              <a:buNone/>
            </a:pPr>
            <a:r>
              <a:rPr lang="en-US" sz="2667" kern="0">
                <a:solidFill>
                  <a:prstClr val="black"/>
                </a:solidFill>
                <a:latin typeface="DM Sans"/>
              </a:rPr>
              <a:t>Schools have shortcomings in the systematic management of the work environment </a:t>
            </a:r>
            <a:r>
              <a:rPr lang="en-US" sz="1867" kern="0">
                <a:solidFill>
                  <a:prstClr val="black"/>
                </a:solidFill>
                <a:latin typeface="DM Sans"/>
                <a:cs typeface="Times New Roman" panose="02020603050405020304" pitchFamily="18" charset="0"/>
              </a:rPr>
              <a:t>(Arbetsmiljöverket, 2017)</a:t>
            </a:r>
            <a:endParaRPr lang="en-GB" sz="1867" kern="0" dirty="0">
              <a:solidFill>
                <a:prstClr val="black"/>
              </a:solidFill>
              <a:latin typeface="DM Sans"/>
            </a:endParaRPr>
          </a:p>
        </p:txBody>
      </p:sp>
    </p:spTree>
    <p:extLst>
      <p:ext uri="{BB962C8B-B14F-4D97-AF65-F5344CB8AC3E}">
        <p14:creationId xmlns:p14="http://schemas.microsoft.com/office/powerpoint/2010/main" val="4218538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7078DBAF-3D45-4736-F455-EDD9C9E79467}"/>
              </a:ext>
            </a:extLst>
          </p:cNvPr>
          <p:cNvPicPr>
            <a:picLocks noChangeAspect="1"/>
          </p:cNvPicPr>
          <p:nvPr/>
        </p:nvPicPr>
        <p:blipFill>
          <a:blip r:embed="rId3"/>
          <a:stretch>
            <a:fillRect/>
          </a:stretch>
        </p:blipFill>
        <p:spPr>
          <a:xfrm>
            <a:off x="12624725" y="468595"/>
            <a:ext cx="4983997" cy="5795347"/>
          </a:xfrm>
          <a:prstGeom prst="rect">
            <a:avLst/>
          </a:prstGeom>
          <a:noFill/>
          <a:ln>
            <a:noFill/>
          </a:ln>
          <a:effectLst/>
        </p:spPr>
      </p:pic>
      <p:pic>
        <p:nvPicPr>
          <p:cNvPr id="19" name="Bildobjekt 18" descr="En bild som visar text, skärmbild, Teckensnitt, design&#10;&#10;Automatiskt genererad beskrivning">
            <a:extLst>
              <a:ext uri="{FF2B5EF4-FFF2-40B4-BE49-F238E27FC236}">
                <a16:creationId xmlns:a16="http://schemas.microsoft.com/office/drawing/2014/main" id="{47CF294B-9626-0972-1761-6D1C1C0458F8}"/>
              </a:ext>
            </a:extLst>
          </p:cNvPr>
          <p:cNvPicPr>
            <a:picLocks noChangeAspect="1"/>
          </p:cNvPicPr>
          <p:nvPr/>
        </p:nvPicPr>
        <p:blipFill>
          <a:blip r:embed="rId4">
            <a:duotone>
              <a:schemeClr val="accent1">
                <a:shade val="45000"/>
                <a:satMod val="135000"/>
              </a:schemeClr>
              <a:prstClr val="white"/>
            </a:duotone>
            <a:alphaModFix amt="1000"/>
          </a:blip>
          <a:stretch>
            <a:fillRect/>
          </a:stretch>
        </p:blipFill>
        <p:spPr>
          <a:xfrm>
            <a:off x="12532905" y="4170897"/>
            <a:ext cx="2108044" cy="1870608"/>
          </a:xfrm>
          <a:prstGeom prst="rect">
            <a:avLst/>
          </a:prstGeom>
        </p:spPr>
      </p:pic>
      <p:pic>
        <p:nvPicPr>
          <p:cNvPr id="21" name="Bildobjekt 20" descr="En bild som visar text, skärmbild, Färggrann&#10;&#10;Automatiskt genererad beskrivning">
            <a:extLst>
              <a:ext uri="{FF2B5EF4-FFF2-40B4-BE49-F238E27FC236}">
                <a16:creationId xmlns:a16="http://schemas.microsoft.com/office/drawing/2014/main" id="{232EBB1F-1623-1748-B2BD-2ED1EDE3596F}"/>
              </a:ext>
            </a:extLst>
          </p:cNvPr>
          <p:cNvPicPr>
            <a:picLocks noChangeAspect="1"/>
          </p:cNvPicPr>
          <p:nvPr/>
        </p:nvPicPr>
        <p:blipFill>
          <a:blip r:embed="rId5">
            <a:duotone>
              <a:schemeClr val="accent1">
                <a:shade val="45000"/>
                <a:satMod val="135000"/>
              </a:schemeClr>
              <a:prstClr val="white"/>
            </a:duotone>
            <a:alphaModFix amt="1000"/>
          </a:blip>
          <a:stretch>
            <a:fillRect/>
          </a:stretch>
        </p:blipFill>
        <p:spPr>
          <a:xfrm>
            <a:off x="2585582" y="-2715683"/>
            <a:ext cx="1669367" cy="2428627"/>
          </a:xfrm>
          <a:prstGeom prst="rect">
            <a:avLst/>
          </a:prstGeom>
        </p:spPr>
      </p:pic>
      <p:sp>
        <p:nvSpPr>
          <p:cNvPr id="2" name="Rubrik 1">
            <a:extLst>
              <a:ext uri="{FF2B5EF4-FFF2-40B4-BE49-F238E27FC236}">
                <a16:creationId xmlns:a16="http://schemas.microsoft.com/office/drawing/2014/main" id="{725BC914-DC1B-AC8E-0BA2-AC0C9875F748}"/>
              </a:ext>
            </a:extLst>
          </p:cNvPr>
          <p:cNvSpPr>
            <a:spLocks noGrp="1"/>
          </p:cNvSpPr>
          <p:nvPr>
            <p:ph type="title"/>
          </p:nvPr>
        </p:nvSpPr>
        <p:spPr/>
        <p:txBody>
          <a:bodyPr wrap="square" anchor="t">
            <a:normAutofit/>
          </a:bodyPr>
          <a:lstStyle/>
          <a:p>
            <a:r>
              <a:rPr lang="en-US" dirty="0"/>
              <a:t>Why school settings?</a:t>
            </a:r>
          </a:p>
        </p:txBody>
      </p:sp>
      <p:sp>
        <p:nvSpPr>
          <p:cNvPr id="6" name="Content Placeholder 5">
            <a:extLst>
              <a:ext uri="{FF2B5EF4-FFF2-40B4-BE49-F238E27FC236}">
                <a16:creationId xmlns:a16="http://schemas.microsoft.com/office/drawing/2014/main" id="{16F0AB77-1F86-D3A0-B0A9-72ED82C22351}"/>
              </a:ext>
            </a:extLst>
          </p:cNvPr>
          <p:cNvSpPr>
            <a:spLocks noGrp="1"/>
          </p:cNvSpPr>
          <p:nvPr>
            <p:ph idx="13"/>
          </p:nvPr>
        </p:nvSpPr>
        <p:spPr>
          <a:xfrm>
            <a:off x="342364" y="1595670"/>
            <a:ext cx="6074499" cy="4809660"/>
          </a:xfrm>
        </p:spPr>
        <p:txBody>
          <a:bodyPr/>
          <a:lstStyle/>
          <a:p>
            <a:pPr marL="0" indent="0">
              <a:buNone/>
            </a:pPr>
            <a:r>
              <a:rPr lang="en-US" sz="2667" dirty="0">
                <a:ea typeface="Calibri" panose="020F0502020204030204" pitchFamily="34" charset="0"/>
                <a:cs typeface="Times New Roman" panose="02020603050405020304" pitchFamily="18" charset="0"/>
              </a:rPr>
              <a:t>Teachers have high prevalence of mental ill-health and related sick leave </a:t>
            </a:r>
            <a:r>
              <a:rPr lang="en-US" sz="1867" dirty="0">
                <a:ea typeface="Calibri" panose="020F0502020204030204" pitchFamily="34" charset="0"/>
                <a:cs typeface="Times New Roman" panose="02020603050405020304" pitchFamily="18" charset="0"/>
              </a:rPr>
              <a:t>(</a:t>
            </a:r>
            <a:r>
              <a:rPr lang="en-US" sz="1867" dirty="0" err="1">
                <a:cs typeface="Times New Roman" panose="02020603050405020304" pitchFamily="18" charset="0"/>
              </a:rPr>
              <a:t>Försäkringskassan</a:t>
            </a:r>
            <a:r>
              <a:rPr lang="en-US" sz="1867" dirty="0">
                <a:cs typeface="Times New Roman" panose="02020603050405020304" pitchFamily="18" charset="0"/>
              </a:rPr>
              <a:t>, 2020)</a:t>
            </a:r>
          </a:p>
          <a:p>
            <a:pPr marL="0" indent="0">
              <a:buNone/>
            </a:pPr>
            <a:endParaRPr lang="en-US" i="1" dirty="0">
              <a:solidFill>
                <a:schemeClr val="bg1"/>
              </a:solidFill>
            </a:endParaRPr>
          </a:p>
          <a:p>
            <a:pPr marL="0" indent="0">
              <a:buNone/>
            </a:pPr>
            <a:r>
              <a:rPr lang="en-US" sz="2667" dirty="0"/>
              <a:t>Psychosocial risks are highly prevalent in schools </a:t>
            </a:r>
            <a:r>
              <a:rPr lang="en-US" sz="1867" dirty="0">
                <a:cs typeface="Times New Roman" panose="02020603050405020304" pitchFamily="18" charset="0"/>
              </a:rPr>
              <a:t>(Andersen et al., 2022). </a:t>
            </a:r>
          </a:p>
          <a:p>
            <a:endParaRPr lang="en-US" i="1" dirty="0"/>
          </a:p>
          <a:p>
            <a:pPr marL="0" indent="0">
              <a:buNone/>
            </a:pPr>
            <a:r>
              <a:rPr lang="en-US" sz="2667" dirty="0"/>
              <a:t>Schools have shortcomings in the systematic management of the work environment </a:t>
            </a:r>
            <a:r>
              <a:rPr lang="en-US" sz="1867" dirty="0">
                <a:cs typeface="Times New Roman" panose="02020603050405020304" pitchFamily="18" charset="0"/>
              </a:rPr>
              <a:t>(</a:t>
            </a:r>
            <a:r>
              <a:rPr lang="en-US" sz="1867" dirty="0" err="1">
                <a:cs typeface="Times New Roman" panose="02020603050405020304" pitchFamily="18" charset="0"/>
              </a:rPr>
              <a:t>Arbetsmiljöverket</a:t>
            </a:r>
            <a:r>
              <a:rPr lang="en-US" sz="1867" dirty="0">
                <a:cs typeface="Times New Roman" panose="02020603050405020304" pitchFamily="18" charset="0"/>
              </a:rPr>
              <a:t>, 2017)</a:t>
            </a:r>
            <a:endParaRPr lang="en-GB" sz="1867" dirty="0"/>
          </a:p>
        </p:txBody>
      </p:sp>
      <p:pic>
        <p:nvPicPr>
          <p:cNvPr id="13" name="Platshållare för innehåll 106" descr="En bild som visar text, visitkort, skärmbild, design&#10;&#10;Automatiskt genererad beskrivning">
            <a:extLst>
              <a:ext uri="{FF2B5EF4-FFF2-40B4-BE49-F238E27FC236}">
                <a16:creationId xmlns:a16="http://schemas.microsoft.com/office/drawing/2014/main" id="{A03B6A88-4004-DEFE-ED87-715CBCB0EE4B}"/>
              </a:ext>
            </a:extLst>
          </p:cNvPr>
          <p:cNvPicPr>
            <a:picLocks noChangeAspect="1"/>
          </p:cNvPicPr>
          <p:nvPr/>
        </p:nvPicPr>
        <p:blipFill>
          <a:blip r:embed="rId6">
            <a:duotone>
              <a:schemeClr val="accent1">
                <a:shade val="45000"/>
                <a:satMod val="135000"/>
              </a:schemeClr>
              <a:prstClr val="white"/>
            </a:duotone>
            <a:alphaModFix amt="1000"/>
          </a:blip>
          <a:stretch>
            <a:fillRect/>
          </a:stretch>
        </p:blipFill>
        <p:spPr bwMode="auto">
          <a:xfrm>
            <a:off x="-6552972" y="1823056"/>
            <a:ext cx="2486732" cy="318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Bildobjekt 13" descr="En bild som visar text, siluett, skärmbild, grafisk design&#10;&#10;Automatiskt genererad beskrivning">
            <a:extLst>
              <a:ext uri="{FF2B5EF4-FFF2-40B4-BE49-F238E27FC236}">
                <a16:creationId xmlns:a16="http://schemas.microsoft.com/office/drawing/2014/main" id="{17E48E6E-376D-A0F6-907B-E0C529169F74}"/>
              </a:ext>
            </a:extLst>
          </p:cNvPr>
          <p:cNvPicPr>
            <a:picLocks noChangeAspect="1"/>
          </p:cNvPicPr>
          <p:nvPr/>
        </p:nvPicPr>
        <p:blipFill>
          <a:blip r:embed="rId7">
            <a:duotone>
              <a:schemeClr val="accent1">
                <a:shade val="45000"/>
                <a:satMod val="135000"/>
              </a:schemeClr>
              <a:prstClr val="white"/>
            </a:duotone>
            <a:alphaModFix amt="1000"/>
          </a:blip>
          <a:stretch>
            <a:fillRect/>
          </a:stretch>
        </p:blipFill>
        <p:spPr>
          <a:xfrm>
            <a:off x="-6577408" y="4173221"/>
            <a:ext cx="3694764" cy="1869775"/>
          </a:xfrm>
          <a:prstGeom prst="rect">
            <a:avLst/>
          </a:prstGeom>
        </p:spPr>
      </p:pic>
      <p:pic>
        <p:nvPicPr>
          <p:cNvPr id="8" name="Picture 7">
            <a:extLst>
              <a:ext uri="{FF2B5EF4-FFF2-40B4-BE49-F238E27FC236}">
                <a16:creationId xmlns:a16="http://schemas.microsoft.com/office/drawing/2014/main" id="{9235C4D4-34CB-12A3-0AC2-654AC4DF1CD1}"/>
              </a:ext>
            </a:extLst>
          </p:cNvPr>
          <p:cNvPicPr>
            <a:picLocks noChangeAspect="1"/>
          </p:cNvPicPr>
          <p:nvPr/>
        </p:nvPicPr>
        <p:blipFill>
          <a:blip r:embed="rId8"/>
          <a:stretch>
            <a:fillRect/>
          </a:stretch>
        </p:blipFill>
        <p:spPr>
          <a:xfrm>
            <a:off x="6608885" y="-12483"/>
            <a:ext cx="5593279" cy="6870483"/>
          </a:xfrm>
          <a:prstGeom prst="rect">
            <a:avLst/>
          </a:prstGeom>
        </p:spPr>
      </p:pic>
      <p:pic>
        <p:nvPicPr>
          <p:cNvPr id="3" name="Bildobjekt 8" descr="En bild som visar text, skärmbild, Teckensnitt, design&#10;&#10;Automatiskt genererad beskrivning">
            <a:extLst>
              <a:ext uri="{FF2B5EF4-FFF2-40B4-BE49-F238E27FC236}">
                <a16:creationId xmlns:a16="http://schemas.microsoft.com/office/drawing/2014/main" id="{A1F8B8DC-22C3-522A-C66E-FA057A183FB3}"/>
              </a:ext>
            </a:extLst>
          </p:cNvPr>
          <p:cNvPicPr>
            <a:picLocks noChangeAspect="1"/>
          </p:cNvPicPr>
          <p:nvPr/>
        </p:nvPicPr>
        <p:blipFill>
          <a:blip r:embed="rId9"/>
          <a:stretch>
            <a:fillRect/>
          </a:stretch>
        </p:blipFill>
        <p:spPr>
          <a:xfrm>
            <a:off x="-4465173" y="1827755"/>
            <a:ext cx="3360373" cy="4479356"/>
          </a:xfrm>
          <a:prstGeom prst="rect">
            <a:avLst/>
          </a:prstGeom>
          <a:solidFill>
            <a:schemeClr val="tx1"/>
          </a:solidFill>
          <a:ln>
            <a:solidFill>
              <a:schemeClr val="tx1"/>
            </a:solidFill>
          </a:ln>
        </p:spPr>
      </p:pic>
      <p:sp>
        <p:nvSpPr>
          <p:cNvPr id="5" name="Rubrik 1">
            <a:extLst>
              <a:ext uri="{FF2B5EF4-FFF2-40B4-BE49-F238E27FC236}">
                <a16:creationId xmlns:a16="http://schemas.microsoft.com/office/drawing/2014/main" id="{445862B9-7C6D-1E1B-9426-FC5FED11F387}"/>
              </a:ext>
            </a:extLst>
          </p:cNvPr>
          <p:cNvSpPr txBox="1">
            <a:spLocks/>
          </p:cNvSpPr>
          <p:nvPr/>
        </p:nvSpPr>
        <p:spPr bwMode="auto">
          <a:xfrm>
            <a:off x="-11665973"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rmAutofit/>
          </a:bodyPr>
          <a:lstStyle>
            <a:lvl1pPr algn="l" rtl="0" eaLnBrk="1" fontAlgn="base" hangingPunct="1">
              <a:spcBef>
                <a:spcPct val="0"/>
              </a:spcBef>
              <a:spcAft>
                <a:spcPct val="0"/>
              </a:spcAft>
              <a:defRPr sz="2800" b="0"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a:lstStyle>
          <a:p>
            <a:pPr defTabSz="1219170">
              <a:lnSpc>
                <a:spcPct val="90000"/>
              </a:lnSpc>
            </a:pPr>
            <a:r>
              <a:rPr lang="en-US" sz="3200" b="1" kern="0" spc="-67">
                <a:solidFill>
                  <a:srgbClr val="4F0433"/>
                </a:solidFill>
                <a:latin typeface="DM Sans Medium"/>
              </a:rPr>
              <a:t>The Thing </a:t>
            </a:r>
            <a:r>
              <a:rPr lang="en-US" sz="3200" kern="0" spc="-67">
                <a:solidFill>
                  <a:srgbClr val="4F0433"/>
                </a:solidFill>
                <a:latin typeface="DM Sans Medium"/>
              </a:rPr>
              <a:t>– The Guideline for the Prevention of Mental Ill-health at the workplace </a:t>
            </a:r>
            <a:endParaRPr lang="en-US" sz="3200" kern="0" spc="-67" dirty="0">
              <a:solidFill>
                <a:srgbClr val="4F0433"/>
              </a:solidFill>
              <a:latin typeface="DM Sans Medium"/>
            </a:endParaRPr>
          </a:p>
        </p:txBody>
      </p:sp>
    </p:spTree>
    <p:extLst>
      <p:ext uri="{BB962C8B-B14F-4D97-AF65-F5344CB8AC3E}">
        <p14:creationId xmlns:p14="http://schemas.microsoft.com/office/powerpoint/2010/main" val="3841113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 17">
            <a:extLst>
              <a:ext uri="{FF2B5EF4-FFF2-40B4-BE49-F238E27FC236}">
                <a16:creationId xmlns:a16="http://schemas.microsoft.com/office/drawing/2014/main" id="{C146DE32-186E-1A13-4F87-F12B245EE581}"/>
              </a:ext>
            </a:extLst>
          </p:cNvPr>
          <p:cNvGrpSpPr/>
          <p:nvPr/>
        </p:nvGrpSpPr>
        <p:grpSpPr>
          <a:xfrm>
            <a:off x="6536388" y="521060"/>
            <a:ext cx="6204776" cy="6108613"/>
            <a:chOff x="3013952" y="756163"/>
            <a:chExt cx="4653582" cy="4581460"/>
          </a:xfrm>
          <a:solidFill>
            <a:srgbClr val="D2D2D2">
              <a:alpha val="20000"/>
            </a:srgbClr>
          </a:solidFill>
        </p:grpSpPr>
        <p:grpSp>
          <p:nvGrpSpPr>
            <p:cNvPr id="19" name="Bild 33" descr="En uppsättning med olika mönstrade cirklar">
              <a:extLst>
                <a:ext uri="{FF2B5EF4-FFF2-40B4-BE49-F238E27FC236}">
                  <a16:creationId xmlns:a16="http://schemas.microsoft.com/office/drawing/2014/main" id="{36518E2F-B5C3-DCD2-1828-DA3E710D08D8}"/>
                </a:ext>
              </a:extLst>
            </p:cNvPr>
            <p:cNvGrpSpPr/>
            <p:nvPr/>
          </p:nvGrpSpPr>
          <p:grpSpPr>
            <a:xfrm>
              <a:off x="5380871" y="2818576"/>
              <a:ext cx="2286663" cy="2286663"/>
              <a:chOff x="5380871" y="2818576"/>
              <a:chExt cx="2286663" cy="2286663"/>
            </a:xfrm>
            <a:grpFill/>
          </p:grpSpPr>
          <p:sp>
            <p:nvSpPr>
              <p:cNvPr id="83" name="Frihandsfigur: Form 82">
                <a:extLst>
                  <a:ext uri="{FF2B5EF4-FFF2-40B4-BE49-F238E27FC236}">
                    <a16:creationId xmlns:a16="http://schemas.microsoft.com/office/drawing/2014/main" id="{7C5B73E9-20FF-2525-5BA6-2BB71BA39A9A}"/>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4" name="Frihandsfigur: Form 83">
                <a:extLst>
                  <a:ext uri="{FF2B5EF4-FFF2-40B4-BE49-F238E27FC236}">
                    <a16:creationId xmlns:a16="http://schemas.microsoft.com/office/drawing/2014/main" id="{C5DF4481-B66B-0C44-DDA7-D836068EDDF8}"/>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8BFAD886-B980-C600-1800-6C9E10CC95A9}"/>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6" name="Frihandsfigur: Form 85">
                <a:extLst>
                  <a:ext uri="{FF2B5EF4-FFF2-40B4-BE49-F238E27FC236}">
                    <a16:creationId xmlns:a16="http://schemas.microsoft.com/office/drawing/2014/main" id="{7B034E47-56EE-5F15-FBE8-2E580DFBE53A}"/>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7" name="Frihandsfigur: Form 86">
                <a:extLst>
                  <a:ext uri="{FF2B5EF4-FFF2-40B4-BE49-F238E27FC236}">
                    <a16:creationId xmlns:a16="http://schemas.microsoft.com/office/drawing/2014/main" id="{3CE9B6C9-4638-CB93-1BD3-91290ACBB117}"/>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8" name="Frihandsfigur: Form 87">
                <a:extLst>
                  <a:ext uri="{FF2B5EF4-FFF2-40B4-BE49-F238E27FC236}">
                    <a16:creationId xmlns:a16="http://schemas.microsoft.com/office/drawing/2014/main" id="{A1CE07DF-9BEC-7175-E3DC-79EE5927B8EE}"/>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9" name="Frihandsfigur: Form 88">
                <a:extLst>
                  <a:ext uri="{FF2B5EF4-FFF2-40B4-BE49-F238E27FC236}">
                    <a16:creationId xmlns:a16="http://schemas.microsoft.com/office/drawing/2014/main" id="{769D00BD-5941-DA14-4AF9-61B7152D99A3}"/>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0" name="Frihandsfigur: Form 89">
                <a:extLst>
                  <a:ext uri="{FF2B5EF4-FFF2-40B4-BE49-F238E27FC236}">
                    <a16:creationId xmlns:a16="http://schemas.microsoft.com/office/drawing/2014/main" id="{3E45C4BA-FCCF-3A9C-8A8A-22BA011F9129}"/>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7705A4FC-6EE3-9D2E-4D0B-7C05DF53D01D}"/>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5EBDBD00-9D93-9C60-E22C-81A217E09329}"/>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C77D35EE-8009-A105-8384-FEBC29EF7927}"/>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96526560-58CE-A46E-E9A2-7F38D53A8D0B}"/>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A73978AB-F46D-ED9D-C7A6-7CF2A991EF2C}"/>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A6BDECBF-82A5-8228-100F-53411B8405EC}"/>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BDD20847-6A3C-B10B-5F6F-DEF7EF7EABAF}"/>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8" name="Frihandsfigur: Form 97">
                <a:extLst>
                  <a:ext uri="{FF2B5EF4-FFF2-40B4-BE49-F238E27FC236}">
                    <a16:creationId xmlns:a16="http://schemas.microsoft.com/office/drawing/2014/main" id="{75161C0F-271B-4C41-D70D-37324C7B7E70}"/>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9" name="Frihandsfigur: Form 98">
                <a:extLst>
                  <a:ext uri="{FF2B5EF4-FFF2-40B4-BE49-F238E27FC236}">
                    <a16:creationId xmlns:a16="http://schemas.microsoft.com/office/drawing/2014/main" id="{23E61ECA-49FA-7078-6C98-92C92382B26F}"/>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0" name="Frihandsfigur: Form 99">
                <a:extLst>
                  <a:ext uri="{FF2B5EF4-FFF2-40B4-BE49-F238E27FC236}">
                    <a16:creationId xmlns:a16="http://schemas.microsoft.com/office/drawing/2014/main" id="{FA3496AD-F8D5-399F-E12E-1FE1161C82E9}"/>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1" name="Frihandsfigur: Form 100">
                <a:extLst>
                  <a:ext uri="{FF2B5EF4-FFF2-40B4-BE49-F238E27FC236}">
                    <a16:creationId xmlns:a16="http://schemas.microsoft.com/office/drawing/2014/main" id="{23CEF857-25B8-D727-44B2-038C6A8EB3AE}"/>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2" name="Frihandsfigur: Form 101">
                <a:extLst>
                  <a:ext uri="{FF2B5EF4-FFF2-40B4-BE49-F238E27FC236}">
                    <a16:creationId xmlns:a16="http://schemas.microsoft.com/office/drawing/2014/main" id="{DEA7A613-4444-C7D5-6F1A-08D845D1CA70}"/>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3" name="Frihandsfigur: Form 102">
                <a:extLst>
                  <a:ext uri="{FF2B5EF4-FFF2-40B4-BE49-F238E27FC236}">
                    <a16:creationId xmlns:a16="http://schemas.microsoft.com/office/drawing/2014/main" id="{90AF2B69-C28F-584E-75E9-D3452894075B}"/>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4" name="Frihandsfigur: Form 103">
                <a:extLst>
                  <a:ext uri="{FF2B5EF4-FFF2-40B4-BE49-F238E27FC236}">
                    <a16:creationId xmlns:a16="http://schemas.microsoft.com/office/drawing/2014/main" id="{7A2ED1E4-5038-97FF-74C3-438A05403B20}"/>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5" name="Frihandsfigur: Form 104">
                <a:extLst>
                  <a:ext uri="{FF2B5EF4-FFF2-40B4-BE49-F238E27FC236}">
                    <a16:creationId xmlns:a16="http://schemas.microsoft.com/office/drawing/2014/main" id="{E5B52C56-A8F8-CD2D-7453-CCFD05ADAF19}"/>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6" name="Frihandsfigur: Form 105">
                <a:extLst>
                  <a:ext uri="{FF2B5EF4-FFF2-40B4-BE49-F238E27FC236}">
                    <a16:creationId xmlns:a16="http://schemas.microsoft.com/office/drawing/2014/main" id="{E575A22B-5E42-0997-25F1-58A6BE128679}"/>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7" name="Frihandsfigur: Form 106">
                <a:extLst>
                  <a:ext uri="{FF2B5EF4-FFF2-40B4-BE49-F238E27FC236}">
                    <a16:creationId xmlns:a16="http://schemas.microsoft.com/office/drawing/2014/main" id="{2DAF8A95-247B-7B35-177B-620AFDCAFAB0}"/>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8" name="Frihandsfigur: Form 107">
                <a:extLst>
                  <a:ext uri="{FF2B5EF4-FFF2-40B4-BE49-F238E27FC236}">
                    <a16:creationId xmlns:a16="http://schemas.microsoft.com/office/drawing/2014/main" id="{C3AD26C6-B580-015E-FF1A-F3438E1EB956}"/>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9" name="Frihandsfigur: Form 108">
                <a:extLst>
                  <a:ext uri="{FF2B5EF4-FFF2-40B4-BE49-F238E27FC236}">
                    <a16:creationId xmlns:a16="http://schemas.microsoft.com/office/drawing/2014/main" id="{3A57C574-56B6-709B-924A-CBD8100329E9}"/>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0" name="Frihandsfigur: Form 19">
              <a:extLst>
                <a:ext uri="{FF2B5EF4-FFF2-40B4-BE49-F238E27FC236}">
                  <a16:creationId xmlns:a16="http://schemas.microsoft.com/office/drawing/2014/main" id="{50A1AB15-7F46-2366-3B5A-A8F13EF84DB2}"/>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 name="Frihandsfigur: Form 20">
              <a:extLst>
                <a:ext uri="{FF2B5EF4-FFF2-40B4-BE49-F238E27FC236}">
                  <a16:creationId xmlns:a16="http://schemas.microsoft.com/office/drawing/2014/main" id="{C21477E0-CAC1-9C2A-F5D8-275DA78693D3}"/>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 name="Frihandsfigur: Form 21">
              <a:extLst>
                <a:ext uri="{FF2B5EF4-FFF2-40B4-BE49-F238E27FC236}">
                  <a16:creationId xmlns:a16="http://schemas.microsoft.com/office/drawing/2014/main" id="{1C35BF1F-602B-380D-3A60-0D1FBAD8C5FC}"/>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23" name="Bild 33" descr="En uppsättning med olika mönstrade cirklar">
              <a:extLst>
                <a:ext uri="{FF2B5EF4-FFF2-40B4-BE49-F238E27FC236}">
                  <a16:creationId xmlns:a16="http://schemas.microsoft.com/office/drawing/2014/main" id="{471ED2AC-1E90-8945-8D87-17874DAFEB79}"/>
                </a:ext>
              </a:extLst>
            </p:cNvPr>
            <p:cNvGrpSpPr/>
            <p:nvPr/>
          </p:nvGrpSpPr>
          <p:grpSpPr>
            <a:xfrm>
              <a:off x="3013952" y="2999236"/>
              <a:ext cx="2287553" cy="2287553"/>
              <a:chOff x="3013952" y="2999236"/>
              <a:chExt cx="2287553" cy="2287553"/>
            </a:xfrm>
            <a:grpFill/>
          </p:grpSpPr>
          <p:sp>
            <p:nvSpPr>
              <p:cNvPr id="40" name="Frihandsfigur: Form 39">
                <a:extLst>
                  <a:ext uri="{FF2B5EF4-FFF2-40B4-BE49-F238E27FC236}">
                    <a16:creationId xmlns:a16="http://schemas.microsoft.com/office/drawing/2014/main" id="{19F84D0F-C6DD-B6B4-9B83-E162394E1469}"/>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1" name="Frihandsfigur: Form 40">
                <a:extLst>
                  <a:ext uri="{FF2B5EF4-FFF2-40B4-BE49-F238E27FC236}">
                    <a16:creationId xmlns:a16="http://schemas.microsoft.com/office/drawing/2014/main" id="{F1D6E4BA-85FF-4931-0C12-96BDDB610172}"/>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2" name="Frihandsfigur: Form 41">
                <a:extLst>
                  <a:ext uri="{FF2B5EF4-FFF2-40B4-BE49-F238E27FC236}">
                    <a16:creationId xmlns:a16="http://schemas.microsoft.com/office/drawing/2014/main" id="{790D7FE5-57AA-FE2E-A6D5-53B06C9E7F7E}"/>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3" name="Frihandsfigur: Form 42">
                <a:extLst>
                  <a:ext uri="{FF2B5EF4-FFF2-40B4-BE49-F238E27FC236}">
                    <a16:creationId xmlns:a16="http://schemas.microsoft.com/office/drawing/2014/main" id="{1D59DB62-B085-3FD9-C494-589C29AC716E}"/>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4" name="Frihandsfigur: Form 43">
                <a:extLst>
                  <a:ext uri="{FF2B5EF4-FFF2-40B4-BE49-F238E27FC236}">
                    <a16:creationId xmlns:a16="http://schemas.microsoft.com/office/drawing/2014/main" id="{E665C93C-2B21-D9BD-B2DD-4AE2DEE8344F}"/>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5" name="Frihandsfigur: Form 44">
                <a:extLst>
                  <a:ext uri="{FF2B5EF4-FFF2-40B4-BE49-F238E27FC236}">
                    <a16:creationId xmlns:a16="http://schemas.microsoft.com/office/drawing/2014/main" id="{CDBA019E-85A0-9F00-E4B0-0F8F00A10275}"/>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6" name="Frihandsfigur: Form 45">
                <a:extLst>
                  <a:ext uri="{FF2B5EF4-FFF2-40B4-BE49-F238E27FC236}">
                    <a16:creationId xmlns:a16="http://schemas.microsoft.com/office/drawing/2014/main" id="{E5879FAB-DA31-3258-F576-5E809889251D}"/>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7" name="Frihandsfigur: Form 46">
                <a:extLst>
                  <a:ext uri="{FF2B5EF4-FFF2-40B4-BE49-F238E27FC236}">
                    <a16:creationId xmlns:a16="http://schemas.microsoft.com/office/drawing/2014/main" id="{4390CDF6-FD3A-905F-B783-EAB6DAB41AAF}"/>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8" name="Frihandsfigur: Form 47">
                <a:extLst>
                  <a:ext uri="{FF2B5EF4-FFF2-40B4-BE49-F238E27FC236}">
                    <a16:creationId xmlns:a16="http://schemas.microsoft.com/office/drawing/2014/main" id="{0C662FAB-F39D-8EF4-D9C7-C6AF6EB2F439}"/>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9" name="Frihandsfigur: Form 48">
                <a:extLst>
                  <a:ext uri="{FF2B5EF4-FFF2-40B4-BE49-F238E27FC236}">
                    <a16:creationId xmlns:a16="http://schemas.microsoft.com/office/drawing/2014/main" id="{8C4D5A7A-98C2-BE73-1057-F80701AB4B13}"/>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0" name="Frihandsfigur: Form 49">
                <a:extLst>
                  <a:ext uri="{FF2B5EF4-FFF2-40B4-BE49-F238E27FC236}">
                    <a16:creationId xmlns:a16="http://schemas.microsoft.com/office/drawing/2014/main" id="{7D47E1CB-F96F-0035-77E3-6B54A1A1C951}"/>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1" name="Frihandsfigur: Form 50">
                <a:extLst>
                  <a:ext uri="{FF2B5EF4-FFF2-40B4-BE49-F238E27FC236}">
                    <a16:creationId xmlns:a16="http://schemas.microsoft.com/office/drawing/2014/main" id="{5DD2E92C-D50C-5641-413A-E493B7B63C67}"/>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2" name="Frihandsfigur: Form 51">
                <a:extLst>
                  <a:ext uri="{FF2B5EF4-FFF2-40B4-BE49-F238E27FC236}">
                    <a16:creationId xmlns:a16="http://schemas.microsoft.com/office/drawing/2014/main" id="{6D142B15-942A-4004-2479-9A7B1773D7BE}"/>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3" name="Frihandsfigur: Form 52">
                <a:extLst>
                  <a:ext uri="{FF2B5EF4-FFF2-40B4-BE49-F238E27FC236}">
                    <a16:creationId xmlns:a16="http://schemas.microsoft.com/office/drawing/2014/main" id="{E31F9DA4-B2FF-94DD-752B-5574A67118A5}"/>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4" name="Frihandsfigur: Form 53">
                <a:extLst>
                  <a:ext uri="{FF2B5EF4-FFF2-40B4-BE49-F238E27FC236}">
                    <a16:creationId xmlns:a16="http://schemas.microsoft.com/office/drawing/2014/main" id="{C77B0FA9-7350-C551-3E49-8A17B162D8FB}"/>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5" name="Frihandsfigur: Form 54">
                <a:extLst>
                  <a:ext uri="{FF2B5EF4-FFF2-40B4-BE49-F238E27FC236}">
                    <a16:creationId xmlns:a16="http://schemas.microsoft.com/office/drawing/2014/main" id="{50D0D3DE-F4B5-4FD8-D063-8FB5CEC840CC}"/>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6" name="Frihandsfigur: Form 55">
                <a:extLst>
                  <a:ext uri="{FF2B5EF4-FFF2-40B4-BE49-F238E27FC236}">
                    <a16:creationId xmlns:a16="http://schemas.microsoft.com/office/drawing/2014/main" id="{662B5A0F-73D8-F682-02B6-985E8DF1D084}"/>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7" name="Frihandsfigur: Form 56">
                <a:extLst>
                  <a:ext uri="{FF2B5EF4-FFF2-40B4-BE49-F238E27FC236}">
                    <a16:creationId xmlns:a16="http://schemas.microsoft.com/office/drawing/2014/main" id="{08608002-418B-6017-2D29-4DACA079460D}"/>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8" name="Frihandsfigur: Form 57">
                <a:extLst>
                  <a:ext uri="{FF2B5EF4-FFF2-40B4-BE49-F238E27FC236}">
                    <a16:creationId xmlns:a16="http://schemas.microsoft.com/office/drawing/2014/main" id="{C38BA7AF-76CB-04D7-FCA4-5229941A961E}"/>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9" name="Frihandsfigur: Form 58">
                <a:extLst>
                  <a:ext uri="{FF2B5EF4-FFF2-40B4-BE49-F238E27FC236}">
                    <a16:creationId xmlns:a16="http://schemas.microsoft.com/office/drawing/2014/main" id="{F621E67A-3E4A-BD71-FE5D-6D3384CDC7AC}"/>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0" name="Frihandsfigur: Form 59">
                <a:extLst>
                  <a:ext uri="{FF2B5EF4-FFF2-40B4-BE49-F238E27FC236}">
                    <a16:creationId xmlns:a16="http://schemas.microsoft.com/office/drawing/2014/main" id="{F37106AF-E39A-E8C8-8C6D-FC708F4D3FDE}"/>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1" name="Frihandsfigur: Form 60">
                <a:extLst>
                  <a:ext uri="{FF2B5EF4-FFF2-40B4-BE49-F238E27FC236}">
                    <a16:creationId xmlns:a16="http://schemas.microsoft.com/office/drawing/2014/main" id="{E066B031-A450-C4CB-C26E-F8F386A8D55A}"/>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2" name="Frihandsfigur: Form 61">
                <a:extLst>
                  <a:ext uri="{FF2B5EF4-FFF2-40B4-BE49-F238E27FC236}">
                    <a16:creationId xmlns:a16="http://schemas.microsoft.com/office/drawing/2014/main" id="{C4D41787-1926-A2EF-6BFB-5D5F54A6656C}"/>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3" name="Frihandsfigur: Form 62">
                <a:extLst>
                  <a:ext uri="{FF2B5EF4-FFF2-40B4-BE49-F238E27FC236}">
                    <a16:creationId xmlns:a16="http://schemas.microsoft.com/office/drawing/2014/main" id="{0489BA62-34F1-29B3-7019-6EF525919DAD}"/>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4" name="Frihandsfigur: Form 63">
                <a:extLst>
                  <a:ext uri="{FF2B5EF4-FFF2-40B4-BE49-F238E27FC236}">
                    <a16:creationId xmlns:a16="http://schemas.microsoft.com/office/drawing/2014/main" id="{0F357B26-B41B-DAC5-764D-6716EE1C0A6C}"/>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5" name="Frihandsfigur: Form 64">
                <a:extLst>
                  <a:ext uri="{FF2B5EF4-FFF2-40B4-BE49-F238E27FC236}">
                    <a16:creationId xmlns:a16="http://schemas.microsoft.com/office/drawing/2014/main" id="{D0D44C4D-07D4-BE12-1BC4-B73AFDC86993}"/>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6" name="Frihandsfigur: Form 65">
                <a:extLst>
                  <a:ext uri="{FF2B5EF4-FFF2-40B4-BE49-F238E27FC236}">
                    <a16:creationId xmlns:a16="http://schemas.microsoft.com/office/drawing/2014/main" id="{9B0D904D-2A30-AC29-74D9-CC05A443FC0E}"/>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7" name="Frihandsfigur: Form 66">
                <a:extLst>
                  <a:ext uri="{FF2B5EF4-FFF2-40B4-BE49-F238E27FC236}">
                    <a16:creationId xmlns:a16="http://schemas.microsoft.com/office/drawing/2014/main" id="{213B8EB6-356D-E21D-FEE5-3C54330E20C6}"/>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8" name="Frihandsfigur: Form 67">
                <a:extLst>
                  <a:ext uri="{FF2B5EF4-FFF2-40B4-BE49-F238E27FC236}">
                    <a16:creationId xmlns:a16="http://schemas.microsoft.com/office/drawing/2014/main" id="{79039B79-F50F-F4C7-F3C0-9AF873DD1821}"/>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9" name="Frihandsfigur: Form 68">
                <a:extLst>
                  <a:ext uri="{FF2B5EF4-FFF2-40B4-BE49-F238E27FC236}">
                    <a16:creationId xmlns:a16="http://schemas.microsoft.com/office/drawing/2014/main" id="{6856E2C3-B810-03B0-F3A2-B050DF03571E}"/>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0" name="Frihandsfigur: Form 69">
                <a:extLst>
                  <a:ext uri="{FF2B5EF4-FFF2-40B4-BE49-F238E27FC236}">
                    <a16:creationId xmlns:a16="http://schemas.microsoft.com/office/drawing/2014/main" id="{DCE59325-8705-EB38-4C91-EBCE4986FAC3}"/>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1" name="Frihandsfigur: Form 70">
                <a:extLst>
                  <a:ext uri="{FF2B5EF4-FFF2-40B4-BE49-F238E27FC236}">
                    <a16:creationId xmlns:a16="http://schemas.microsoft.com/office/drawing/2014/main" id="{933B54C9-CF02-119C-8C56-9A02E55BE224}"/>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2" name="Frihandsfigur: Form 71">
                <a:extLst>
                  <a:ext uri="{FF2B5EF4-FFF2-40B4-BE49-F238E27FC236}">
                    <a16:creationId xmlns:a16="http://schemas.microsoft.com/office/drawing/2014/main" id="{E3DD385A-97B7-1ADA-22C8-D087D743B78E}"/>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3" name="Frihandsfigur: Form 72">
                <a:extLst>
                  <a:ext uri="{FF2B5EF4-FFF2-40B4-BE49-F238E27FC236}">
                    <a16:creationId xmlns:a16="http://schemas.microsoft.com/office/drawing/2014/main" id="{67CD95AD-69D0-E209-22B7-00B4DD26C47B}"/>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4" name="Frihandsfigur: Form 73">
                <a:extLst>
                  <a:ext uri="{FF2B5EF4-FFF2-40B4-BE49-F238E27FC236}">
                    <a16:creationId xmlns:a16="http://schemas.microsoft.com/office/drawing/2014/main" id="{10263227-756D-CA77-FE9D-E1B3D9EFFC44}"/>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5" name="Frihandsfigur: Form 74">
                <a:extLst>
                  <a:ext uri="{FF2B5EF4-FFF2-40B4-BE49-F238E27FC236}">
                    <a16:creationId xmlns:a16="http://schemas.microsoft.com/office/drawing/2014/main" id="{FE48B8A9-4AEC-4CF1-C177-BA8F60CE6896}"/>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6" name="Frihandsfigur: Form 75">
                <a:extLst>
                  <a:ext uri="{FF2B5EF4-FFF2-40B4-BE49-F238E27FC236}">
                    <a16:creationId xmlns:a16="http://schemas.microsoft.com/office/drawing/2014/main" id="{D99A8AFF-6A91-1DAF-27DE-2E3946E2D8F1}"/>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7" name="Frihandsfigur: Form 76">
                <a:extLst>
                  <a:ext uri="{FF2B5EF4-FFF2-40B4-BE49-F238E27FC236}">
                    <a16:creationId xmlns:a16="http://schemas.microsoft.com/office/drawing/2014/main" id="{15D10C26-966F-8BD2-581E-A870370B840E}"/>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8" name="Frihandsfigur: Form 77">
                <a:extLst>
                  <a:ext uri="{FF2B5EF4-FFF2-40B4-BE49-F238E27FC236}">
                    <a16:creationId xmlns:a16="http://schemas.microsoft.com/office/drawing/2014/main" id="{BEA7BD8B-60FA-672E-8CFA-783848D70C99}"/>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9" name="Frihandsfigur: Form 78">
                <a:extLst>
                  <a:ext uri="{FF2B5EF4-FFF2-40B4-BE49-F238E27FC236}">
                    <a16:creationId xmlns:a16="http://schemas.microsoft.com/office/drawing/2014/main" id="{16A4C207-8C1C-6BA8-10AE-F796B7B9EAB9}"/>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0" name="Frihandsfigur: Form 79">
                <a:extLst>
                  <a:ext uri="{FF2B5EF4-FFF2-40B4-BE49-F238E27FC236}">
                    <a16:creationId xmlns:a16="http://schemas.microsoft.com/office/drawing/2014/main" id="{BED69C2D-1C1E-4EC5-C44C-F4DB977E56BB}"/>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1" name="Frihandsfigur: Form 80">
                <a:extLst>
                  <a:ext uri="{FF2B5EF4-FFF2-40B4-BE49-F238E27FC236}">
                    <a16:creationId xmlns:a16="http://schemas.microsoft.com/office/drawing/2014/main" id="{8C65B66F-485D-CD95-0869-BA157C2DC268}"/>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2" name="Frihandsfigur: Form 81">
                <a:extLst>
                  <a:ext uri="{FF2B5EF4-FFF2-40B4-BE49-F238E27FC236}">
                    <a16:creationId xmlns:a16="http://schemas.microsoft.com/office/drawing/2014/main" id="{0FA7BDB3-84C4-67FB-E895-8DD85ED828C4}"/>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24" name="Bild 33" descr="En uppsättning med olika mönstrade cirklar">
              <a:extLst>
                <a:ext uri="{FF2B5EF4-FFF2-40B4-BE49-F238E27FC236}">
                  <a16:creationId xmlns:a16="http://schemas.microsoft.com/office/drawing/2014/main" id="{A535AC94-BD98-A54A-8063-37F0B41D2B0D}"/>
                </a:ext>
              </a:extLst>
            </p:cNvPr>
            <p:cNvGrpSpPr/>
            <p:nvPr/>
          </p:nvGrpSpPr>
          <p:grpSpPr>
            <a:xfrm>
              <a:off x="4100540" y="756163"/>
              <a:ext cx="2300261" cy="2300261"/>
              <a:chOff x="4100540" y="756163"/>
              <a:chExt cx="2300261" cy="2300261"/>
            </a:xfrm>
            <a:grpFill/>
          </p:grpSpPr>
          <p:sp>
            <p:nvSpPr>
              <p:cNvPr id="26" name="Frihandsfigur: Form 25">
                <a:extLst>
                  <a:ext uri="{FF2B5EF4-FFF2-40B4-BE49-F238E27FC236}">
                    <a16:creationId xmlns:a16="http://schemas.microsoft.com/office/drawing/2014/main" id="{26FFBD30-55F4-7896-4559-D46C70CE41B1}"/>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 name="Frihandsfigur: Form 26">
                <a:extLst>
                  <a:ext uri="{FF2B5EF4-FFF2-40B4-BE49-F238E27FC236}">
                    <a16:creationId xmlns:a16="http://schemas.microsoft.com/office/drawing/2014/main" id="{DA1A2DD3-9DD3-8686-E0B4-11C0DC0667E5}"/>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 name="Frihandsfigur: Form 27">
                <a:extLst>
                  <a:ext uri="{FF2B5EF4-FFF2-40B4-BE49-F238E27FC236}">
                    <a16:creationId xmlns:a16="http://schemas.microsoft.com/office/drawing/2014/main" id="{8E135C65-DD53-55BD-40CA-9CD74239FCDE}"/>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 name="Frihandsfigur: Form 28">
                <a:extLst>
                  <a:ext uri="{FF2B5EF4-FFF2-40B4-BE49-F238E27FC236}">
                    <a16:creationId xmlns:a16="http://schemas.microsoft.com/office/drawing/2014/main" id="{8A34DADD-A115-08FC-F719-2542889D83E4}"/>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 name="Frihandsfigur: Form 29">
                <a:extLst>
                  <a:ext uri="{FF2B5EF4-FFF2-40B4-BE49-F238E27FC236}">
                    <a16:creationId xmlns:a16="http://schemas.microsoft.com/office/drawing/2014/main" id="{61E2A8C1-7FFB-6AC9-5BEE-DB9799991636}"/>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1" name="Frihandsfigur: Form 30">
                <a:extLst>
                  <a:ext uri="{FF2B5EF4-FFF2-40B4-BE49-F238E27FC236}">
                    <a16:creationId xmlns:a16="http://schemas.microsoft.com/office/drawing/2014/main" id="{C36697E2-F3E9-E085-0717-DDC52F85988C}"/>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2" name="Frihandsfigur: Form 31">
                <a:extLst>
                  <a:ext uri="{FF2B5EF4-FFF2-40B4-BE49-F238E27FC236}">
                    <a16:creationId xmlns:a16="http://schemas.microsoft.com/office/drawing/2014/main" id="{852CF449-ACE8-C48F-D162-B8FE53B99A79}"/>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3" name="Frihandsfigur: Form 32">
                <a:extLst>
                  <a:ext uri="{FF2B5EF4-FFF2-40B4-BE49-F238E27FC236}">
                    <a16:creationId xmlns:a16="http://schemas.microsoft.com/office/drawing/2014/main" id="{B5BEFB66-C1CC-3916-8757-F37A0D2BAD10}"/>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4" name="Frihandsfigur: Form 33">
                <a:extLst>
                  <a:ext uri="{FF2B5EF4-FFF2-40B4-BE49-F238E27FC236}">
                    <a16:creationId xmlns:a16="http://schemas.microsoft.com/office/drawing/2014/main" id="{343ADDBE-ADC7-785C-040B-B4F4A9F8C3D6}"/>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5" name="Frihandsfigur: Form 34">
                <a:extLst>
                  <a:ext uri="{FF2B5EF4-FFF2-40B4-BE49-F238E27FC236}">
                    <a16:creationId xmlns:a16="http://schemas.microsoft.com/office/drawing/2014/main" id="{66B20A15-475F-4A30-4C19-04955FCEABAE}"/>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6" name="Frihandsfigur: Form 35">
                <a:extLst>
                  <a:ext uri="{FF2B5EF4-FFF2-40B4-BE49-F238E27FC236}">
                    <a16:creationId xmlns:a16="http://schemas.microsoft.com/office/drawing/2014/main" id="{06C0864A-3E23-1FCF-67F3-A4F24ACBA6F1}"/>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7" name="Frihandsfigur: Form 36">
                <a:extLst>
                  <a:ext uri="{FF2B5EF4-FFF2-40B4-BE49-F238E27FC236}">
                    <a16:creationId xmlns:a16="http://schemas.microsoft.com/office/drawing/2014/main" id="{D4D285A0-9C69-7EDE-22D7-8EA882776D34}"/>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8" name="Frihandsfigur: Form 37">
                <a:extLst>
                  <a:ext uri="{FF2B5EF4-FFF2-40B4-BE49-F238E27FC236}">
                    <a16:creationId xmlns:a16="http://schemas.microsoft.com/office/drawing/2014/main" id="{8C863BEF-AC7E-3584-E046-6A4E3D193C84}"/>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9" name="Frihandsfigur: Form 38">
                <a:extLst>
                  <a:ext uri="{FF2B5EF4-FFF2-40B4-BE49-F238E27FC236}">
                    <a16:creationId xmlns:a16="http://schemas.microsoft.com/office/drawing/2014/main" id="{9DDC79D6-0516-1AC8-5D71-7B696D83C2AD}"/>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5" name="Frihandsfigur: Form 24">
              <a:extLst>
                <a:ext uri="{FF2B5EF4-FFF2-40B4-BE49-F238E27FC236}">
                  <a16:creationId xmlns:a16="http://schemas.microsoft.com/office/drawing/2014/main" id="{7A655566-EB3B-F8CF-6079-E4B525451A83}"/>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191" name="Rubrik 1">
            <a:extLst>
              <a:ext uri="{FF2B5EF4-FFF2-40B4-BE49-F238E27FC236}">
                <a16:creationId xmlns:a16="http://schemas.microsoft.com/office/drawing/2014/main" id="{D78DB285-077D-0C26-0E1D-20791FBF6258}"/>
              </a:ext>
            </a:extLst>
          </p:cNvPr>
          <p:cNvSpPr>
            <a:spLocks noGrp="1"/>
          </p:cNvSpPr>
          <p:nvPr>
            <p:ph type="title"/>
          </p:nvPr>
        </p:nvSpPr>
        <p:spPr/>
        <p:txBody>
          <a:bodyPr/>
          <a:lstStyle/>
          <a:p>
            <a:r>
              <a:rPr lang="en-US" dirty="0"/>
              <a:t>Study Setting</a:t>
            </a:r>
          </a:p>
        </p:txBody>
      </p:sp>
      <p:sp>
        <p:nvSpPr>
          <p:cNvPr id="2" name="Platshållare för innehåll 2">
            <a:extLst>
              <a:ext uri="{FF2B5EF4-FFF2-40B4-BE49-F238E27FC236}">
                <a16:creationId xmlns:a16="http://schemas.microsoft.com/office/drawing/2014/main" id="{9390235A-2E0F-AB73-2F80-3BD58F6978B6}"/>
              </a:ext>
            </a:extLst>
          </p:cNvPr>
          <p:cNvSpPr>
            <a:spLocks noGrp="1"/>
          </p:cNvSpPr>
          <p:nvPr>
            <p:ph idx="1"/>
          </p:nvPr>
        </p:nvSpPr>
        <p:spPr>
          <a:xfrm>
            <a:off x="342366" y="1870439"/>
            <a:ext cx="6116665" cy="4253588"/>
          </a:xfrm>
        </p:spPr>
        <p:txBody>
          <a:bodyPr>
            <a:noAutofit/>
          </a:bodyPr>
          <a:lstStyle/>
          <a:p>
            <a:r>
              <a:rPr lang="en-US" sz="1867" b="1" dirty="0"/>
              <a:t>Cluster-Randomized Controlled Trial </a:t>
            </a:r>
            <a:br>
              <a:rPr lang="en-US" sz="1867" dirty="0"/>
            </a:br>
            <a:r>
              <a:rPr lang="en-CA" sz="1867" dirty="0">
                <a:ea typeface="Calibri" panose="020F0502020204030204" pitchFamily="34" charset="0"/>
                <a:cs typeface="Times New Roman" panose="02020603050405020304" pitchFamily="18" charset="0"/>
              </a:rPr>
              <a:t>»</a:t>
            </a:r>
            <a:r>
              <a:rPr lang="en-US" sz="1867" dirty="0"/>
              <a:t> 4 Municipalities</a:t>
            </a:r>
            <a:br>
              <a:rPr lang="en-US" sz="1867" dirty="0"/>
            </a:br>
            <a:r>
              <a:rPr lang="en-CA" sz="1867" dirty="0">
                <a:ea typeface="Calibri" panose="020F0502020204030204" pitchFamily="34" charset="0"/>
                <a:cs typeface="Times New Roman" panose="02020603050405020304" pitchFamily="18" charset="0"/>
              </a:rPr>
              <a:t>»</a:t>
            </a:r>
            <a:r>
              <a:rPr lang="en-US" sz="1867" dirty="0"/>
              <a:t> 55 Schools</a:t>
            </a:r>
            <a:br>
              <a:rPr lang="en-US" sz="1867" dirty="0"/>
            </a:br>
            <a:r>
              <a:rPr lang="en-CA" sz="1867" dirty="0">
                <a:ea typeface="Calibri" panose="020F0502020204030204" pitchFamily="34" charset="0"/>
                <a:cs typeface="Times New Roman" panose="02020603050405020304" pitchFamily="18" charset="0"/>
              </a:rPr>
              <a:t>»</a:t>
            </a:r>
            <a:r>
              <a:rPr lang="en-US" sz="1867" dirty="0"/>
              <a:t> 2276 School staff</a:t>
            </a:r>
          </a:p>
          <a:p>
            <a:r>
              <a:rPr lang="en-US" sz="1867" b="1" dirty="0"/>
              <a:t>Implementation Object</a:t>
            </a:r>
            <a:br>
              <a:rPr lang="en-US" sz="1867" dirty="0"/>
            </a:br>
            <a:r>
              <a:rPr lang="en-US" sz="1867" dirty="0"/>
              <a:t>The Guideline for the Prevention of Mental ill-health</a:t>
            </a:r>
          </a:p>
          <a:p>
            <a:r>
              <a:rPr lang="en-US" sz="1867" b="1" dirty="0"/>
              <a:t>Implementation Strategies</a:t>
            </a:r>
            <a:br>
              <a:rPr lang="en-US" sz="1867" dirty="0"/>
            </a:br>
            <a:r>
              <a:rPr lang="en-CA" sz="1867" dirty="0">
                <a:ea typeface="Calibri" panose="020F0502020204030204" pitchFamily="34" charset="0"/>
                <a:cs typeface="Times New Roman" panose="02020603050405020304" pitchFamily="18" charset="0"/>
              </a:rPr>
              <a:t>»</a:t>
            </a:r>
            <a:r>
              <a:rPr lang="en-US" sz="1867" dirty="0"/>
              <a:t> Multifaceted Implementation Strategy</a:t>
            </a:r>
            <a:br>
              <a:rPr lang="en-US" sz="1867" dirty="0"/>
            </a:br>
            <a:r>
              <a:rPr lang="en-CA" sz="1867" dirty="0">
                <a:ea typeface="Calibri" panose="020F0502020204030204" pitchFamily="34" charset="0"/>
                <a:cs typeface="Times New Roman" panose="02020603050405020304" pitchFamily="18" charset="0"/>
              </a:rPr>
              <a:t>»</a:t>
            </a:r>
            <a:r>
              <a:rPr lang="en-US" sz="1867" dirty="0"/>
              <a:t> Educational meeting + Implementation teams</a:t>
            </a:r>
          </a:p>
          <a:p>
            <a:r>
              <a:rPr lang="en-US" sz="1867" b="1" dirty="0"/>
              <a:t>Implementation outcomes</a:t>
            </a:r>
            <a:br>
              <a:rPr lang="en-US" sz="1867" dirty="0"/>
            </a:br>
            <a:r>
              <a:rPr lang="en-CA" sz="1867" dirty="0">
                <a:ea typeface="Calibri" panose="020F0502020204030204" pitchFamily="34" charset="0"/>
                <a:cs typeface="Times New Roman" panose="02020603050405020304" pitchFamily="18" charset="0"/>
              </a:rPr>
              <a:t>»</a:t>
            </a:r>
            <a:r>
              <a:rPr lang="en-US" sz="1867" dirty="0"/>
              <a:t> Guideline Fidelity</a:t>
            </a:r>
          </a:p>
          <a:p>
            <a:endParaRPr lang="en-US" dirty="0"/>
          </a:p>
        </p:txBody>
      </p:sp>
      <p:sp>
        <p:nvSpPr>
          <p:cNvPr id="4" name="Platshållare för sidfot 3">
            <a:extLst>
              <a:ext uri="{FF2B5EF4-FFF2-40B4-BE49-F238E27FC236}">
                <a16:creationId xmlns:a16="http://schemas.microsoft.com/office/drawing/2014/main" id="{466A0F63-B300-44D6-62C2-A902F28A4C85}"/>
              </a:ext>
            </a:extLst>
          </p:cNvPr>
          <p:cNvSpPr>
            <a:spLocks noGrp="1"/>
          </p:cNvSpPr>
          <p:nvPr>
            <p:ph type="ftr" sz="quarter" idx="3"/>
          </p:nvPr>
        </p:nvSpPr>
        <p:spPr/>
        <p:txBody>
          <a:bodyPr/>
          <a:lstStyle/>
          <a:p>
            <a:pPr defTabSz="1219170" eaLnBrk="0" fontAlgn="base" hangingPunct="0">
              <a:spcBef>
                <a:spcPct val="0"/>
              </a:spcBef>
              <a:spcAft>
                <a:spcPct val="0"/>
              </a:spcAft>
            </a:pPr>
            <a:r>
              <a:rPr lang="sv-SE">
                <a:latin typeface="DM Sans"/>
              </a:rPr>
              <a:t>Karolinska Institutet - ett medicinskt universitet</a:t>
            </a:r>
            <a:endParaRPr lang="sv-SE" dirty="0">
              <a:latin typeface="DM Sans"/>
            </a:endParaRPr>
          </a:p>
        </p:txBody>
      </p:sp>
      <p:sp>
        <p:nvSpPr>
          <p:cNvPr id="5" name="Platshållare för datum 4">
            <a:extLst>
              <a:ext uri="{FF2B5EF4-FFF2-40B4-BE49-F238E27FC236}">
                <a16:creationId xmlns:a16="http://schemas.microsoft.com/office/drawing/2014/main" id="{68573067-003B-2B19-144A-D845A1859BF2}"/>
              </a:ext>
            </a:extLst>
          </p:cNvPr>
          <p:cNvSpPr>
            <a:spLocks noGrp="1"/>
          </p:cNvSpPr>
          <p:nvPr>
            <p:ph type="dt" sz="half" idx="10"/>
          </p:nvPr>
        </p:nvSpPr>
        <p:spPr/>
        <p:txBody>
          <a:bodyPr/>
          <a:lstStyle/>
          <a:p>
            <a:pPr defTabSz="1219170" eaLnBrk="0" fontAlgn="base" hangingPunct="0">
              <a:spcBef>
                <a:spcPct val="0"/>
              </a:spcBef>
              <a:spcAft>
                <a:spcPct val="0"/>
              </a:spcAft>
            </a:pPr>
            <a:fld id="{842A2CD5-DA8C-4B9D-8315-B34160A16C25}" type="datetime4">
              <a:rPr lang="sv-SE">
                <a:solidFill>
                  <a:srgbClr val="4F0433"/>
                </a:solidFill>
                <a:latin typeface="DM Sans"/>
              </a:rPr>
              <a:pPr defTabSz="1219170" eaLnBrk="0" fontAlgn="base" hangingPunct="0">
                <a:spcBef>
                  <a:spcPct val="0"/>
                </a:spcBef>
                <a:spcAft>
                  <a:spcPct val="0"/>
                </a:spcAft>
              </a:pPr>
              <a:t>1 juni 2025</a:t>
            </a:fld>
            <a:endParaRPr lang="sv-SE">
              <a:solidFill>
                <a:srgbClr val="4F0433"/>
              </a:solidFill>
              <a:latin typeface="DM Sans"/>
            </a:endParaRPr>
          </a:p>
        </p:txBody>
      </p:sp>
      <p:sp>
        <p:nvSpPr>
          <p:cNvPr id="6" name="Platshållare för bildnummer 5">
            <a:extLst>
              <a:ext uri="{FF2B5EF4-FFF2-40B4-BE49-F238E27FC236}">
                <a16:creationId xmlns:a16="http://schemas.microsoft.com/office/drawing/2014/main" id="{9DD238D7-8F4F-1B55-D72C-1E8FEC6BD803}"/>
              </a:ext>
            </a:extLst>
          </p:cNvPr>
          <p:cNvSpPr>
            <a:spLocks noGrp="1"/>
          </p:cNvSpPr>
          <p:nvPr>
            <p:ph type="sldNum" sz="quarter" idx="12"/>
          </p:nvPr>
        </p:nvSpPr>
        <p:spPr/>
        <p:txBody>
          <a:bodyPr/>
          <a:lstStyle/>
          <a:p>
            <a:pPr defTabSz="1219170" eaLnBrk="0" fontAlgn="base" hangingPunct="0">
              <a:spcBef>
                <a:spcPct val="0"/>
              </a:spcBef>
              <a:spcAft>
                <a:spcPct val="0"/>
              </a:spcAft>
            </a:pPr>
            <a:fld id="{15859C56-CB7E-413F-8971-4226A1EF6823}" type="slidenum">
              <a:rPr lang="sv-SE">
                <a:solidFill>
                  <a:srgbClr val="4F0433"/>
                </a:solidFill>
                <a:latin typeface="DM Sans"/>
              </a:rPr>
              <a:pPr defTabSz="1219170" eaLnBrk="0" fontAlgn="base" hangingPunct="0">
                <a:spcBef>
                  <a:spcPct val="0"/>
                </a:spcBef>
                <a:spcAft>
                  <a:spcPct val="0"/>
                </a:spcAft>
              </a:pPr>
              <a:t>24</a:t>
            </a:fld>
            <a:endParaRPr lang="sv-SE">
              <a:solidFill>
                <a:srgbClr val="4F0433"/>
              </a:solidFill>
              <a:latin typeface="DM Sans"/>
            </a:endParaRPr>
          </a:p>
        </p:txBody>
      </p:sp>
      <p:sp>
        <p:nvSpPr>
          <p:cNvPr id="127" name="Content Placeholder 2">
            <a:extLst>
              <a:ext uri="{FF2B5EF4-FFF2-40B4-BE49-F238E27FC236}">
                <a16:creationId xmlns:a16="http://schemas.microsoft.com/office/drawing/2014/main" id="{CA62766D-40AE-9495-F2D5-9203C015A2D2}"/>
              </a:ext>
            </a:extLst>
          </p:cNvPr>
          <p:cNvSpPr txBox="1">
            <a:spLocks/>
          </p:cNvSpPr>
          <p:nvPr/>
        </p:nvSpPr>
        <p:spPr>
          <a:xfrm>
            <a:off x="431371" y="1604797"/>
            <a:ext cx="5560051" cy="4258283"/>
          </a:xfrm>
          <a:prstGeom prst="rect">
            <a:avLst/>
          </a:prstGeom>
        </p:spPr>
        <p:txBody>
          <a:bodyPr/>
          <a:lstStyle>
            <a:lvl1pPr marL="342900" indent="-342900" algn="l" rtl="0" eaLnBrk="1" fontAlgn="base" hangingPunct="1">
              <a:spcBef>
                <a:spcPct val="20000"/>
              </a:spcBef>
              <a:spcAft>
                <a:spcPct val="0"/>
              </a:spcAft>
              <a:buClr>
                <a:schemeClr val="accent1"/>
              </a:buClr>
              <a:buFont typeface="Arial" panose="020B0604020202020204" pitchFamily="34" charset="0"/>
              <a:buChar char="•"/>
              <a:defRPr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a:lstStyle>
          <a:p>
            <a:pPr marL="457189" indent="-457189" defTabSz="1219170">
              <a:buClr>
                <a:srgbClr val="4F0433"/>
              </a:buClr>
            </a:pPr>
            <a:endParaRPr lang="en-US" sz="2400" kern="0" dirty="0">
              <a:solidFill>
                <a:prstClr val="black"/>
              </a:solidFill>
              <a:latin typeface="DM Sans"/>
            </a:endParaRPr>
          </a:p>
        </p:txBody>
      </p:sp>
      <p:sp>
        <p:nvSpPr>
          <p:cNvPr id="198" name="Rektangel 197">
            <a:extLst>
              <a:ext uri="{FF2B5EF4-FFF2-40B4-BE49-F238E27FC236}">
                <a16:creationId xmlns:a16="http://schemas.microsoft.com/office/drawing/2014/main" id="{E372D615-1CB6-BCB5-3D28-7BD7C45C77C6}"/>
              </a:ext>
            </a:extLst>
          </p:cNvPr>
          <p:cNvSpPr/>
          <p:nvPr/>
        </p:nvSpPr>
        <p:spPr bwMode="auto">
          <a:xfrm>
            <a:off x="-9649750" y="1988841"/>
            <a:ext cx="9025003" cy="3930836"/>
          </a:xfrm>
          <a:prstGeom prst="rect">
            <a:avLst/>
          </a:prstGeom>
          <a:solidFill>
            <a:schemeClr val="bg2">
              <a:lumMod val="9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grpSp>
        <p:nvGrpSpPr>
          <p:cNvPr id="343" name="Grupp 342">
            <a:extLst>
              <a:ext uri="{FF2B5EF4-FFF2-40B4-BE49-F238E27FC236}">
                <a16:creationId xmlns:a16="http://schemas.microsoft.com/office/drawing/2014/main" id="{8E2F7641-E0C6-E147-55E5-C30ACDD8CD0F}"/>
              </a:ext>
            </a:extLst>
          </p:cNvPr>
          <p:cNvGrpSpPr/>
          <p:nvPr/>
        </p:nvGrpSpPr>
        <p:grpSpPr>
          <a:xfrm>
            <a:off x="-9406278" y="1517245"/>
            <a:ext cx="2024363" cy="4270295"/>
            <a:chOff x="336516" y="1141886"/>
            <a:chExt cx="1518272" cy="3202721"/>
          </a:xfrm>
        </p:grpSpPr>
        <p:sp>
          <p:nvSpPr>
            <p:cNvPr id="344" name="Rektangel 343">
              <a:extLst>
                <a:ext uri="{FF2B5EF4-FFF2-40B4-BE49-F238E27FC236}">
                  <a16:creationId xmlns:a16="http://schemas.microsoft.com/office/drawing/2014/main" id="{262A4FA0-7653-2358-6137-B38CA65D0EF8}"/>
                </a:ext>
              </a:extLst>
            </p:cNvPr>
            <p:cNvSpPr/>
            <p:nvPr/>
          </p:nvSpPr>
          <p:spPr bwMode="auto">
            <a:xfrm>
              <a:off x="351142" y="1674358"/>
              <a:ext cx="1489019" cy="661270"/>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Train, Educate stakeholders</a:t>
              </a:r>
              <a:br>
                <a:rPr lang="en-US" sz="1200" dirty="0">
                  <a:solidFill>
                    <a:prstClr val="black"/>
                  </a:solidFill>
                  <a:latin typeface="DM Sans"/>
                </a:rPr>
              </a:br>
              <a:r>
                <a:rPr lang="en-US" sz="667" dirty="0">
                  <a:solidFill>
                    <a:prstClr val="black"/>
                  </a:solidFill>
                  <a:latin typeface="DM Sans"/>
                </a:rPr>
                <a:t>- Conduct an educational meeting (15)</a:t>
              </a:r>
              <a:br>
                <a:rPr lang="en-US" sz="667" dirty="0">
                  <a:solidFill>
                    <a:prstClr val="black"/>
                  </a:solidFill>
                  <a:latin typeface="DM Sans"/>
                </a:rPr>
              </a:br>
              <a:r>
                <a:rPr lang="en-US" sz="667" dirty="0">
                  <a:solidFill>
                    <a:prstClr val="black"/>
                  </a:solidFill>
                  <a:latin typeface="DM Sans"/>
                </a:rPr>
                <a:t>- Conduct ongoing training in the form of workshops (19)</a:t>
              </a:r>
            </a:p>
            <a:p>
              <a:pPr defTabSz="1219170" eaLnBrk="0" fontAlgn="base" hangingPunct="0">
                <a:spcBef>
                  <a:spcPct val="0"/>
                </a:spcBef>
                <a:spcAft>
                  <a:spcPct val="0"/>
                </a:spcAft>
              </a:pPr>
              <a:r>
                <a:rPr lang="en-US" sz="667" dirty="0">
                  <a:solidFill>
                    <a:prstClr val="black"/>
                  </a:solidFill>
                  <a:latin typeface="DM Sans"/>
                </a:rPr>
                <a:t>- Distribute educational materials (21)</a:t>
              </a:r>
              <a:endParaRPr lang="en-US" sz="1200" dirty="0">
                <a:solidFill>
                  <a:prstClr val="black"/>
                </a:solidFill>
                <a:latin typeface="DM Sans"/>
              </a:endParaRPr>
            </a:p>
          </p:txBody>
        </p:sp>
        <p:sp>
          <p:nvSpPr>
            <p:cNvPr id="345" name="Rektangel 344">
              <a:extLst>
                <a:ext uri="{FF2B5EF4-FFF2-40B4-BE49-F238E27FC236}">
                  <a16:creationId xmlns:a16="http://schemas.microsoft.com/office/drawing/2014/main" id="{5D87E755-9F84-5F28-E1A9-6DDC0E19B58C}"/>
                </a:ext>
              </a:extLst>
            </p:cNvPr>
            <p:cNvSpPr/>
            <p:nvPr/>
          </p:nvSpPr>
          <p:spPr bwMode="auto">
            <a:xfrm>
              <a:off x="363110" y="3219822"/>
              <a:ext cx="1489019" cy="515179"/>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Evaluate and iterative strategies </a:t>
              </a:r>
              <a:br>
                <a:rPr lang="en-US" sz="1200" dirty="0">
                  <a:solidFill>
                    <a:prstClr val="black"/>
                  </a:solidFill>
                  <a:latin typeface="DM Sans"/>
                </a:rPr>
              </a:br>
              <a:r>
                <a:rPr lang="en-US" sz="667" dirty="0">
                  <a:solidFill>
                    <a:prstClr val="black"/>
                  </a:solidFill>
                  <a:latin typeface="DM Sans"/>
                </a:rPr>
                <a:t>- Conduct cyclical small tests of change (14)</a:t>
              </a:r>
            </a:p>
          </p:txBody>
        </p:sp>
        <p:sp>
          <p:nvSpPr>
            <p:cNvPr id="346" name="Rektangel 345">
              <a:extLst>
                <a:ext uri="{FF2B5EF4-FFF2-40B4-BE49-F238E27FC236}">
                  <a16:creationId xmlns:a16="http://schemas.microsoft.com/office/drawing/2014/main" id="{BD58645A-859F-1E99-BE23-6724715D3056}"/>
                </a:ext>
              </a:extLst>
            </p:cNvPr>
            <p:cNvSpPr/>
            <p:nvPr/>
          </p:nvSpPr>
          <p:spPr bwMode="auto">
            <a:xfrm>
              <a:off x="365769" y="3878376"/>
              <a:ext cx="1489019" cy="466231"/>
            </a:xfrm>
            <a:prstGeom prst="rect">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ERIC-Cluster - Provide interactive assistance</a:t>
              </a:r>
              <a:br>
                <a:rPr lang="en-US" sz="1200" dirty="0">
                  <a:solidFill>
                    <a:prstClr val="black"/>
                  </a:solidFill>
                  <a:latin typeface="DM Sans"/>
                </a:rPr>
              </a:br>
              <a:r>
                <a:rPr lang="en-US" sz="667" dirty="0">
                  <a:solidFill>
                    <a:prstClr val="black"/>
                  </a:solidFill>
                  <a:latin typeface="DM Sans"/>
                </a:rPr>
                <a:t>- Implementation facilitation (10)</a:t>
              </a:r>
            </a:p>
          </p:txBody>
        </p:sp>
        <p:sp>
          <p:nvSpPr>
            <p:cNvPr id="347" name="Rektangel 346">
              <a:extLst>
                <a:ext uri="{FF2B5EF4-FFF2-40B4-BE49-F238E27FC236}">
                  <a16:creationId xmlns:a16="http://schemas.microsoft.com/office/drawing/2014/main" id="{ECDD0C68-A105-8B7F-B278-0282231A5AE4}"/>
                </a:ext>
              </a:extLst>
            </p:cNvPr>
            <p:cNvSpPr/>
            <p:nvPr/>
          </p:nvSpPr>
          <p:spPr bwMode="auto">
            <a:xfrm>
              <a:off x="351142" y="2475851"/>
              <a:ext cx="1489019" cy="599955"/>
            </a:xfrm>
            <a:prstGeom prst="rect">
              <a:avLst/>
            </a:prstGeom>
            <a:ln>
              <a:headEnd type="none" w="med" len="med"/>
              <a:tailEnd type="none" w="med" len="med"/>
            </a:ln>
          </p:spPr>
          <p:style>
            <a:lnRef idx="2">
              <a:schemeClr val="accent6">
                <a:shade val="15000"/>
              </a:schemeClr>
            </a:lnRef>
            <a:fillRef idx="1">
              <a:schemeClr val="accent6"/>
            </a:fillRef>
            <a:effectRef idx="0">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Develop Stakeholder interrelationships </a:t>
              </a:r>
              <a:br>
                <a:rPr lang="en-US" sz="1200" dirty="0">
                  <a:solidFill>
                    <a:prstClr val="black"/>
                  </a:solidFill>
                  <a:latin typeface="DM Sans"/>
                </a:rPr>
              </a:br>
              <a:r>
                <a:rPr lang="en-US" sz="667" dirty="0">
                  <a:solidFill>
                    <a:prstClr val="black"/>
                  </a:solidFill>
                  <a:latin typeface="DM Sans"/>
                </a:rPr>
                <a:t>- Organize implementation teams (48)</a:t>
              </a:r>
            </a:p>
          </p:txBody>
        </p:sp>
        <p:sp>
          <p:nvSpPr>
            <p:cNvPr id="348" name="Rektangel: rundade hörn 347">
              <a:extLst>
                <a:ext uri="{FF2B5EF4-FFF2-40B4-BE49-F238E27FC236}">
                  <a16:creationId xmlns:a16="http://schemas.microsoft.com/office/drawing/2014/main" id="{129F4704-30F4-A050-1030-F8C7D280A7E8}"/>
                </a:ext>
              </a:extLst>
            </p:cNvPr>
            <p:cNvSpPr/>
            <p:nvPr/>
          </p:nvSpPr>
          <p:spPr bwMode="auto">
            <a:xfrm>
              <a:off x="336516" y="1141886"/>
              <a:ext cx="1503645" cy="448449"/>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Implementation Strategies</a:t>
              </a:r>
            </a:p>
          </p:txBody>
        </p:sp>
      </p:grpSp>
      <p:pic>
        <p:nvPicPr>
          <p:cNvPr id="349" name="Picture 8">
            <a:extLst>
              <a:ext uri="{FF2B5EF4-FFF2-40B4-BE49-F238E27FC236}">
                <a16:creationId xmlns:a16="http://schemas.microsoft.com/office/drawing/2014/main" id="{CF0CCB85-132D-76B5-B5D9-70ACFB9F6AE4}"/>
              </a:ext>
            </a:extLst>
          </p:cNvPr>
          <p:cNvPicPr>
            <a:picLocks noChangeAspect="1"/>
          </p:cNvPicPr>
          <p:nvPr/>
        </p:nvPicPr>
        <p:blipFill>
          <a:blip r:embed="rId3"/>
          <a:stretch>
            <a:fillRect/>
          </a:stretch>
        </p:blipFill>
        <p:spPr>
          <a:xfrm>
            <a:off x="6154020" y="468595"/>
            <a:ext cx="4983997" cy="5795347"/>
          </a:xfrm>
          <a:prstGeom prst="rect">
            <a:avLst/>
          </a:prstGeom>
          <a:noFill/>
          <a:ln>
            <a:noFill/>
          </a:ln>
          <a:effectLst/>
        </p:spPr>
      </p:pic>
      <p:sp>
        <p:nvSpPr>
          <p:cNvPr id="350" name="Rektangel 349">
            <a:extLst>
              <a:ext uri="{FF2B5EF4-FFF2-40B4-BE49-F238E27FC236}">
                <a16:creationId xmlns:a16="http://schemas.microsoft.com/office/drawing/2014/main" id="{E5BB8307-48D2-BEC2-1835-24575F344333}"/>
              </a:ext>
            </a:extLst>
          </p:cNvPr>
          <p:cNvSpPr/>
          <p:nvPr/>
        </p:nvSpPr>
        <p:spPr bwMode="auto">
          <a:xfrm>
            <a:off x="6384033" y="468595"/>
            <a:ext cx="683993" cy="560139"/>
          </a:xfrm>
          <a:prstGeom prst="rect">
            <a:avLst/>
          </a:prstGeom>
          <a:solidFill>
            <a:schemeClr val="bg1"/>
          </a:solid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grpSp>
        <p:nvGrpSpPr>
          <p:cNvPr id="351" name="Grupp 350">
            <a:extLst>
              <a:ext uri="{FF2B5EF4-FFF2-40B4-BE49-F238E27FC236}">
                <a16:creationId xmlns:a16="http://schemas.microsoft.com/office/drawing/2014/main" id="{841F5A9D-040F-5C79-8887-8EA720AEE76D}"/>
              </a:ext>
            </a:extLst>
          </p:cNvPr>
          <p:cNvGrpSpPr/>
          <p:nvPr/>
        </p:nvGrpSpPr>
        <p:grpSpPr>
          <a:xfrm>
            <a:off x="-9361717" y="1508787"/>
            <a:ext cx="9295740" cy="4396053"/>
            <a:chOff x="1890756" y="1131590"/>
            <a:chExt cx="6971805" cy="3297040"/>
          </a:xfrm>
        </p:grpSpPr>
        <p:sp>
          <p:nvSpPr>
            <p:cNvPr id="352" name="Rektangel: rundade hörn 351">
              <a:extLst>
                <a:ext uri="{FF2B5EF4-FFF2-40B4-BE49-F238E27FC236}">
                  <a16:creationId xmlns:a16="http://schemas.microsoft.com/office/drawing/2014/main" id="{56317115-C57E-3BE5-D4DF-1660699F45BA}"/>
                </a:ext>
              </a:extLst>
            </p:cNvPr>
            <p:cNvSpPr/>
            <p:nvPr/>
          </p:nvSpPr>
          <p:spPr bwMode="auto">
            <a:xfrm>
              <a:off x="5444619" y="1666244"/>
              <a:ext cx="1472991" cy="2680283"/>
            </a:xfrm>
            <a:prstGeom prst="roundRect">
              <a:avLst>
                <a:gd name="adj" fmla="val 6039"/>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1600" dirty="0">
                  <a:solidFill>
                    <a:prstClr val="black"/>
                  </a:solidFill>
                  <a:latin typeface="DM Sans"/>
                </a:rPr>
                <a:t>Fidelity to the guideline, operationalized through guideline adherence</a:t>
              </a:r>
            </a:p>
          </p:txBody>
        </p:sp>
        <p:cxnSp>
          <p:nvCxnSpPr>
            <p:cNvPr id="353" name="Koppling: vinklad 352">
              <a:extLst>
                <a:ext uri="{FF2B5EF4-FFF2-40B4-BE49-F238E27FC236}">
                  <a16:creationId xmlns:a16="http://schemas.microsoft.com/office/drawing/2014/main" id="{AD798052-9C0B-7A52-B584-51A76009FB30}"/>
                </a:ext>
              </a:extLst>
            </p:cNvPr>
            <p:cNvCxnSpPr>
              <a:cxnSpLocks/>
            </p:cNvCxnSpPr>
            <p:nvPr/>
          </p:nvCxnSpPr>
          <p:spPr bwMode="auto">
            <a:xfrm flipV="1">
              <a:off x="1913808" y="2750592"/>
              <a:ext cx="245734" cy="1360900"/>
            </a:xfrm>
            <a:prstGeom prst="bentConnector3">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54" name="Rak koppling 353">
              <a:extLst>
                <a:ext uri="{FF2B5EF4-FFF2-40B4-BE49-F238E27FC236}">
                  <a16:creationId xmlns:a16="http://schemas.microsoft.com/office/drawing/2014/main" id="{F523D52D-2E43-50E4-549C-B875FDA33218}"/>
                </a:ext>
              </a:extLst>
            </p:cNvPr>
            <p:cNvCxnSpPr/>
            <p:nvPr/>
          </p:nvCxnSpPr>
          <p:spPr bwMode="auto">
            <a:xfrm>
              <a:off x="1890756" y="3919237"/>
              <a:ext cx="0" cy="23796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grpSp>
          <p:nvGrpSpPr>
            <p:cNvPr id="355" name="Grupp 354">
              <a:extLst>
                <a:ext uri="{FF2B5EF4-FFF2-40B4-BE49-F238E27FC236}">
                  <a16:creationId xmlns:a16="http://schemas.microsoft.com/office/drawing/2014/main" id="{8ECF1E34-E757-11DC-A7FE-983C829F122F}"/>
                </a:ext>
              </a:extLst>
            </p:cNvPr>
            <p:cNvGrpSpPr/>
            <p:nvPr/>
          </p:nvGrpSpPr>
          <p:grpSpPr>
            <a:xfrm>
              <a:off x="1899181" y="1776209"/>
              <a:ext cx="260364" cy="2431632"/>
              <a:chOff x="1840161" y="1776209"/>
              <a:chExt cx="260364" cy="2431632"/>
            </a:xfrm>
          </p:grpSpPr>
          <p:cxnSp>
            <p:nvCxnSpPr>
              <p:cNvPr id="399" name="Koppling: vinklad 398">
                <a:extLst>
                  <a:ext uri="{FF2B5EF4-FFF2-40B4-BE49-F238E27FC236}">
                    <a16:creationId xmlns:a16="http://schemas.microsoft.com/office/drawing/2014/main" id="{6BA09439-AFE1-C10F-6469-F3EC78CABA3D}"/>
                  </a:ext>
                </a:extLst>
              </p:cNvPr>
              <p:cNvCxnSpPr>
                <a:cxnSpLocks/>
              </p:cNvCxnSpPr>
              <p:nvPr/>
            </p:nvCxnSpPr>
            <p:spPr bwMode="auto">
              <a:xfrm flipV="1">
                <a:off x="1854788" y="2496309"/>
                <a:ext cx="245735" cy="1615183"/>
              </a:xfrm>
              <a:prstGeom prst="bentConnector3">
                <a:avLst>
                  <a:gd name="adj1" fmla="val 45865"/>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00" name="Koppling: vinklad 399">
                <a:extLst>
                  <a:ext uri="{FF2B5EF4-FFF2-40B4-BE49-F238E27FC236}">
                    <a16:creationId xmlns:a16="http://schemas.microsoft.com/office/drawing/2014/main" id="{167B7AB7-2D6B-D74E-2D6D-31F92FE24FA0}"/>
                  </a:ext>
                </a:extLst>
              </p:cNvPr>
              <p:cNvCxnSpPr>
                <a:cxnSpLocks/>
              </p:cNvCxnSpPr>
              <p:nvPr/>
            </p:nvCxnSpPr>
            <p:spPr bwMode="auto">
              <a:xfrm>
                <a:off x="1852129" y="3477412"/>
                <a:ext cx="248395" cy="730429"/>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401" name="Koppling: vinklad 400">
                <a:extLst>
                  <a:ext uri="{FF2B5EF4-FFF2-40B4-BE49-F238E27FC236}">
                    <a16:creationId xmlns:a16="http://schemas.microsoft.com/office/drawing/2014/main" id="{1CDC77FD-04E0-A366-394D-796E1EFEB8D6}"/>
                  </a:ext>
                </a:extLst>
              </p:cNvPr>
              <p:cNvCxnSpPr>
                <a:cxnSpLocks/>
              </p:cNvCxnSpPr>
              <p:nvPr/>
            </p:nvCxnSpPr>
            <p:spPr bwMode="auto">
              <a:xfrm flipV="1">
                <a:off x="1852129" y="2228601"/>
                <a:ext cx="248394" cy="1248811"/>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402" name="Koppling: vinklad 401">
                <a:extLst>
                  <a:ext uri="{FF2B5EF4-FFF2-40B4-BE49-F238E27FC236}">
                    <a16:creationId xmlns:a16="http://schemas.microsoft.com/office/drawing/2014/main" id="{11831830-AF7F-8343-456A-17B7C5AF2BE8}"/>
                  </a:ext>
                </a:extLst>
              </p:cNvPr>
              <p:cNvCxnSpPr>
                <a:cxnSpLocks/>
              </p:cNvCxnSpPr>
              <p:nvPr/>
            </p:nvCxnSpPr>
            <p:spPr bwMode="auto">
              <a:xfrm flipV="1">
                <a:off x="1852129" y="3355198"/>
                <a:ext cx="248395" cy="122214"/>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403" name="Koppling: vinklad 402">
                <a:extLst>
                  <a:ext uri="{FF2B5EF4-FFF2-40B4-BE49-F238E27FC236}">
                    <a16:creationId xmlns:a16="http://schemas.microsoft.com/office/drawing/2014/main" id="{16F7E571-D8BC-C9FC-7DB2-3E65AA9EF8B1}"/>
                  </a:ext>
                </a:extLst>
              </p:cNvPr>
              <p:cNvCxnSpPr>
                <a:cxnSpLocks/>
              </p:cNvCxnSpPr>
              <p:nvPr/>
            </p:nvCxnSpPr>
            <p:spPr bwMode="auto">
              <a:xfrm flipV="1">
                <a:off x="1852129" y="3083440"/>
                <a:ext cx="248395" cy="393972"/>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404" name="Koppling: vinklad 403">
                <a:extLst>
                  <a:ext uri="{FF2B5EF4-FFF2-40B4-BE49-F238E27FC236}">
                    <a16:creationId xmlns:a16="http://schemas.microsoft.com/office/drawing/2014/main" id="{51D249F3-329F-2259-CF56-1B09B78C6F0A}"/>
                  </a:ext>
                </a:extLst>
              </p:cNvPr>
              <p:cNvCxnSpPr>
                <a:cxnSpLocks/>
              </p:cNvCxnSpPr>
              <p:nvPr/>
            </p:nvCxnSpPr>
            <p:spPr bwMode="auto">
              <a:xfrm flipV="1">
                <a:off x="1852129" y="2750592"/>
                <a:ext cx="248393" cy="726820"/>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405" name="Koppling: vinklad 404">
                <a:extLst>
                  <a:ext uri="{FF2B5EF4-FFF2-40B4-BE49-F238E27FC236}">
                    <a16:creationId xmlns:a16="http://schemas.microsoft.com/office/drawing/2014/main" id="{3064A4DE-3C98-439D-C7E5-EC2EF2ECF911}"/>
                  </a:ext>
                </a:extLst>
              </p:cNvPr>
              <p:cNvCxnSpPr>
                <a:cxnSpLocks/>
              </p:cNvCxnSpPr>
              <p:nvPr/>
            </p:nvCxnSpPr>
            <p:spPr bwMode="auto">
              <a:xfrm>
                <a:off x="1840161" y="2004993"/>
                <a:ext cx="260362" cy="1914244"/>
              </a:xfrm>
              <a:prstGeom prst="bentConnector3">
                <a:avLst>
                  <a:gd name="adj1" fmla="val 18782"/>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06" name="Koppling: vinklad 405">
                <a:extLst>
                  <a:ext uri="{FF2B5EF4-FFF2-40B4-BE49-F238E27FC236}">
                    <a16:creationId xmlns:a16="http://schemas.microsoft.com/office/drawing/2014/main" id="{AF728A51-A95F-A0B4-0B79-67B18E1D2BA6}"/>
                  </a:ext>
                </a:extLst>
              </p:cNvPr>
              <p:cNvCxnSpPr>
                <a:cxnSpLocks/>
              </p:cNvCxnSpPr>
              <p:nvPr/>
            </p:nvCxnSpPr>
            <p:spPr bwMode="auto">
              <a:xfrm>
                <a:off x="1840161" y="2004993"/>
                <a:ext cx="260364" cy="1633193"/>
              </a:xfrm>
              <a:prstGeom prst="bentConnector3">
                <a:avLst>
                  <a:gd name="adj1" fmla="val 20733"/>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07" name="Koppling: vinklad 406">
                <a:extLst>
                  <a:ext uri="{FF2B5EF4-FFF2-40B4-BE49-F238E27FC236}">
                    <a16:creationId xmlns:a16="http://schemas.microsoft.com/office/drawing/2014/main" id="{C8F9F3B8-2B3C-7B67-F7EA-5779765CC4A8}"/>
                  </a:ext>
                </a:extLst>
              </p:cNvPr>
              <p:cNvCxnSpPr>
                <a:cxnSpLocks/>
              </p:cNvCxnSpPr>
              <p:nvPr/>
            </p:nvCxnSpPr>
            <p:spPr bwMode="auto">
              <a:xfrm flipV="1">
                <a:off x="1840161" y="1776209"/>
                <a:ext cx="260362" cy="228784"/>
              </a:xfrm>
              <a:prstGeom prst="bentConnector3">
                <a:avLst>
                  <a:gd name="adj1" fmla="val 18782"/>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08" name="Koppling: vinklad 407">
                <a:extLst>
                  <a:ext uri="{FF2B5EF4-FFF2-40B4-BE49-F238E27FC236}">
                    <a16:creationId xmlns:a16="http://schemas.microsoft.com/office/drawing/2014/main" id="{4863648D-C4BB-AAE7-0DEB-AB299C0E4C61}"/>
                  </a:ext>
                </a:extLst>
              </p:cNvPr>
              <p:cNvCxnSpPr>
                <a:cxnSpLocks/>
              </p:cNvCxnSpPr>
              <p:nvPr/>
            </p:nvCxnSpPr>
            <p:spPr bwMode="auto">
              <a:xfrm flipV="1">
                <a:off x="1840161" y="2000786"/>
                <a:ext cx="260361" cy="4207"/>
              </a:xfrm>
              <a:prstGeom prst="bentConnector3">
                <a:avLst>
                  <a:gd name="adj1" fmla="val 50000"/>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09" name="Rak pilkoppling 408">
                <a:extLst>
                  <a:ext uri="{FF2B5EF4-FFF2-40B4-BE49-F238E27FC236}">
                    <a16:creationId xmlns:a16="http://schemas.microsoft.com/office/drawing/2014/main" id="{B5E4FE71-402F-B007-7519-1880B738D2EC}"/>
                  </a:ext>
                </a:extLst>
              </p:cNvPr>
              <p:cNvCxnSpPr/>
              <p:nvPr/>
            </p:nvCxnSpPr>
            <p:spPr bwMode="auto">
              <a:xfrm>
                <a:off x="1840161" y="2571750"/>
                <a:ext cx="260362" cy="0"/>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410" name="Rak pilkoppling 409">
                <a:extLst>
                  <a:ext uri="{FF2B5EF4-FFF2-40B4-BE49-F238E27FC236}">
                    <a16:creationId xmlns:a16="http://schemas.microsoft.com/office/drawing/2014/main" id="{ED57738D-0334-5341-7836-01DD41D9B13F}"/>
                  </a:ext>
                </a:extLst>
              </p:cNvPr>
              <p:cNvCxnSpPr/>
              <p:nvPr/>
            </p:nvCxnSpPr>
            <p:spPr bwMode="auto">
              <a:xfrm>
                <a:off x="1840161" y="2660063"/>
                <a:ext cx="260362" cy="0"/>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411" name="Rak pilkoppling 410">
                <a:extLst>
                  <a:ext uri="{FF2B5EF4-FFF2-40B4-BE49-F238E27FC236}">
                    <a16:creationId xmlns:a16="http://schemas.microsoft.com/office/drawing/2014/main" id="{BAC98A04-B1F2-EAA7-2810-7AF86C4A99A1}"/>
                  </a:ext>
                </a:extLst>
              </p:cNvPr>
              <p:cNvCxnSpPr>
                <a:cxnSpLocks/>
              </p:cNvCxnSpPr>
              <p:nvPr/>
            </p:nvCxnSpPr>
            <p:spPr bwMode="auto">
              <a:xfrm flipV="1">
                <a:off x="1886773" y="3290234"/>
                <a:ext cx="213749" cy="2044"/>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12" name="Rak pilkoppling 411">
                <a:extLst>
                  <a:ext uri="{FF2B5EF4-FFF2-40B4-BE49-F238E27FC236}">
                    <a16:creationId xmlns:a16="http://schemas.microsoft.com/office/drawing/2014/main" id="{9A0E0731-B803-8FE7-DC4E-259193B2DA08}"/>
                  </a:ext>
                </a:extLst>
              </p:cNvPr>
              <p:cNvCxnSpPr>
                <a:cxnSpLocks/>
              </p:cNvCxnSpPr>
              <p:nvPr/>
            </p:nvCxnSpPr>
            <p:spPr bwMode="auto">
              <a:xfrm>
                <a:off x="1886773" y="4157197"/>
                <a:ext cx="213749" cy="0"/>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13" name="Rak pilkoppling 412">
                <a:extLst>
                  <a:ext uri="{FF2B5EF4-FFF2-40B4-BE49-F238E27FC236}">
                    <a16:creationId xmlns:a16="http://schemas.microsoft.com/office/drawing/2014/main" id="{CB5AD244-3BD4-880B-653C-CE7B546020E0}"/>
                  </a:ext>
                </a:extLst>
              </p:cNvPr>
              <p:cNvCxnSpPr>
                <a:cxnSpLocks/>
              </p:cNvCxnSpPr>
              <p:nvPr/>
            </p:nvCxnSpPr>
            <p:spPr bwMode="auto">
              <a:xfrm>
                <a:off x="1970342" y="2815790"/>
                <a:ext cx="130181" cy="0"/>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grpSp>
        <p:grpSp>
          <p:nvGrpSpPr>
            <p:cNvPr id="356" name="Grupp 355">
              <a:extLst>
                <a:ext uri="{FF2B5EF4-FFF2-40B4-BE49-F238E27FC236}">
                  <a16:creationId xmlns:a16="http://schemas.microsoft.com/office/drawing/2014/main" id="{C7D0B0D5-6080-2A7D-B2B8-BA7E2C180313}"/>
                </a:ext>
              </a:extLst>
            </p:cNvPr>
            <p:cNvGrpSpPr/>
            <p:nvPr/>
          </p:nvGrpSpPr>
          <p:grpSpPr>
            <a:xfrm>
              <a:off x="2117653" y="1141886"/>
              <a:ext cx="1734267" cy="3204641"/>
              <a:chOff x="2958205" y="1141886"/>
              <a:chExt cx="1734267" cy="3204641"/>
            </a:xfrm>
          </p:grpSpPr>
          <p:cxnSp>
            <p:nvCxnSpPr>
              <p:cNvPr id="371" name="Rak koppling 370">
                <a:extLst>
                  <a:ext uri="{FF2B5EF4-FFF2-40B4-BE49-F238E27FC236}">
                    <a16:creationId xmlns:a16="http://schemas.microsoft.com/office/drawing/2014/main" id="{617C3421-29E1-2A60-A63D-3A3AA72FC8DE}"/>
                  </a:ext>
                </a:extLst>
              </p:cNvPr>
              <p:cNvCxnSpPr>
                <a:cxnSpLocks/>
                <a:stCxn id="391" idx="3"/>
              </p:cNvCxnSpPr>
              <p:nvPr/>
            </p:nvCxnSpPr>
            <p:spPr bwMode="auto">
              <a:xfrm>
                <a:off x="4460816" y="3083439"/>
                <a:ext cx="231655" cy="562201"/>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72" name="Rak koppling 371">
                <a:extLst>
                  <a:ext uri="{FF2B5EF4-FFF2-40B4-BE49-F238E27FC236}">
                    <a16:creationId xmlns:a16="http://schemas.microsoft.com/office/drawing/2014/main" id="{E5F549B6-133E-25BF-3868-31C9CDD77BD3}"/>
                  </a:ext>
                </a:extLst>
              </p:cNvPr>
              <p:cNvCxnSpPr>
                <a:cxnSpLocks/>
              </p:cNvCxnSpPr>
              <p:nvPr/>
            </p:nvCxnSpPr>
            <p:spPr bwMode="auto">
              <a:xfrm>
                <a:off x="4460817" y="3355197"/>
                <a:ext cx="231655" cy="290443"/>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73" name="Rak koppling 372">
                <a:extLst>
                  <a:ext uri="{FF2B5EF4-FFF2-40B4-BE49-F238E27FC236}">
                    <a16:creationId xmlns:a16="http://schemas.microsoft.com/office/drawing/2014/main" id="{3C19050D-E397-1FBD-8C91-532E7B30B523}"/>
                  </a:ext>
                </a:extLst>
              </p:cNvPr>
              <p:cNvCxnSpPr>
                <a:cxnSpLocks/>
              </p:cNvCxnSpPr>
              <p:nvPr/>
            </p:nvCxnSpPr>
            <p:spPr bwMode="auto">
              <a:xfrm>
                <a:off x="4460817" y="3638185"/>
                <a:ext cx="231655" cy="7455"/>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74" name="Rak koppling 373">
                <a:extLst>
                  <a:ext uri="{FF2B5EF4-FFF2-40B4-BE49-F238E27FC236}">
                    <a16:creationId xmlns:a16="http://schemas.microsoft.com/office/drawing/2014/main" id="{4AEB9496-7B9C-B9D8-6A17-4CA2CBB9D687}"/>
                  </a:ext>
                </a:extLst>
              </p:cNvPr>
              <p:cNvCxnSpPr>
                <a:cxnSpLocks/>
              </p:cNvCxnSpPr>
              <p:nvPr/>
            </p:nvCxnSpPr>
            <p:spPr bwMode="auto">
              <a:xfrm flipV="1">
                <a:off x="4460815" y="3645640"/>
                <a:ext cx="231656" cy="273596"/>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75" name="Rak koppling 374">
                <a:extLst>
                  <a:ext uri="{FF2B5EF4-FFF2-40B4-BE49-F238E27FC236}">
                    <a16:creationId xmlns:a16="http://schemas.microsoft.com/office/drawing/2014/main" id="{E0ABCE92-2926-2C15-6846-94999B6FC45E}"/>
                  </a:ext>
                </a:extLst>
              </p:cNvPr>
              <p:cNvCxnSpPr>
                <a:cxnSpLocks/>
              </p:cNvCxnSpPr>
              <p:nvPr/>
            </p:nvCxnSpPr>
            <p:spPr bwMode="auto">
              <a:xfrm flipV="1">
                <a:off x="4460815" y="3645640"/>
                <a:ext cx="231656" cy="56220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376" name="Grupp 375">
                <a:extLst>
                  <a:ext uri="{FF2B5EF4-FFF2-40B4-BE49-F238E27FC236}">
                    <a16:creationId xmlns:a16="http://schemas.microsoft.com/office/drawing/2014/main" id="{7B3EB876-5445-9D37-578E-98FA566A59C2}"/>
                  </a:ext>
                </a:extLst>
              </p:cNvPr>
              <p:cNvGrpSpPr/>
              <p:nvPr/>
            </p:nvGrpSpPr>
            <p:grpSpPr>
              <a:xfrm>
                <a:off x="2958205" y="1141886"/>
                <a:ext cx="1734267" cy="3204641"/>
                <a:chOff x="2958205" y="1141886"/>
                <a:chExt cx="1734267" cy="3204641"/>
              </a:xfrm>
            </p:grpSpPr>
            <p:cxnSp>
              <p:nvCxnSpPr>
                <p:cNvPr id="377" name="Rak koppling 376">
                  <a:extLst>
                    <a:ext uri="{FF2B5EF4-FFF2-40B4-BE49-F238E27FC236}">
                      <a16:creationId xmlns:a16="http://schemas.microsoft.com/office/drawing/2014/main" id="{F810A359-A39D-617D-0328-1DF1E441C228}"/>
                    </a:ext>
                  </a:extLst>
                </p:cNvPr>
                <p:cNvCxnSpPr>
                  <a:cxnSpLocks/>
                  <a:stCxn id="390" idx="3"/>
                </p:cNvCxnSpPr>
                <p:nvPr/>
              </p:nvCxnSpPr>
              <p:spPr bwMode="auto">
                <a:xfrm flipV="1">
                  <a:off x="4466132" y="2639643"/>
                  <a:ext cx="226340" cy="11094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8" name="Rak koppling 377">
                  <a:extLst>
                    <a:ext uri="{FF2B5EF4-FFF2-40B4-BE49-F238E27FC236}">
                      <a16:creationId xmlns:a16="http://schemas.microsoft.com/office/drawing/2014/main" id="{B8E6FE5E-0C27-961F-4CAB-D2C0C1BDE730}"/>
                    </a:ext>
                  </a:extLst>
                </p:cNvPr>
                <p:cNvCxnSpPr>
                  <a:cxnSpLocks/>
                </p:cNvCxnSpPr>
                <p:nvPr/>
              </p:nvCxnSpPr>
              <p:spPr bwMode="auto">
                <a:xfrm>
                  <a:off x="4460819" y="2496309"/>
                  <a:ext cx="231653" cy="14333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79" name="Grupp 378">
                  <a:extLst>
                    <a:ext uri="{FF2B5EF4-FFF2-40B4-BE49-F238E27FC236}">
                      <a16:creationId xmlns:a16="http://schemas.microsoft.com/office/drawing/2014/main" id="{9B571940-CD11-1669-3F7F-28309994DA7B}"/>
                    </a:ext>
                  </a:extLst>
                </p:cNvPr>
                <p:cNvGrpSpPr/>
                <p:nvPr/>
              </p:nvGrpSpPr>
              <p:grpSpPr>
                <a:xfrm>
                  <a:off x="2958205" y="1141886"/>
                  <a:ext cx="1734267" cy="3204641"/>
                  <a:chOff x="2958205" y="1141886"/>
                  <a:chExt cx="1734267" cy="3204641"/>
                </a:xfrm>
              </p:grpSpPr>
              <p:cxnSp>
                <p:nvCxnSpPr>
                  <p:cNvPr id="380" name="Rak koppling 379">
                    <a:extLst>
                      <a:ext uri="{FF2B5EF4-FFF2-40B4-BE49-F238E27FC236}">
                        <a16:creationId xmlns:a16="http://schemas.microsoft.com/office/drawing/2014/main" id="{5569B8E5-F081-8DF0-8210-AE8E723E34AF}"/>
                      </a:ext>
                    </a:extLst>
                  </p:cNvPr>
                  <p:cNvCxnSpPr>
                    <a:cxnSpLocks/>
                    <a:stCxn id="398" idx="3"/>
                  </p:cNvCxnSpPr>
                  <p:nvPr/>
                </p:nvCxnSpPr>
                <p:spPr bwMode="auto">
                  <a:xfrm flipV="1">
                    <a:off x="4460816" y="2003196"/>
                    <a:ext cx="231656" cy="225405"/>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81" name="Rak koppling 380">
                    <a:extLst>
                      <a:ext uri="{FF2B5EF4-FFF2-40B4-BE49-F238E27FC236}">
                        <a16:creationId xmlns:a16="http://schemas.microsoft.com/office/drawing/2014/main" id="{BD3D9491-1CF7-A7F9-D2B6-DA2018D8EE17}"/>
                      </a:ext>
                    </a:extLst>
                  </p:cNvPr>
                  <p:cNvCxnSpPr>
                    <a:cxnSpLocks/>
                    <a:stCxn id="397" idx="3"/>
                  </p:cNvCxnSpPr>
                  <p:nvPr/>
                </p:nvCxnSpPr>
                <p:spPr bwMode="auto">
                  <a:xfrm>
                    <a:off x="4461775" y="2000786"/>
                    <a:ext cx="230696" cy="241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82" name="Rak koppling 381">
                    <a:extLst>
                      <a:ext uri="{FF2B5EF4-FFF2-40B4-BE49-F238E27FC236}">
                        <a16:creationId xmlns:a16="http://schemas.microsoft.com/office/drawing/2014/main" id="{E1787F56-688D-3519-FA37-795558235523}"/>
                      </a:ext>
                    </a:extLst>
                  </p:cNvPr>
                  <p:cNvCxnSpPr>
                    <a:cxnSpLocks/>
                    <a:stCxn id="396" idx="3"/>
                  </p:cNvCxnSpPr>
                  <p:nvPr/>
                </p:nvCxnSpPr>
                <p:spPr bwMode="auto">
                  <a:xfrm>
                    <a:off x="4460816" y="1776209"/>
                    <a:ext cx="231656" cy="226987"/>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nvGrpSpPr>
                  <p:cNvPr id="383" name="Grupp 382">
                    <a:extLst>
                      <a:ext uri="{FF2B5EF4-FFF2-40B4-BE49-F238E27FC236}">
                        <a16:creationId xmlns:a16="http://schemas.microsoft.com/office/drawing/2014/main" id="{E0017B5B-6FA9-FDC9-60B5-CABA00B9F4E5}"/>
                      </a:ext>
                    </a:extLst>
                  </p:cNvPr>
                  <p:cNvGrpSpPr/>
                  <p:nvPr/>
                </p:nvGrpSpPr>
                <p:grpSpPr>
                  <a:xfrm>
                    <a:off x="2958205" y="1141886"/>
                    <a:ext cx="1507928" cy="3204641"/>
                    <a:chOff x="2958205" y="1141886"/>
                    <a:chExt cx="1507928" cy="3204641"/>
                  </a:xfrm>
                </p:grpSpPr>
                <p:grpSp>
                  <p:nvGrpSpPr>
                    <p:cNvPr id="384" name="Grupp 383">
                      <a:extLst>
                        <a:ext uri="{FF2B5EF4-FFF2-40B4-BE49-F238E27FC236}">
                          <a16:creationId xmlns:a16="http://schemas.microsoft.com/office/drawing/2014/main" id="{1EB75132-F951-903D-4EC8-8406A955B5A3}"/>
                        </a:ext>
                      </a:extLst>
                    </p:cNvPr>
                    <p:cNvGrpSpPr/>
                    <p:nvPr/>
                  </p:nvGrpSpPr>
                  <p:grpSpPr>
                    <a:xfrm>
                      <a:off x="2987824" y="1666244"/>
                      <a:ext cx="1478309" cy="2680283"/>
                      <a:chOff x="413747" y="1075570"/>
                      <a:chExt cx="1918899" cy="3479103"/>
                    </a:xfrm>
                  </p:grpSpPr>
                  <p:grpSp>
                    <p:nvGrpSpPr>
                      <p:cNvPr id="386" name="Grupp 385">
                        <a:extLst>
                          <a:ext uri="{FF2B5EF4-FFF2-40B4-BE49-F238E27FC236}">
                            <a16:creationId xmlns:a16="http://schemas.microsoft.com/office/drawing/2014/main" id="{78024C6E-4C4A-8B97-B5B1-93F022AF4D0C}"/>
                          </a:ext>
                        </a:extLst>
                      </p:cNvPr>
                      <p:cNvGrpSpPr/>
                      <p:nvPr/>
                    </p:nvGrpSpPr>
                    <p:grpSpPr>
                      <a:xfrm>
                        <a:off x="413747" y="1075570"/>
                        <a:ext cx="1913243" cy="872698"/>
                        <a:chOff x="406851" y="1458239"/>
                        <a:chExt cx="1913243" cy="872698"/>
                      </a:xfrm>
                    </p:grpSpPr>
                    <p:sp>
                      <p:nvSpPr>
                        <p:cNvPr id="396" name="Rektangel: rundade hörn 395">
                          <a:extLst>
                            <a:ext uri="{FF2B5EF4-FFF2-40B4-BE49-F238E27FC236}">
                              <a16:creationId xmlns:a16="http://schemas.microsoft.com/office/drawing/2014/main" id="{1DFC85C8-E944-62DF-E113-89893B224F1A}"/>
                            </a:ext>
                          </a:extLst>
                        </p:cNvPr>
                        <p:cNvSpPr/>
                        <p:nvPr/>
                      </p:nvSpPr>
                      <p:spPr bwMode="auto">
                        <a:xfrm>
                          <a:off x="406852" y="1458239"/>
                          <a:ext cx="1911996" cy="285477"/>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Knowledge, Awareness</a:t>
                          </a:r>
                        </a:p>
                      </p:txBody>
                    </p:sp>
                    <p:sp>
                      <p:nvSpPr>
                        <p:cNvPr id="397" name="Rektangel: rundade hörn 396">
                          <a:extLst>
                            <a:ext uri="{FF2B5EF4-FFF2-40B4-BE49-F238E27FC236}">
                              <a16:creationId xmlns:a16="http://schemas.microsoft.com/office/drawing/2014/main" id="{CD3C86F1-1DD2-19EA-AC97-E23103C4ED0D}"/>
                            </a:ext>
                          </a:extLst>
                        </p:cNvPr>
                        <p:cNvSpPr/>
                        <p:nvPr/>
                      </p:nvSpPr>
                      <p:spPr bwMode="auto">
                        <a:xfrm>
                          <a:off x="406851" y="1749748"/>
                          <a:ext cx="1913243" cy="285477"/>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Skills</a:t>
                          </a:r>
                        </a:p>
                      </p:txBody>
                    </p:sp>
                    <p:sp>
                      <p:nvSpPr>
                        <p:cNvPr id="398" name="Rektangel: rundade hörn 397">
                          <a:extLst>
                            <a:ext uri="{FF2B5EF4-FFF2-40B4-BE49-F238E27FC236}">
                              <a16:creationId xmlns:a16="http://schemas.microsoft.com/office/drawing/2014/main" id="{35E7DF7B-9646-365C-F2F5-06B3D4312E50}"/>
                            </a:ext>
                          </a:extLst>
                        </p:cNvPr>
                        <p:cNvSpPr/>
                        <p:nvPr/>
                      </p:nvSpPr>
                      <p:spPr bwMode="auto">
                        <a:xfrm>
                          <a:off x="406852" y="2045460"/>
                          <a:ext cx="1911996" cy="285477"/>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Behavioral regulation</a:t>
                          </a:r>
                        </a:p>
                      </p:txBody>
                    </p:sp>
                  </p:grpSp>
                  <p:grpSp>
                    <p:nvGrpSpPr>
                      <p:cNvPr id="387" name="Grupp 386">
                        <a:extLst>
                          <a:ext uri="{FF2B5EF4-FFF2-40B4-BE49-F238E27FC236}">
                            <a16:creationId xmlns:a16="http://schemas.microsoft.com/office/drawing/2014/main" id="{25E06EA0-A1D0-1B1C-E6D6-CBCDE44C13D9}"/>
                          </a:ext>
                        </a:extLst>
                      </p:cNvPr>
                      <p:cNvGrpSpPr/>
                      <p:nvPr/>
                    </p:nvGrpSpPr>
                    <p:grpSpPr>
                      <a:xfrm>
                        <a:off x="413749" y="2735120"/>
                        <a:ext cx="1913339" cy="1819553"/>
                        <a:chOff x="304962" y="2902760"/>
                        <a:chExt cx="1913342" cy="1819553"/>
                      </a:xfrm>
                    </p:grpSpPr>
                    <p:sp>
                      <p:nvSpPr>
                        <p:cNvPr id="391" name="Rektangel: rundade hörn 390">
                          <a:extLst>
                            <a:ext uri="{FF2B5EF4-FFF2-40B4-BE49-F238E27FC236}">
                              <a16:creationId xmlns:a16="http://schemas.microsoft.com/office/drawing/2014/main" id="{855037EB-FE8C-3BFE-8377-B1E665DEC194}"/>
                            </a:ext>
                          </a:extLst>
                        </p:cNvPr>
                        <p:cNvSpPr/>
                        <p:nvPr/>
                      </p:nvSpPr>
                      <p:spPr bwMode="auto">
                        <a:xfrm>
                          <a:off x="304962" y="2902760"/>
                          <a:ext cx="1911997"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Social role and identify</a:t>
                          </a:r>
                        </a:p>
                      </p:txBody>
                    </p:sp>
                    <p:sp>
                      <p:nvSpPr>
                        <p:cNvPr id="392" name="Rektangel: rundade hörn 391">
                          <a:extLst>
                            <a:ext uri="{FF2B5EF4-FFF2-40B4-BE49-F238E27FC236}">
                              <a16:creationId xmlns:a16="http://schemas.microsoft.com/office/drawing/2014/main" id="{0C00A64D-880F-F68C-4792-79507A5EB43A}"/>
                            </a:ext>
                          </a:extLst>
                        </p:cNvPr>
                        <p:cNvSpPr/>
                        <p:nvPr/>
                      </p:nvSpPr>
                      <p:spPr bwMode="auto">
                        <a:xfrm>
                          <a:off x="306304" y="3255511"/>
                          <a:ext cx="1912000"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Goals</a:t>
                          </a:r>
                        </a:p>
                      </p:txBody>
                    </p:sp>
                    <p:sp>
                      <p:nvSpPr>
                        <p:cNvPr id="393" name="Rektangel: rundade hörn 392">
                          <a:extLst>
                            <a:ext uri="{FF2B5EF4-FFF2-40B4-BE49-F238E27FC236}">
                              <a16:creationId xmlns:a16="http://schemas.microsoft.com/office/drawing/2014/main" id="{A7B6FBA2-0F29-D95E-CE64-FEB1D4A4D370}"/>
                            </a:ext>
                          </a:extLst>
                        </p:cNvPr>
                        <p:cNvSpPr/>
                        <p:nvPr/>
                      </p:nvSpPr>
                      <p:spPr bwMode="auto">
                        <a:xfrm>
                          <a:off x="306305" y="3622840"/>
                          <a:ext cx="1911999"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Beliefs about consequences</a:t>
                          </a:r>
                        </a:p>
                      </p:txBody>
                    </p:sp>
                    <p:sp>
                      <p:nvSpPr>
                        <p:cNvPr id="394" name="Rektangel: rundade hörn 393">
                          <a:extLst>
                            <a:ext uri="{FF2B5EF4-FFF2-40B4-BE49-F238E27FC236}">
                              <a16:creationId xmlns:a16="http://schemas.microsoft.com/office/drawing/2014/main" id="{45F903DB-56BC-D3E4-AF9C-699B8280968D}"/>
                            </a:ext>
                          </a:extLst>
                        </p:cNvPr>
                        <p:cNvSpPr/>
                        <p:nvPr/>
                      </p:nvSpPr>
                      <p:spPr bwMode="auto">
                        <a:xfrm>
                          <a:off x="306303" y="3987655"/>
                          <a:ext cx="1911999"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Beliefs about capability</a:t>
                          </a:r>
                        </a:p>
                      </p:txBody>
                    </p:sp>
                    <p:sp>
                      <p:nvSpPr>
                        <p:cNvPr id="395" name="Rektangel: rundade hörn 394">
                          <a:extLst>
                            <a:ext uri="{FF2B5EF4-FFF2-40B4-BE49-F238E27FC236}">
                              <a16:creationId xmlns:a16="http://schemas.microsoft.com/office/drawing/2014/main" id="{1B580FB9-AC34-F1F0-A13A-A7610C2DBFEB}"/>
                            </a:ext>
                          </a:extLst>
                        </p:cNvPr>
                        <p:cNvSpPr/>
                        <p:nvPr/>
                      </p:nvSpPr>
                      <p:spPr bwMode="auto">
                        <a:xfrm>
                          <a:off x="306304" y="4362273"/>
                          <a:ext cx="1911998"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Intention</a:t>
                          </a:r>
                        </a:p>
                      </p:txBody>
                    </p:sp>
                  </p:grpSp>
                  <p:grpSp>
                    <p:nvGrpSpPr>
                      <p:cNvPr id="388" name="Grupp 387">
                        <a:extLst>
                          <a:ext uri="{FF2B5EF4-FFF2-40B4-BE49-F238E27FC236}">
                            <a16:creationId xmlns:a16="http://schemas.microsoft.com/office/drawing/2014/main" id="{AB462A53-9A48-3AA4-D81B-5156969346F4}"/>
                          </a:ext>
                        </a:extLst>
                      </p:cNvPr>
                      <p:cNvGrpSpPr/>
                      <p:nvPr/>
                    </p:nvGrpSpPr>
                    <p:grpSpPr>
                      <a:xfrm>
                        <a:off x="413747" y="2015040"/>
                        <a:ext cx="1918899" cy="648072"/>
                        <a:chOff x="485755" y="2283718"/>
                        <a:chExt cx="1918899" cy="648072"/>
                      </a:xfrm>
                    </p:grpSpPr>
                    <p:sp>
                      <p:nvSpPr>
                        <p:cNvPr id="389" name="Rektangel: rundade hörn 388">
                          <a:extLst>
                            <a:ext uri="{FF2B5EF4-FFF2-40B4-BE49-F238E27FC236}">
                              <a16:creationId xmlns:a16="http://schemas.microsoft.com/office/drawing/2014/main" id="{21C26288-4D8B-B963-A8E3-FE0C6B529A73}"/>
                            </a:ext>
                          </a:extLst>
                        </p:cNvPr>
                        <p:cNvSpPr/>
                        <p:nvPr/>
                      </p:nvSpPr>
                      <p:spPr bwMode="auto">
                        <a:xfrm>
                          <a:off x="487098" y="2283718"/>
                          <a:ext cx="1912000" cy="275968"/>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Social influences</a:t>
                          </a:r>
                        </a:p>
                      </p:txBody>
                    </p:sp>
                    <p:sp>
                      <p:nvSpPr>
                        <p:cNvPr id="390" name="Rektangel: rundade hörn 389">
                          <a:extLst>
                            <a:ext uri="{FF2B5EF4-FFF2-40B4-BE49-F238E27FC236}">
                              <a16:creationId xmlns:a16="http://schemas.microsoft.com/office/drawing/2014/main" id="{8359E290-C72B-6E99-0E3B-1BF76F314480}"/>
                            </a:ext>
                          </a:extLst>
                        </p:cNvPr>
                        <p:cNvSpPr/>
                        <p:nvPr/>
                      </p:nvSpPr>
                      <p:spPr bwMode="auto">
                        <a:xfrm>
                          <a:off x="485755" y="2571750"/>
                          <a:ext cx="1918899" cy="360040"/>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867" dirty="0">
                              <a:solidFill>
                                <a:prstClr val="black"/>
                              </a:solidFill>
                              <a:latin typeface="DM Sans"/>
                            </a:rPr>
                            <a:t>Environmental context and resources</a:t>
                          </a:r>
                        </a:p>
                      </p:txBody>
                    </p:sp>
                  </p:grpSp>
                </p:grpSp>
                <p:sp>
                  <p:nvSpPr>
                    <p:cNvPr id="385" name="Rektangel: rundade hörn 384">
                      <a:extLst>
                        <a:ext uri="{FF2B5EF4-FFF2-40B4-BE49-F238E27FC236}">
                          <a16:creationId xmlns:a16="http://schemas.microsoft.com/office/drawing/2014/main" id="{BA0677F6-0179-61A0-6BFE-4A28E75C7BDD}"/>
                        </a:ext>
                      </a:extLst>
                    </p:cNvPr>
                    <p:cNvSpPr/>
                    <p:nvPr/>
                  </p:nvSpPr>
                  <p:spPr bwMode="auto">
                    <a:xfrm>
                      <a:off x="2958205" y="1141886"/>
                      <a:ext cx="1503645" cy="447047"/>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Hypothesized Mediators</a:t>
                      </a:r>
                    </a:p>
                  </p:txBody>
                </p:sp>
              </p:grpSp>
            </p:grpSp>
          </p:grpSp>
        </p:grpSp>
        <p:grpSp>
          <p:nvGrpSpPr>
            <p:cNvPr id="357" name="Grupp 356">
              <a:extLst>
                <a:ext uri="{FF2B5EF4-FFF2-40B4-BE49-F238E27FC236}">
                  <a16:creationId xmlns:a16="http://schemas.microsoft.com/office/drawing/2014/main" id="{AA83DC19-2ED6-39FF-B355-021ABE2C3813}"/>
                </a:ext>
              </a:extLst>
            </p:cNvPr>
            <p:cNvGrpSpPr/>
            <p:nvPr/>
          </p:nvGrpSpPr>
          <p:grpSpPr>
            <a:xfrm>
              <a:off x="3805022" y="1144553"/>
              <a:ext cx="1510906" cy="3201974"/>
              <a:chOff x="3534063" y="1131590"/>
              <a:chExt cx="1510906" cy="3201974"/>
            </a:xfrm>
          </p:grpSpPr>
          <p:sp>
            <p:nvSpPr>
              <p:cNvPr id="364" name="Rektangel: rundade hörn 363">
                <a:extLst>
                  <a:ext uri="{FF2B5EF4-FFF2-40B4-BE49-F238E27FC236}">
                    <a16:creationId xmlns:a16="http://schemas.microsoft.com/office/drawing/2014/main" id="{A4925C6C-1617-DA82-2FD1-1A5EA0C3078D}"/>
                  </a:ext>
                </a:extLst>
              </p:cNvPr>
              <p:cNvSpPr/>
              <p:nvPr/>
            </p:nvSpPr>
            <p:spPr bwMode="auto">
              <a:xfrm>
                <a:off x="3550636" y="1635646"/>
                <a:ext cx="1478308" cy="673904"/>
              </a:xfrm>
              <a:prstGeom prst="roundRect">
                <a:avLst>
                  <a:gd name="adj" fmla="val 7956"/>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US" sz="2400" dirty="0">
                  <a:solidFill>
                    <a:prstClr val="black"/>
                  </a:solidFill>
                  <a:latin typeface="DM Sans"/>
                </a:endParaRPr>
              </a:p>
            </p:txBody>
          </p:sp>
          <p:sp>
            <p:nvSpPr>
              <p:cNvPr id="365" name="Rektangel: rundade hörn 364">
                <a:extLst>
                  <a:ext uri="{FF2B5EF4-FFF2-40B4-BE49-F238E27FC236}">
                    <a16:creationId xmlns:a16="http://schemas.microsoft.com/office/drawing/2014/main" id="{4F66D9AB-0D83-4943-76D6-16B2C5E4FD49}"/>
                  </a:ext>
                </a:extLst>
              </p:cNvPr>
              <p:cNvSpPr/>
              <p:nvPr/>
            </p:nvSpPr>
            <p:spPr bwMode="auto">
              <a:xfrm>
                <a:off x="3561781" y="2360511"/>
                <a:ext cx="1478308" cy="499271"/>
              </a:xfrm>
              <a:prstGeom prst="roundRect">
                <a:avLst>
                  <a:gd name="adj" fmla="val 15360"/>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US" sz="2400" dirty="0">
                  <a:solidFill>
                    <a:prstClr val="black"/>
                  </a:solidFill>
                  <a:latin typeface="DM Sans"/>
                </a:endParaRPr>
              </a:p>
            </p:txBody>
          </p:sp>
          <p:sp>
            <p:nvSpPr>
              <p:cNvPr id="366" name="textruta 365">
                <a:extLst>
                  <a:ext uri="{FF2B5EF4-FFF2-40B4-BE49-F238E27FC236}">
                    <a16:creationId xmlns:a16="http://schemas.microsoft.com/office/drawing/2014/main" id="{796A318E-9997-6EBC-C2B0-65DB1497702A}"/>
                  </a:ext>
                </a:extLst>
              </p:cNvPr>
              <p:cNvSpPr txBox="1"/>
              <p:nvPr/>
            </p:nvSpPr>
            <p:spPr>
              <a:xfrm>
                <a:off x="3566661" y="1874245"/>
                <a:ext cx="1456966" cy="253916"/>
              </a:xfrm>
              <a:prstGeom prst="rect">
                <a:avLst/>
              </a:prstGeom>
              <a:noFill/>
              <a:ln w="6350">
                <a:noFill/>
              </a:ln>
            </p:spPr>
            <p:txBody>
              <a:bodyPr wrap="square" rtlCol="0" anchor="ctr">
                <a:spAutoFit/>
              </a:bodyPr>
              <a:lstStyle/>
              <a:p>
                <a:pPr algn="ctr" defTabSz="1219170" eaLnBrk="0" fontAlgn="base" hangingPunct="0">
                  <a:spcBef>
                    <a:spcPct val="0"/>
                  </a:spcBef>
                  <a:spcAft>
                    <a:spcPct val="0"/>
                  </a:spcAft>
                </a:pPr>
                <a:r>
                  <a:rPr lang="en-US" sz="1600" dirty="0">
                    <a:solidFill>
                      <a:prstClr val="black"/>
                    </a:solidFill>
                    <a:latin typeface="DM Sans"/>
                  </a:rPr>
                  <a:t>Capability</a:t>
                </a:r>
              </a:p>
            </p:txBody>
          </p:sp>
          <p:sp>
            <p:nvSpPr>
              <p:cNvPr id="367" name="Rektangel: rundade hörn 366">
                <a:extLst>
                  <a:ext uri="{FF2B5EF4-FFF2-40B4-BE49-F238E27FC236}">
                    <a16:creationId xmlns:a16="http://schemas.microsoft.com/office/drawing/2014/main" id="{BFCA0D54-5D73-4940-086C-58FAA4E7A429}"/>
                  </a:ext>
                </a:extLst>
              </p:cNvPr>
              <p:cNvSpPr/>
              <p:nvPr/>
            </p:nvSpPr>
            <p:spPr bwMode="auto">
              <a:xfrm>
                <a:off x="3534063" y="1131590"/>
                <a:ext cx="1503645" cy="439971"/>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COM-B </a:t>
                </a:r>
                <a:br>
                  <a:rPr lang="en-US" sz="1600" b="1" dirty="0">
                    <a:solidFill>
                      <a:prstClr val="black"/>
                    </a:solidFill>
                    <a:latin typeface="DM Sans"/>
                  </a:rPr>
                </a:br>
                <a:r>
                  <a:rPr lang="en-US" sz="1600" b="1" dirty="0">
                    <a:solidFill>
                      <a:prstClr val="black"/>
                    </a:solidFill>
                    <a:latin typeface="DM Sans"/>
                  </a:rPr>
                  <a:t>Dimension</a:t>
                </a:r>
              </a:p>
            </p:txBody>
          </p:sp>
          <p:sp>
            <p:nvSpPr>
              <p:cNvPr id="368" name="Rektangel: rundade hörn 367">
                <a:extLst>
                  <a:ext uri="{FF2B5EF4-FFF2-40B4-BE49-F238E27FC236}">
                    <a16:creationId xmlns:a16="http://schemas.microsoft.com/office/drawing/2014/main" id="{5960CFDC-5E2C-6D47-0B62-C9D8B3C95D33}"/>
                  </a:ext>
                </a:extLst>
              </p:cNvPr>
              <p:cNvSpPr/>
              <p:nvPr/>
            </p:nvSpPr>
            <p:spPr bwMode="auto">
              <a:xfrm>
                <a:off x="3566661" y="2931790"/>
                <a:ext cx="1472991" cy="1401774"/>
              </a:xfrm>
              <a:prstGeom prst="roundRect">
                <a:avLst>
                  <a:gd name="adj" fmla="val 3638"/>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US" sz="2400" dirty="0">
                  <a:solidFill>
                    <a:prstClr val="black"/>
                  </a:solidFill>
                  <a:latin typeface="DM Sans"/>
                </a:endParaRPr>
              </a:p>
            </p:txBody>
          </p:sp>
          <p:sp>
            <p:nvSpPr>
              <p:cNvPr id="369" name="textruta 368">
                <a:extLst>
                  <a:ext uri="{FF2B5EF4-FFF2-40B4-BE49-F238E27FC236}">
                    <a16:creationId xmlns:a16="http://schemas.microsoft.com/office/drawing/2014/main" id="{65AA495C-F6A4-BCCC-7380-FF6BF03C9D73}"/>
                  </a:ext>
                </a:extLst>
              </p:cNvPr>
              <p:cNvSpPr txBox="1"/>
              <p:nvPr/>
            </p:nvSpPr>
            <p:spPr>
              <a:xfrm>
                <a:off x="3556902" y="3494891"/>
                <a:ext cx="1488067" cy="253916"/>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600" dirty="0">
                    <a:solidFill>
                      <a:prstClr val="black"/>
                    </a:solidFill>
                    <a:latin typeface="DM Sans"/>
                  </a:rPr>
                  <a:t>Motivation</a:t>
                </a:r>
              </a:p>
            </p:txBody>
          </p:sp>
          <p:sp>
            <p:nvSpPr>
              <p:cNvPr id="370" name="textruta 369">
                <a:extLst>
                  <a:ext uri="{FF2B5EF4-FFF2-40B4-BE49-F238E27FC236}">
                    <a16:creationId xmlns:a16="http://schemas.microsoft.com/office/drawing/2014/main" id="{0524312D-82E3-7D04-6B2B-B6DCF9515A79}"/>
                  </a:ext>
                </a:extLst>
              </p:cNvPr>
              <p:cNvSpPr txBox="1"/>
              <p:nvPr/>
            </p:nvSpPr>
            <p:spPr>
              <a:xfrm>
                <a:off x="3539894" y="2462959"/>
                <a:ext cx="1497814" cy="253916"/>
              </a:xfrm>
              <a:prstGeom prst="rect">
                <a:avLst/>
              </a:prstGeom>
              <a:noFill/>
              <a:ln w="6350">
                <a:noFill/>
              </a:ln>
            </p:spPr>
            <p:txBody>
              <a:bodyPr wrap="square" rtlCol="0" anchor="ctr">
                <a:spAutoFit/>
              </a:bodyPr>
              <a:lstStyle/>
              <a:p>
                <a:pPr algn="ctr" defTabSz="1219170" eaLnBrk="0" fontAlgn="base" hangingPunct="0">
                  <a:spcBef>
                    <a:spcPct val="0"/>
                  </a:spcBef>
                  <a:spcAft>
                    <a:spcPct val="0"/>
                  </a:spcAft>
                </a:pPr>
                <a:r>
                  <a:rPr lang="en-US" sz="1600" dirty="0">
                    <a:solidFill>
                      <a:prstClr val="black"/>
                    </a:solidFill>
                    <a:latin typeface="DM Sans"/>
                  </a:rPr>
                  <a:t>Opportunity</a:t>
                </a:r>
              </a:p>
            </p:txBody>
          </p:sp>
        </p:grpSp>
        <p:grpSp>
          <p:nvGrpSpPr>
            <p:cNvPr id="358" name="Grupp 357">
              <a:extLst>
                <a:ext uri="{FF2B5EF4-FFF2-40B4-BE49-F238E27FC236}">
                  <a16:creationId xmlns:a16="http://schemas.microsoft.com/office/drawing/2014/main" id="{E7BDABB9-99DF-2DAA-1E27-CA6F8C0B96E2}"/>
                </a:ext>
              </a:extLst>
            </p:cNvPr>
            <p:cNvGrpSpPr/>
            <p:nvPr/>
          </p:nvGrpSpPr>
          <p:grpSpPr>
            <a:xfrm>
              <a:off x="7198904" y="1131590"/>
              <a:ext cx="1663657" cy="3297040"/>
              <a:chOff x="7198904" y="1131590"/>
              <a:chExt cx="1663657" cy="3297040"/>
            </a:xfrm>
          </p:grpSpPr>
          <p:grpSp>
            <p:nvGrpSpPr>
              <p:cNvPr id="360" name="Grupp 359">
                <a:extLst>
                  <a:ext uri="{FF2B5EF4-FFF2-40B4-BE49-F238E27FC236}">
                    <a16:creationId xmlns:a16="http://schemas.microsoft.com/office/drawing/2014/main" id="{0EADC7BC-6BCF-43C7-B9A5-DAEC2AE9E043}"/>
                  </a:ext>
                </a:extLst>
              </p:cNvPr>
              <p:cNvGrpSpPr/>
              <p:nvPr/>
            </p:nvGrpSpPr>
            <p:grpSpPr>
              <a:xfrm>
                <a:off x="7198904" y="1486805"/>
                <a:ext cx="1663657" cy="2941825"/>
                <a:chOff x="7198904" y="1486805"/>
                <a:chExt cx="1663657" cy="2941825"/>
              </a:xfrm>
            </p:grpSpPr>
            <p:sp>
              <p:nvSpPr>
                <p:cNvPr id="362" name="Rektangel 361">
                  <a:extLst>
                    <a:ext uri="{FF2B5EF4-FFF2-40B4-BE49-F238E27FC236}">
                      <a16:creationId xmlns:a16="http://schemas.microsoft.com/office/drawing/2014/main" id="{A0576E30-BF78-DD3A-235D-2DEDBF943731}"/>
                    </a:ext>
                  </a:extLst>
                </p:cNvPr>
                <p:cNvSpPr/>
                <p:nvPr/>
              </p:nvSpPr>
              <p:spPr bwMode="auto">
                <a:xfrm>
                  <a:off x="7198904" y="1486805"/>
                  <a:ext cx="1663657" cy="294182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363" name="Rektangel: rundade hörn 362">
                  <a:extLst>
                    <a:ext uri="{FF2B5EF4-FFF2-40B4-BE49-F238E27FC236}">
                      <a16:creationId xmlns:a16="http://schemas.microsoft.com/office/drawing/2014/main" id="{E754D655-B3F5-E32F-3D83-965B2C15AD5F}"/>
                    </a:ext>
                  </a:extLst>
                </p:cNvPr>
                <p:cNvSpPr/>
                <p:nvPr/>
              </p:nvSpPr>
              <p:spPr bwMode="auto">
                <a:xfrm>
                  <a:off x="7288631" y="1747672"/>
                  <a:ext cx="1531841" cy="2598856"/>
                </a:xfrm>
                <a:prstGeom prst="roundRect">
                  <a:avLst>
                    <a:gd name="adj" fmla="val 603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1600" dirty="0">
                      <a:solidFill>
                        <a:prstClr val="black"/>
                      </a:solidFill>
                      <a:latin typeface="DM Sans"/>
                    </a:rPr>
                    <a:t>General Health, Stress</a:t>
                  </a:r>
                </a:p>
              </p:txBody>
            </p:sp>
          </p:grpSp>
          <p:sp>
            <p:nvSpPr>
              <p:cNvPr id="361" name="Rektangel: rundade hörn 360">
                <a:extLst>
                  <a:ext uri="{FF2B5EF4-FFF2-40B4-BE49-F238E27FC236}">
                    <a16:creationId xmlns:a16="http://schemas.microsoft.com/office/drawing/2014/main" id="{677550F2-F65B-B057-DF41-E9522E3B92E9}"/>
                  </a:ext>
                </a:extLst>
              </p:cNvPr>
              <p:cNvSpPr/>
              <p:nvPr/>
            </p:nvSpPr>
            <p:spPr bwMode="auto">
              <a:xfrm>
                <a:off x="7288631" y="1131590"/>
                <a:ext cx="1503645" cy="457343"/>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Health </a:t>
                </a:r>
                <a:br>
                  <a:rPr lang="en-US" sz="1600" b="1" dirty="0">
                    <a:solidFill>
                      <a:prstClr val="black"/>
                    </a:solidFill>
                    <a:latin typeface="DM Sans"/>
                  </a:rPr>
                </a:br>
                <a:r>
                  <a:rPr lang="en-US" sz="1600" b="1" dirty="0">
                    <a:solidFill>
                      <a:prstClr val="black"/>
                    </a:solidFill>
                    <a:latin typeface="DM Sans"/>
                  </a:rPr>
                  <a:t>Outcome</a:t>
                </a:r>
              </a:p>
            </p:txBody>
          </p:sp>
        </p:grpSp>
        <p:sp>
          <p:nvSpPr>
            <p:cNvPr id="359" name="Rektangel: rundade hörn 358">
              <a:extLst>
                <a:ext uri="{FF2B5EF4-FFF2-40B4-BE49-F238E27FC236}">
                  <a16:creationId xmlns:a16="http://schemas.microsoft.com/office/drawing/2014/main" id="{D74A587F-739A-DC05-F0CD-8719B580E5E5}"/>
                </a:ext>
              </a:extLst>
            </p:cNvPr>
            <p:cNvSpPr/>
            <p:nvPr/>
          </p:nvSpPr>
          <p:spPr bwMode="auto">
            <a:xfrm>
              <a:off x="5444619" y="1150800"/>
              <a:ext cx="1503645" cy="447047"/>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Implementation</a:t>
              </a:r>
              <a:r>
                <a:rPr lang="en-US" sz="1600" dirty="0">
                  <a:solidFill>
                    <a:prstClr val="black"/>
                  </a:solidFill>
                  <a:latin typeface="DM Sans"/>
                </a:rPr>
                <a:t> </a:t>
              </a:r>
              <a:r>
                <a:rPr lang="en-US" sz="1600" b="1" dirty="0">
                  <a:solidFill>
                    <a:prstClr val="black"/>
                  </a:solidFill>
                  <a:latin typeface="DM Sans"/>
                </a:rPr>
                <a:t>Outcome</a:t>
              </a:r>
            </a:p>
          </p:txBody>
        </p:sp>
      </p:grpSp>
      <p:pic>
        <p:nvPicPr>
          <p:cNvPr id="414" name="Picture 7">
            <a:extLst>
              <a:ext uri="{FF2B5EF4-FFF2-40B4-BE49-F238E27FC236}">
                <a16:creationId xmlns:a16="http://schemas.microsoft.com/office/drawing/2014/main" id="{862E6AF5-A131-9271-16C7-2575F050B9B5}"/>
              </a:ext>
            </a:extLst>
          </p:cNvPr>
          <p:cNvPicPr>
            <a:picLocks noChangeAspect="1"/>
          </p:cNvPicPr>
          <p:nvPr/>
        </p:nvPicPr>
        <p:blipFill>
          <a:blip r:embed="rId4"/>
          <a:stretch>
            <a:fillRect/>
          </a:stretch>
        </p:blipFill>
        <p:spPr>
          <a:xfrm>
            <a:off x="12600065" y="-12483"/>
            <a:ext cx="5593279" cy="6870483"/>
          </a:xfrm>
          <a:prstGeom prst="rect">
            <a:avLst/>
          </a:prstGeom>
        </p:spPr>
      </p:pic>
      <p:sp>
        <p:nvSpPr>
          <p:cNvPr id="415" name="Rubrik 1">
            <a:extLst>
              <a:ext uri="{FF2B5EF4-FFF2-40B4-BE49-F238E27FC236}">
                <a16:creationId xmlns:a16="http://schemas.microsoft.com/office/drawing/2014/main" id="{8A23C09D-A5CE-1B29-C281-386A06AB7B89}"/>
              </a:ext>
            </a:extLst>
          </p:cNvPr>
          <p:cNvSpPr txBox="1">
            <a:spLocks/>
          </p:cNvSpPr>
          <p:nvPr/>
        </p:nvSpPr>
        <p:spPr bwMode="auto">
          <a:xfrm>
            <a:off x="-6865439" y="452669"/>
            <a:ext cx="115093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rmAutofit/>
          </a:bodyPr>
          <a:lstStyle>
            <a:lvl1pPr algn="l" rtl="0" eaLnBrk="1" fontAlgn="base" hangingPunct="1">
              <a:spcBef>
                <a:spcPct val="0"/>
              </a:spcBef>
              <a:spcAft>
                <a:spcPct val="0"/>
              </a:spcAft>
              <a:defRPr sz="2800" b="0"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a:lstStyle>
          <a:p>
            <a:pPr defTabSz="1219170"/>
            <a:r>
              <a:rPr lang="en-US" sz="3733" kern="0" spc="-67">
                <a:solidFill>
                  <a:srgbClr val="4F0433"/>
                </a:solidFill>
                <a:latin typeface="DM Sans Medium"/>
              </a:rPr>
              <a:t>Why school settings?</a:t>
            </a:r>
            <a:endParaRPr lang="en-US" sz="3733" kern="0" spc="-67" dirty="0">
              <a:solidFill>
                <a:srgbClr val="4F0433"/>
              </a:solidFill>
              <a:latin typeface="DM Sans Medium"/>
            </a:endParaRPr>
          </a:p>
        </p:txBody>
      </p:sp>
      <p:sp>
        <p:nvSpPr>
          <p:cNvPr id="416" name="Content Placeholder 5">
            <a:extLst>
              <a:ext uri="{FF2B5EF4-FFF2-40B4-BE49-F238E27FC236}">
                <a16:creationId xmlns:a16="http://schemas.microsoft.com/office/drawing/2014/main" id="{8982B52E-E0B2-6E17-2AC5-01BA58237958}"/>
              </a:ext>
            </a:extLst>
          </p:cNvPr>
          <p:cNvSpPr txBox="1">
            <a:spLocks/>
          </p:cNvSpPr>
          <p:nvPr/>
        </p:nvSpPr>
        <p:spPr>
          <a:xfrm>
            <a:off x="-6864371" y="1595670"/>
            <a:ext cx="6074499" cy="4809660"/>
          </a:xfrm>
          <a:prstGeom prst="rect">
            <a:avLst/>
          </a:prstGeom>
        </p:spPr>
        <p:txBody>
          <a:bodyPr/>
          <a:lstStyle>
            <a:lvl1pPr marL="342900" indent="-342900" algn="l" rtl="0" eaLnBrk="1" fontAlgn="base" hangingPunct="1">
              <a:spcBef>
                <a:spcPct val="20000"/>
              </a:spcBef>
              <a:spcAft>
                <a:spcPct val="0"/>
              </a:spcAft>
              <a:buClr>
                <a:schemeClr val="accent1"/>
              </a:buClr>
              <a:buFont typeface="Arial" panose="020B0604020202020204" pitchFamily="34" charset="0"/>
              <a:buChar char="•"/>
              <a:defRPr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a:lstStyle>
          <a:p>
            <a:pPr marL="0" indent="0" defTabSz="1219170">
              <a:buClr>
                <a:srgbClr val="4F0433"/>
              </a:buClr>
              <a:buNone/>
            </a:pPr>
            <a:r>
              <a:rPr lang="en-US" sz="2667" kern="0">
                <a:solidFill>
                  <a:prstClr val="black"/>
                </a:solidFill>
                <a:latin typeface="DM Sans"/>
                <a:ea typeface="Calibri" panose="020F0502020204030204" pitchFamily="34" charset="0"/>
                <a:cs typeface="Times New Roman" panose="02020603050405020304" pitchFamily="18" charset="0"/>
              </a:rPr>
              <a:t>Teachers have high prevalence of mental ill-health related sick leave </a:t>
            </a:r>
            <a:r>
              <a:rPr lang="en-US" sz="1867" kern="0">
                <a:solidFill>
                  <a:prstClr val="black"/>
                </a:solidFill>
                <a:latin typeface="DM Sans"/>
                <a:ea typeface="Calibri" panose="020F0502020204030204" pitchFamily="34" charset="0"/>
                <a:cs typeface="Times New Roman" panose="02020603050405020304" pitchFamily="18" charset="0"/>
              </a:rPr>
              <a:t>(</a:t>
            </a:r>
            <a:r>
              <a:rPr lang="en-US" sz="1867" kern="0">
                <a:solidFill>
                  <a:prstClr val="black"/>
                </a:solidFill>
                <a:latin typeface="DM Sans"/>
                <a:cs typeface="Times New Roman" panose="02020603050405020304" pitchFamily="18" charset="0"/>
              </a:rPr>
              <a:t>Försäkringskassan, 2020)</a:t>
            </a:r>
          </a:p>
          <a:p>
            <a:pPr marL="0" indent="0" defTabSz="1219170">
              <a:buClr>
                <a:srgbClr val="4F0433"/>
              </a:buClr>
              <a:buNone/>
            </a:pPr>
            <a:endParaRPr lang="en-US" sz="2400" i="1" kern="0">
              <a:solidFill>
                <a:prstClr val="white"/>
              </a:solidFill>
              <a:latin typeface="DM Sans"/>
            </a:endParaRPr>
          </a:p>
          <a:p>
            <a:pPr marL="0" indent="0" defTabSz="1219170">
              <a:buClr>
                <a:srgbClr val="4F0433"/>
              </a:buClr>
              <a:buNone/>
            </a:pPr>
            <a:r>
              <a:rPr lang="en-US" sz="2667" kern="0">
                <a:solidFill>
                  <a:prstClr val="black"/>
                </a:solidFill>
                <a:latin typeface="DM Sans"/>
              </a:rPr>
              <a:t>Psychosocial risks is highly prevalent in schools </a:t>
            </a:r>
            <a:r>
              <a:rPr lang="en-US" sz="1867" kern="0">
                <a:solidFill>
                  <a:prstClr val="black"/>
                </a:solidFill>
                <a:latin typeface="DM Sans"/>
                <a:cs typeface="Times New Roman" panose="02020603050405020304" pitchFamily="18" charset="0"/>
              </a:rPr>
              <a:t>(Andersen et al., 2022). </a:t>
            </a:r>
          </a:p>
          <a:p>
            <a:pPr marL="457189" indent="-457189" defTabSz="1219170">
              <a:buClr>
                <a:srgbClr val="4F0433"/>
              </a:buClr>
            </a:pPr>
            <a:endParaRPr lang="en-US" sz="2400" i="1" kern="0">
              <a:solidFill>
                <a:prstClr val="black"/>
              </a:solidFill>
              <a:latin typeface="DM Sans"/>
            </a:endParaRPr>
          </a:p>
          <a:p>
            <a:pPr marL="0" indent="0" defTabSz="1219170">
              <a:buClr>
                <a:srgbClr val="4F0433"/>
              </a:buClr>
              <a:buNone/>
            </a:pPr>
            <a:r>
              <a:rPr lang="en-US" sz="2667" kern="0">
                <a:solidFill>
                  <a:prstClr val="black"/>
                </a:solidFill>
                <a:latin typeface="DM Sans"/>
              </a:rPr>
              <a:t>Schools have shortcomings in the systematic management of the work environment </a:t>
            </a:r>
            <a:r>
              <a:rPr lang="en-US" sz="1867" kern="0">
                <a:solidFill>
                  <a:prstClr val="black"/>
                </a:solidFill>
                <a:latin typeface="DM Sans"/>
                <a:cs typeface="Times New Roman" panose="02020603050405020304" pitchFamily="18" charset="0"/>
              </a:rPr>
              <a:t>(Arbetsmiljöverket, 2017)</a:t>
            </a:r>
            <a:endParaRPr lang="en-GB" sz="1867" kern="0" dirty="0">
              <a:solidFill>
                <a:prstClr val="black"/>
              </a:solidFill>
              <a:latin typeface="DM Sans"/>
            </a:endParaRPr>
          </a:p>
        </p:txBody>
      </p:sp>
    </p:spTree>
    <p:extLst>
      <p:ext uri="{BB962C8B-B14F-4D97-AF65-F5344CB8AC3E}">
        <p14:creationId xmlns:p14="http://schemas.microsoft.com/office/powerpoint/2010/main" val="680843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4C02973A-DCC6-4DE6-E6CA-54FBC54E8E26}"/>
              </a:ext>
            </a:extLst>
          </p:cNvPr>
          <p:cNvGrpSpPr/>
          <p:nvPr/>
        </p:nvGrpSpPr>
        <p:grpSpPr>
          <a:xfrm>
            <a:off x="6536388" y="521060"/>
            <a:ext cx="6204776" cy="6108613"/>
            <a:chOff x="3013952" y="756163"/>
            <a:chExt cx="4653582" cy="4581460"/>
          </a:xfrm>
          <a:solidFill>
            <a:srgbClr val="D2D2D2">
              <a:alpha val="20000"/>
            </a:srgbClr>
          </a:solidFill>
        </p:grpSpPr>
        <p:grpSp>
          <p:nvGrpSpPr>
            <p:cNvPr id="4" name="Bild 33" descr="En uppsättning med olika mönstrade cirklar">
              <a:extLst>
                <a:ext uri="{FF2B5EF4-FFF2-40B4-BE49-F238E27FC236}">
                  <a16:creationId xmlns:a16="http://schemas.microsoft.com/office/drawing/2014/main" id="{5AB8F7BE-7850-58CD-9BAD-7AD11CCDB161}"/>
                </a:ext>
              </a:extLst>
            </p:cNvPr>
            <p:cNvGrpSpPr/>
            <p:nvPr/>
          </p:nvGrpSpPr>
          <p:grpSpPr>
            <a:xfrm>
              <a:off x="5380871" y="2818576"/>
              <a:ext cx="2286663" cy="2286663"/>
              <a:chOff x="5380871" y="2818576"/>
              <a:chExt cx="2286663" cy="2286663"/>
            </a:xfrm>
            <a:grpFill/>
          </p:grpSpPr>
          <p:sp>
            <p:nvSpPr>
              <p:cNvPr id="62" name="Frihandsfigur: Form 61">
                <a:extLst>
                  <a:ext uri="{FF2B5EF4-FFF2-40B4-BE49-F238E27FC236}">
                    <a16:creationId xmlns:a16="http://schemas.microsoft.com/office/drawing/2014/main" id="{1E651B66-416A-C873-010C-5C54DCEF5CDF}"/>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3" name="Frihandsfigur: Form 62">
                <a:extLst>
                  <a:ext uri="{FF2B5EF4-FFF2-40B4-BE49-F238E27FC236}">
                    <a16:creationId xmlns:a16="http://schemas.microsoft.com/office/drawing/2014/main" id="{8FFB932E-C87F-A445-8C6F-08B9261A511E}"/>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8" name="Frihandsfigur: Form 127">
                <a:extLst>
                  <a:ext uri="{FF2B5EF4-FFF2-40B4-BE49-F238E27FC236}">
                    <a16:creationId xmlns:a16="http://schemas.microsoft.com/office/drawing/2014/main" id="{8365A384-B470-62EE-4023-A0E686805553}"/>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9" name="Frihandsfigur: Form 128">
                <a:extLst>
                  <a:ext uri="{FF2B5EF4-FFF2-40B4-BE49-F238E27FC236}">
                    <a16:creationId xmlns:a16="http://schemas.microsoft.com/office/drawing/2014/main" id="{A2B0D280-8E60-4652-8FF3-3B094F8F6728}"/>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0" name="Frihandsfigur: Form 129">
                <a:extLst>
                  <a:ext uri="{FF2B5EF4-FFF2-40B4-BE49-F238E27FC236}">
                    <a16:creationId xmlns:a16="http://schemas.microsoft.com/office/drawing/2014/main" id="{A0E7BD15-C56A-A70E-B236-148ECB0FD455}"/>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1" name="Frihandsfigur: Form 130">
                <a:extLst>
                  <a:ext uri="{FF2B5EF4-FFF2-40B4-BE49-F238E27FC236}">
                    <a16:creationId xmlns:a16="http://schemas.microsoft.com/office/drawing/2014/main" id="{C120224A-1300-20AE-6FFA-63605C060CD0}"/>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2" name="Frihandsfigur: Form 131">
                <a:extLst>
                  <a:ext uri="{FF2B5EF4-FFF2-40B4-BE49-F238E27FC236}">
                    <a16:creationId xmlns:a16="http://schemas.microsoft.com/office/drawing/2014/main" id="{63621759-AE7E-D717-C559-441797E9062D}"/>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4" name="Frihandsfigur: Form 133">
                <a:extLst>
                  <a:ext uri="{FF2B5EF4-FFF2-40B4-BE49-F238E27FC236}">
                    <a16:creationId xmlns:a16="http://schemas.microsoft.com/office/drawing/2014/main" id="{4838ED18-EF78-9831-676E-726D8B5947CE}"/>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6" name="Frihandsfigur: Form 135">
                <a:extLst>
                  <a:ext uri="{FF2B5EF4-FFF2-40B4-BE49-F238E27FC236}">
                    <a16:creationId xmlns:a16="http://schemas.microsoft.com/office/drawing/2014/main" id="{CCE3AB32-03F9-196E-3A2B-A16B8FCAE7CD}"/>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8" name="Frihandsfigur: Form 137">
                <a:extLst>
                  <a:ext uri="{FF2B5EF4-FFF2-40B4-BE49-F238E27FC236}">
                    <a16:creationId xmlns:a16="http://schemas.microsoft.com/office/drawing/2014/main" id="{DE1A5DE2-E85F-41CE-7191-E9F5B551C6A9}"/>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9" name="Frihandsfigur: Form 138">
                <a:extLst>
                  <a:ext uri="{FF2B5EF4-FFF2-40B4-BE49-F238E27FC236}">
                    <a16:creationId xmlns:a16="http://schemas.microsoft.com/office/drawing/2014/main" id="{2F8DD8FF-E0E2-93E0-83C0-FB9A62E4B2EE}"/>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1" name="Frihandsfigur: Form 140">
                <a:extLst>
                  <a:ext uri="{FF2B5EF4-FFF2-40B4-BE49-F238E27FC236}">
                    <a16:creationId xmlns:a16="http://schemas.microsoft.com/office/drawing/2014/main" id="{A7D1CB7A-6540-D45E-B941-BC1452409BF6}"/>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2" name="Frihandsfigur: Form 141">
                <a:extLst>
                  <a:ext uri="{FF2B5EF4-FFF2-40B4-BE49-F238E27FC236}">
                    <a16:creationId xmlns:a16="http://schemas.microsoft.com/office/drawing/2014/main" id="{EC824915-8AB1-7BE8-CFE4-683407D92691}"/>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4" name="Frihandsfigur: Form 143">
                <a:extLst>
                  <a:ext uri="{FF2B5EF4-FFF2-40B4-BE49-F238E27FC236}">
                    <a16:creationId xmlns:a16="http://schemas.microsoft.com/office/drawing/2014/main" id="{249C109B-2C04-3D3E-EED5-02ADF715884D}"/>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5" name="Frihandsfigur: Form 144">
                <a:extLst>
                  <a:ext uri="{FF2B5EF4-FFF2-40B4-BE49-F238E27FC236}">
                    <a16:creationId xmlns:a16="http://schemas.microsoft.com/office/drawing/2014/main" id="{A1A2A430-1A71-D8D7-2E5B-F3A80BB7DAFE}"/>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7" name="Frihandsfigur: Form 146">
                <a:extLst>
                  <a:ext uri="{FF2B5EF4-FFF2-40B4-BE49-F238E27FC236}">
                    <a16:creationId xmlns:a16="http://schemas.microsoft.com/office/drawing/2014/main" id="{92097FDA-E058-43CE-00B5-CB7E280F392C}"/>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8" name="Frihandsfigur: Form 147">
                <a:extLst>
                  <a:ext uri="{FF2B5EF4-FFF2-40B4-BE49-F238E27FC236}">
                    <a16:creationId xmlns:a16="http://schemas.microsoft.com/office/drawing/2014/main" id="{17A489DB-37C9-B95F-AF00-86BFD0E3C8EB}"/>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0" name="Frihandsfigur: Form 149">
                <a:extLst>
                  <a:ext uri="{FF2B5EF4-FFF2-40B4-BE49-F238E27FC236}">
                    <a16:creationId xmlns:a16="http://schemas.microsoft.com/office/drawing/2014/main" id="{5CC798C6-3C90-7CFC-7FD9-D615B6C6434B}"/>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1" name="Frihandsfigur: Form 150">
                <a:extLst>
                  <a:ext uri="{FF2B5EF4-FFF2-40B4-BE49-F238E27FC236}">
                    <a16:creationId xmlns:a16="http://schemas.microsoft.com/office/drawing/2014/main" id="{6B5E8034-FFC9-E627-8DA2-C7BF0C50565B}"/>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2" name="Frihandsfigur: Form 151">
                <a:extLst>
                  <a:ext uri="{FF2B5EF4-FFF2-40B4-BE49-F238E27FC236}">
                    <a16:creationId xmlns:a16="http://schemas.microsoft.com/office/drawing/2014/main" id="{1773D915-E85D-3B3C-BF08-7B6F2E648855}"/>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3" name="Frihandsfigur: Form 152">
                <a:extLst>
                  <a:ext uri="{FF2B5EF4-FFF2-40B4-BE49-F238E27FC236}">
                    <a16:creationId xmlns:a16="http://schemas.microsoft.com/office/drawing/2014/main" id="{71DC6651-B5FE-950F-0B60-4B740E68F846}"/>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4" name="Frihandsfigur: Form 153">
                <a:extLst>
                  <a:ext uri="{FF2B5EF4-FFF2-40B4-BE49-F238E27FC236}">
                    <a16:creationId xmlns:a16="http://schemas.microsoft.com/office/drawing/2014/main" id="{6F63A6D6-1CC5-68DE-2B6A-13911610E25B}"/>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5" name="Frihandsfigur: Form 154">
                <a:extLst>
                  <a:ext uri="{FF2B5EF4-FFF2-40B4-BE49-F238E27FC236}">
                    <a16:creationId xmlns:a16="http://schemas.microsoft.com/office/drawing/2014/main" id="{A46E5939-0C5D-2A2F-EC9C-1979B9E84BDA}"/>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6" name="Frihandsfigur: Form 155">
                <a:extLst>
                  <a:ext uri="{FF2B5EF4-FFF2-40B4-BE49-F238E27FC236}">
                    <a16:creationId xmlns:a16="http://schemas.microsoft.com/office/drawing/2014/main" id="{9614BE21-8DA3-8833-54AC-D33772FE0123}"/>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7" name="Frihandsfigur: Form 156">
                <a:extLst>
                  <a:ext uri="{FF2B5EF4-FFF2-40B4-BE49-F238E27FC236}">
                    <a16:creationId xmlns:a16="http://schemas.microsoft.com/office/drawing/2014/main" id="{A5C25C1A-5AC2-51A9-DF5F-2608F37FFAAE}"/>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8" name="Frihandsfigur: Form 157">
                <a:extLst>
                  <a:ext uri="{FF2B5EF4-FFF2-40B4-BE49-F238E27FC236}">
                    <a16:creationId xmlns:a16="http://schemas.microsoft.com/office/drawing/2014/main" id="{99B5803F-DCE9-969F-A950-DDCFCEB4BFC9}"/>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9" name="Frihandsfigur: Form 158">
                <a:extLst>
                  <a:ext uri="{FF2B5EF4-FFF2-40B4-BE49-F238E27FC236}">
                    <a16:creationId xmlns:a16="http://schemas.microsoft.com/office/drawing/2014/main" id="{9F78C0F5-9A22-F52C-0B5B-BBA3CD6117BF}"/>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6" name="Frihandsfigur: Form 5">
              <a:extLst>
                <a:ext uri="{FF2B5EF4-FFF2-40B4-BE49-F238E27FC236}">
                  <a16:creationId xmlns:a16="http://schemas.microsoft.com/office/drawing/2014/main" id="{AF49708E-6521-D003-C328-8C22849614B7}"/>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 name="Frihandsfigur: Form 6">
              <a:extLst>
                <a:ext uri="{FF2B5EF4-FFF2-40B4-BE49-F238E27FC236}">
                  <a16:creationId xmlns:a16="http://schemas.microsoft.com/office/drawing/2014/main" id="{237E5583-BBC6-9777-C4A8-E79A904E683B}"/>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 name="Frihandsfigur: Form 7">
              <a:extLst>
                <a:ext uri="{FF2B5EF4-FFF2-40B4-BE49-F238E27FC236}">
                  <a16:creationId xmlns:a16="http://schemas.microsoft.com/office/drawing/2014/main" id="{9EB95839-3B37-0E6F-A348-01FEEEB4CAE8}"/>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9" name="Bild 33" descr="En uppsättning med olika mönstrade cirklar">
              <a:extLst>
                <a:ext uri="{FF2B5EF4-FFF2-40B4-BE49-F238E27FC236}">
                  <a16:creationId xmlns:a16="http://schemas.microsoft.com/office/drawing/2014/main" id="{5B12F79B-BD68-4D8C-FBED-6F345073287B}"/>
                </a:ext>
              </a:extLst>
            </p:cNvPr>
            <p:cNvGrpSpPr/>
            <p:nvPr/>
          </p:nvGrpSpPr>
          <p:grpSpPr>
            <a:xfrm>
              <a:off x="3013952" y="2999236"/>
              <a:ext cx="2287553" cy="2287553"/>
              <a:chOff x="3013952" y="2999236"/>
              <a:chExt cx="2287553" cy="2287553"/>
            </a:xfrm>
            <a:grpFill/>
          </p:grpSpPr>
          <p:sp>
            <p:nvSpPr>
              <p:cNvPr id="247" name="Frihandsfigur: Form 246">
                <a:extLst>
                  <a:ext uri="{FF2B5EF4-FFF2-40B4-BE49-F238E27FC236}">
                    <a16:creationId xmlns:a16="http://schemas.microsoft.com/office/drawing/2014/main" id="{8C707C21-71D4-412F-06D1-149F5FD6A129}"/>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1" name="Frihandsfigur: Form 270">
                <a:extLst>
                  <a:ext uri="{FF2B5EF4-FFF2-40B4-BE49-F238E27FC236}">
                    <a16:creationId xmlns:a16="http://schemas.microsoft.com/office/drawing/2014/main" id="{87458796-5B34-B025-4DE4-240AB12898B3}"/>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2" name="Frihandsfigur: Form 271">
                <a:extLst>
                  <a:ext uri="{FF2B5EF4-FFF2-40B4-BE49-F238E27FC236}">
                    <a16:creationId xmlns:a16="http://schemas.microsoft.com/office/drawing/2014/main" id="{CD122DC9-85B5-3D88-CD13-F0E4A9F180D6}"/>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3" name="Frihandsfigur: Form 272">
                <a:extLst>
                  <a:ext uri="{FF2B5EF4-FFF2-40B4-BE49-F238E27FC236}">
                    <a16:creationId xmlns:a16="http://schemas.microsoft.com/office/drawing/2014/main" id="{B3FAD3A5-0340-883D-8932-46D17B39FE8A}"/>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4" name="Frihandsfigur: Form 273">
                <a:extLst>
                  <a:ext uri="{FF2B5EF4-FFF2-40B4-BE49-F238E27FC236}">
                    <a16:creationId xmlns:a16="http://schemas.microsoft.com/office/drawing/2014/main" id="{8ED6DA2D-999E-500E-2AFC-623C6C9CA261}"/>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5" name="Frihandsfigur: Form 274">
                <a:extLst>
                  <a:ext uri="{FF2B5EF4-FFF2-40B4-BE49-F238E27FC236}">
                    <a16:creationId xmlns:a16="http://schemas.microsoft.com/office/drawing/2014/main" id="{7D7700E5-82C5-5E27-CAD8-8631967BA225}"/>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6" name="Frihandsfigur: Form 275">
                <a:extLst>
                  <a:ext uri="{FF2B5EF4-FFF2-40B4-BE49-F238E27FC236}">
                    <a16:creationId xmlns:a16="http://schemas.microsoft.com/office/drawing/2014/main" id="{F3678816-B354-05B1-4E94-18F4360CC6E6}"/>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7" name="Frihandsfigur: Form 276">
                <a:extLst>
                  <a:ext uri="{FF2B5EF4-FFF2-40B4-BE49-F238E27FC236}">
                    <a16:creationId xmlns:a16="http://schemas.microsoft.com/office/drawing/2014/main" id="{149D3932-D06E-F499-55D4-41F8558CA546}"/>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8" name="Frihandsfigur: Form 277">
                <a:extLst>
                  <a:ext uri="{FF2B5EF4-FFF2-40B4-BE49-F238E27FC236}">
                    <a16:creationId xmlns:a16="http://schemas.microsoft.com/office/drawing/2014/main" id="{C50B678A-DF28-DAF3-947D-22001434BE70}"/>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9" name="Frihandsfigur: Form 278">
                <a:extLst>
                  <a:ext uri="{FF2B5EF4-FFF2-40B4-BE49-F238E27FC236}">
                    <a16:creationId xmlns:a16="http://schemas.microsoft.com/office/drawing/2014/main" id="{128636BF-5D92-C134-DB85-48723C6B293A}"/>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2" name="Frihandsfigur: Form 281">
                <a:extLst>
                  <a:ext uri="{FF2B5EF4-FFF2-40B4-BE49-F238E27FC236}">
                    <a16:creationId xmlns:a16="http://schemas.microsoft.com/office/drawing/2014/main" id="{B88BE18F-35D3-68D7-DE98-53931DD3D40B}"/>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3" name="Frihandsfigur: Form 282">
                <a:extLst>
                  <a:ext uri="{FF2B5EF4-FFF2-40B4-BE49-F238E27FC236}">
                    <a16:creationId xmlns:a16="http://schemas.microsoft.com/office/drawing/2014/main" id="{B63ED6E8-AADF-1D49-92C5-DEB8D614F018}"/>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4" name="Frihandsfigur: Form 283">
                <a:extLst>
                  <a:ext uri="{FF2B5EF4-FFF2-40B4-BE49-F238E27FC236}">
                    <a16:creationId xmlns:a16="http://schemas.microsoft.com/office/drawing/2014/main" id="{476F7D0F-BBED-3960-6CEE-5443FAF57E20}"/>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5" name="Frihandsfigur: Form 284">
                <a:extLst>
                  <a:ext uri="{FF2B5EF4-FFF2-40B4-BE49-F238E27FC236}">
                    <a16:creationId xmlns:a16="http://schemas.microsoft.com/office/drawing/2014/main" id="{D6E242F2-85F8-FEEC-4DDB-3F103A5CD4BA}"/>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6" name="Frihandsfigur: Form 285">
                <a:extLst>
                  <a:ext uri="{FF2B5EF4-FFF2-40B4-BE49-F238E27FC236}">
                    <a16:creationId xmlns:a16="http://schemas.microsoft.com/office/drawing/2014/main" id="{9C231F56-E1A7-4693-3FED-44E7925F74B2}"/>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7" name="Frihandsfigur: Form 286">
                <a:extLst>
                  <a:ext uri="{FF2B5EF4-FFF2-40B4-BE49-F238E27FC236}">
                    <a16:creationId xmlns:a16="http://schemas.microsoft.com/office/drawing/2014/main" id="{850AE43A-61CC-7416-6D55-F63A05590FCE}"/>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4" name="Frihandsfigur: Form 33">
                <a:extLst>
                  <a:ext uri="{FF2B5EF4-FFF2-40B4-BE49-F238E27FC236}">
                    <a16:creationId xmlns:a16="http://schemas.microsoft.com/office/drawing/2014/main" id="{E93003E2-DD9B-E081-1415-C5B30B422A4F}"/>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5" name="Frihandsfigur: Form 34">
                <a:extLst>
                  <a:ext uri="{FF2B5EF4-FFF2-40B4-BE49-F238E27FC236}">
                    <a16:creationId xmlns:a16="http://schemas.microsoft.com/office/drawing/2014/main" id="{EBC482CD-4222-32BB-F2D2-E6ECEE8EAFA6}"/>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6" name="Frihandsfigur: Form 35">
                <a:extLst>
                  <a:ext uri="{FF2B5EF4-FFF2-40B4-BE49-F238E27FC236}">
                    <a16:creationId xmlns:a16="http://schemas.microsoft.com/office/drawing/2014/main" id="{71272B0E-EB5D-AA52-5164-5934D327E9DD}"/>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7" name="Frihandsfigur: Form 36">
                <a:extLst>
                  <a:ext uri="{FF2B5EF4-FFF2-40B4-BE49-F238E27FC236}">
                    <a16:creationId xmlns:a16="http://schemas.microsoft.com/office/drawing/2014/main" id="{758811BC-77F9-8682-1D34-B1F20CCC34B9}"/>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8" name="Frihandsfigur: Form 37">
                <a:extLst>
                  <a:ext uri="{FF2B5EF4-FFF2-40B4-BE49-F238E27FC236}">
                    <a16:creationId xmlns:a16="http://schemas.microsoft.com/office/drawing/2014/main" id="{49829F4B-133C-07A2-3791-49FA6A77AC31}"/>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9" name="Frihandsfigur: Form 38">
                <a:extLst>
                  <a:ext uri="{FF2B5EF4-FFF2-40B4-BE49-F238E27FC236}">
                    <a16:creationId xmlns:a16="http://schemas.microsoft.com/office/drawing/2014/main" id="{FBF4707F-FF1D-6299-9348-1040B8A347BE}"/>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0" name="Frihandsfigur: Form 39">
                <a:extLst>
                  <a:ext uri="{FF2B5EF4-FFF2-40B4-BE49-F238E27FC236}">
                    <a16:creationId xmlns:a16="http://schemas.microsoft.com/office/drawing/2014/main" id="{93CB2744-D894-3E5F-9FEC-825FF31E72DB}"/>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2" name="Frihandsfigur: Form 41">
                <a:extLst>
                  <a:ext uri="{FF2B5EF4-FFF2-40B4-BE49-F238E27FC236}">
                    <a16:creationId xmlns:a16="http://schemas.microsoft.com/office/drawing/2014/main" id="{44533037-D1A3-AF44-DCFC-37042A655144}"/>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3" name="Frihandsfigur: Form 42">
                <a:extLst>
                  <a:ext uri="{FF2B5EF4-FFF2-40B4-BE49-F238E27FC236}">
                    <a16:creationId xmlns:a16="http://schemas.microsoft.com/office/drawing/2014/main" id="{EBCBE643-E3CF-4A95-C0E8-3932DD2DF1F1}"/>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4" name="Frihandsfigur: Form 43">
                <a:extLst>
                  <a:ext uri="{FF2B5EF4-FFF2-40B4-BE49-F238E27FC236}">
                    <a16:creationId xmlns:a16="http://schemas.microsoft.com/office/drawing/2014/main" id="{15FA4A20-3945-2B15-8EA0-39F316DCA081}"/>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5" name="Frihandsfigur: Form 44">
                <a:extLst>
                  <a:ext uri="{FF2B5EF4-FFF2-40B4-BE49-F238E27FC236}">
                    <a16:creationId xmlns:a16="http://schemas.microsoft.com/office/drawing/2014/main" id="{BDCC4B44-13BE-1F88-7D6A-844370E14711}"/>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6" name="Frihandsfigur: Form 45">
                <a:extLst>
                  <a:ext uri="{FF2B5EF4-FFF2-40B4-BE49-F238E27FC236}">
                    <a16:creationId xmlns:a16="http://schemas.microsoft.com/office/drawing/2014/main" id="{66DE21C6-6269-FE3C-F9B7-864B31A67A5D}"/>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7" name="Frihandsfigur: Form 46">
                <a:extLst>
                  <a:ext uri="{FF2B5EF4-FFF2-40B4-BE49-F238E27FC236}">
                    <a16:creationId xmlns:a16="http://schemas.microsoft.com/office/drawing/2014/main" id="{4874BC5E-1336-3261-D82B-70A0233BCD7C}"/>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8" name="Frihandsfigur: Form 47">
                <a:extLst>
                  <a:ext uri="{FF2B5EF4-FFF2-40B4-BE49-F238E27FC236}">
                    <a16:creationId xmlns:a16="http://schemas.microsoft.com/office/drawing/2014/main" id="{FCCEE69B-3270-F806-9F3E-7A624A753661}"/>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9" name="Frihandsfigur: Form 48">
                <a:extLst>
                  <a:ext uri="{FF2B5EF4-FFF2-40B4-BE49-F238E27FC236}">
                    <a16:creationId xmlns:a16="http://schemas.microsoft.com/office/drawing/2014/main" id="{78E64C5A-2894-78B9-B617-45F3FC27C528}"/>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0" name="Frihandsfigur: Form 49">
                <a:extLst>
                  <a:ext uri="{FF2B5EF4-FFF2-40B4-BE49-F238E27FC236}">
                    <a16:creationId xmlns:a16="http://schemas.microsoft.com/office/drawing/2014/main" id="{6A471E7A-64F4-C5AC-EAD8-A39119EAD309}"/>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1" name="Frihandsfigur: Form 50">
                <a:extLst>
                  <a:ext uri="{FF2B5EF4-FFF2-40B4-BE49-F238E27FC236}">
                    <a16:creationId xmlns:a16="http://schemas.microsoft.com/office/drawing/2014/main" id="{3AFD6843-1F5F-6ED7-B1B5-FCB2C65B4887}"/>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2" name="Frihandsfigur: Form 51">
                <a:extLst>
                  <a:ext uri="{FF2B5EF4-FFF2-40B4-BE49-F238E27FC236}">
                    <a16:creationId xmlns:a16="http://schemas.microsoft.com/office/drawing/2014/main" id="{79E4BE8A-7E5E-2305-4435-47DC0CF1044C}"/>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3" name="Frihandsfigur: Form 52">
                <a:extLst>
                  <a:ext uri="{FF2B5EF4-FFF2-40B4-BE49-F238E27FC236}">
                    <a16:creationId xmlns:a16="http://schemas.microsoft.com/office/drawing/2014/main" id="{594F7E96-DA08-C723-77DE-12FF0374CA6D}"/>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4" name="Frihandsfigur: Form 53">
                <a:extLst>
                  <a:ext uri="{FF2B5EF4-FFF2-40B4-BE49-F238E27FC236}">
                    <a16:creationId xmlns:a16="http://schemas.microsoft.com/office/drawing/2014/main" id="{4DC6BB52-D48D-2B56-16AE-1D2D5002EDCF}"/>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5" name="Frihandsfigur: Form 54">
                <a:extLst>
                  <a:ext uri="{FF2B5EF4-FFF2-40B4-BE49-F238E27FC236}">
                    <a16:creationId xmlns:a16="http://schemas.microsoft.com/office/drawing/2014/main" id="{1194A5E1-7451-6377-4344-9428B929A9FA}"/>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6" name="Frihandsfigur: Form 55">
                <a:extLst>
                  <a:ext uri="{FF2B5EF4-FFF2-40B4-BE49-F238E27FC236}">
                    <a16:creationId xmlns:a16="http://schemas.microsoft.com/office/drawing/2014/main" id="{FF24DCB0-AA27-261D-9E06-9AE129FAE008}"/>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7" name="Frihandsfigur: Form 56">
                <a:extLst>
                  <a:ext uri="{FF2B5EF4-FFF2-40B4-BE49-F238E27FC236}">
                    <a16:creationId xmlns:a16="http://schemas.microsoft.com/office/drawing/2014/main" id="{B54708D5-373E-3E57-03A8-7377BE16FB2B}"/>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8" name="Frihandsfigur: Form 57">
                <a:extLst>
                  <a:ext uri="{FF2B5EF4-FFF2-40B4-BE49-F238E27FC236}">
                    <a16:creationId xmlns:a16="http://schemas.microsoft.com/office/drawing/2014/main" id="{2C10258D-DB20-2476-BB02-4DCEF9E50EBB}"/>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9" name="Frihandsfigur: Form 58">
                <a:extLst>
                  <a:ext uri="{FF2B5EF4-FFF2-40B4-BE49-F238E27FC236}">
                    <a16:creationId xmlns:a16="http://schemas.microsoft.com/office/drawing/2014/main" id="{1176423D-7A94-18F0-19A7-CF17474E149E}"/>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0" name="Frihandsfigur: Form 59">
                <a:extLst>
                  <a:ext uri="{FF2B5EF4-FFF2-40B4-BE49-F238E27FC236}">
                    <a16:creationId xmlns:a16="http://schemas.microsoft.com/office/drawing/2014/main" id="{79FD8214-E3E6-B814-1433-93815DF17EB2}"/>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1" name="Frihandsfigur: Form 60">
                <a:extLst>
                  <a:ext uri="{FF2B5EF4-FFF2-40B4-BE49-F238E27FC236}">
                    <a16:creationId xmlns:a16="http://schemas.microsoft.com/office/drawing/2014/main" id="{B6704F6E-D8E7-38A8-F71B-5447BB4E25F7}"/>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10" name="Bild 33" descr="En uppsättning med olika mönstrade cirklar">
              <a:extLst>
                <a:ext uri="{FF2B5EF4-FFF2-40B4-BE49-F238E27FC236}">
                  <a16:creationId xmlns:a16="http://schemas.microsoft.com/office/drawing/2014/main" id="{40690170-EE53-90F9-415E-37AEA157D02A}"/>
                </a:ext>
              </a:extLst>
            </p:cNvPr>
            <p:cNvGrpSpPr/>
            <p:nvPr/>
          </p:nvGrpSpPr>
          <p:grpSpPr>
            <a:xfrm>
              <a:off x="4100540" y="756163"/>
              <a:ext cx="2300261" cy="2300261"/>
              <a:chOff x="4100540" y="756163"/>
              <a:chExt cx="2300261" cy="2300261"/>
            </a:xfrm>
            <a:grpFill/>
          </p:grpSpPr>
          <p:sp>
            <p:nvSpPr>
              <p:cNvPr id="12" name="Frihandsfigur: Form 11">
                <a:extLst>
                  <a:ext uri="{FF2B5EF4-FFF2-40B4-BE49-F238E27FC236}">
                    <a16:creationId xmlns:a16="http://schemas.microsoft.com/office/drawing/2014/main" id="{8DB74440-30EC-5B4A-A58F-F225096EFE8A}"/>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 name="Frihandsfigur: Form 12">
                <a:extLst>
                  <a:ext uri="{FF2B5EF4-FFF2-40B4-BE49-F238E27FC236}">
                    <a16:creationId xmlns:a16="http://schemas.microsoft.com/office/drawing/2014/main" id="{02126BD3-DF24-292F-8CB9-56DB4FF54D6B}"/>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 name="Frihandsfigur: Form 13">
                <a:extLst>
                  <a:ext uri="{FF2B5EF4-FFF2-40B4-BE49-F238E27FC236}">
                    <a16:creationId xmlns:a16="http://schemas.microsoft.com/office/drawing/2014/main" id="{D8256CDF-2B4E-2423-F794-846FEAF76486}"/>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 name="Frihandsfigur: Form 14">
                <a:extLst>
                  <a:ext uri="{FF2B5EF4-FFF2-40B4-BE49-F238E27FC236}">
                    <a16:creationId xmlns:a16="http://schemas.microsoft.com/office/drawing/2014/main" id="{E57FB9E1-9835-DD78-3427-4538BCE60B47}"/>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 name="Frihandsfigur: Form 15">
                <a:extLst>
                  <a:ext uri="{FF2B5EF4-FFF2-40B4-BE49-F238E27FC236}">
                    <a16:creationId xmlns:a16="http://schemas.microsoft.com/office/drawing/2014/main" id="{302E0670-C115-913C-58BE-CCA0ADD463EE}"/>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 name="Frihandsfigur: Form 16">
                <a:extLst>
                  <a:ext uri="{FF2B5EF4-FFF2-40B4-BE49-F238E27FC236}">
                    <a16:creationId xmlns:a16="http://schemas.microsoft.com/office/drawing/2014/main" id="{26F2EEFE-4DCD-907C-A3C8-7B2226E50C42}"/>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 name="Frihandsfigur: Form 17">
                <a:extLst>
                  <a:ext uri="{FF2B5EF4-FFF2-40B4-BE49-F238E27FC236}">
                    <a16:creationId xmlns:a16="http://schemas.microsoft.com/office/drawing/2014/main" id="{DAF8E495-3440-3D3C-F783-55BE5985A37A}"/>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 name="Frihandsfigur: Form 18">
                <a:extLst>
                  <a:ext uri="{FF2B5EF4-FFF2-40B4-BE49-F238E27FC236}">
                    <a16:creationId xmlns:a16="http://schemas.microsoft.com/office/drawing/2014/main" id="{ADD52FBA-B606-4BB4-A22B-04F35FF62F9F}"/>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 name="Frihandsfigur: Form 19">
                <a:extLst>
                  <a:ext uri="{FF2B5EF4-FFF2-40B4-BE49-F238E27FC236}">
                    <a16:creationId xmlns:a16="http://schemas.microsoft.com/office/drawing/2014/main" id="{100A1FD5-76BD-6E8D-C4C9-2EF9E0202869}"/>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 name="Frihandsfigur: Form 20">
                <a:extLst>
                  <a:ext uri="{FF2B5EF4-FFF2-40B4-BE49-F238E27FC236}">
                    <a16:creationId xmlns:a16="http://schemas.microsoft.com/office/drawing/2014/main" id="{DA1928AF-CDEB-7F03-184C-604BB5F70AE6}"/>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 name="Frihandsfigur: Form 21">
                <a:extLst>
                  <a:ext uri="{FF2B5EF4-FFF2-40B4-BE49-F238E27FC236}">
                    <a16:creationId xmlns:a16="http://schemas.microsoft.com/office/drawing/2014/main" id="{0CD20279-82AF-FC52-F74D-0582CB1BEFD9}"/>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3" name="Frihandsfigur: Form 22">
                <a:extLst>
                  <a:ext uri="{FF2B5EF4-FFF2-40B4-BE49-F238E27FC236}">
                    <a16:creationId xmlns:a16="http://schemas.microsoft.com/office/drawing/2014/main" id="{F3F61C22-157D-B14B-9880-E68A1EF93165}"/>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4" name="Frihandsfigur: Form 23">
                <a:extLst>
                  <a:ext uri="{FF2B5EF4-FFF2-40B4-BE49-F238E27FC236}">
                    <a16:creationId xmlns:a16="http://schemas.microsoft.com/office/drawing/2014/main" id="{1287DE79-F668-4113-4234-30343C2F7F90}"/>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46" name="Frihandsfigur: Form 245">
                <a:extLst>
                  <a:ext uri="{FF2B5EF4-FFF2-40B4-BE49-F238E27FC236}">
                    <a16:creationId xmlns:a16="http://schemas.microsoft.com/office/drawing/2014/main" id="{443A4C73-9C26-A1AF-DEB1-6B181917B384}"/>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11" name="Frihandsfigur: Form 10">
              <a:extLst>
                <a:ext uri="{FF2B5EF4-FFF2-40B4-BE49-F238E27FC236}">
                  <a16:creationId xmlns:a16="http://schemas.microsoft.com/office/drawing/2014/main" id="{B72616EF-C0BA-6538-DB3E-1BEF9406F197}"/>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94" name="Rektangel 293">
            <a:extLst>
              <a:ext uri="{FF2B5EF4-FFF2-40B4-BE49-F238E27FC236}">
                <a16:creationId xmlns:a16="http://schemas.microsoft.com/office/drawing/2014/main" id="{CBC84825-5456-D627-5251-527788941603}"/>
              </a:ext>
            </a:extLst>
          </p:cNvPr>
          <p:cNvSpPr/>
          <p:nvPr/>
        </p:nvSpPr>
        <p:spPr bwMode="auto">
          <a:xfrm>
            <a:off x="431371" y="1988841"/>
            <a:ext cx="9025003" cy="3930836"/>
          </a:xfrm>
          <a:prstGeom prst="rect">
            <a:avLst/>
          </a:prstGeom>
          <a:solidFill>
            <a:schemeClr val="bg2">
              <a:lumMod val="9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178" name="Rektangel 177">
            <a:extLst>
              <a:ext uri="{FF2B5EF4-FFF2-40B4-BE49-F238E27FC236}">
                <a16:creationId xmlns:a16="http://schemas.microsoft.com/office/drawing/2014/main" id="{6251962C-B3A4-755C-E769-D635B54996F7}"/>
              </a:ext>
            </a:extLst>
          </p:cNvPr>
          <p:cNvSpPr/>
          <p:nvPr/>
        </p:nvSpPr>
        <p:spPr bwMode="auto">
          <a:xfrm>
            <a:off x="-9593630" y="3289162"/>
            <a:ext cx="8736971" cy="799940"/>
          </a:xfrm>
          <a:prstGeom prst="rect">
            <a:avLst/>
          </a:prstGeom>
          <a:ln>
            <a:headEnd type="none" w="med" len="med"/>
            <a:tailEnd type="none" w="med" len="med"/>
          </a:ln>
        </p:spPr>
        <p:style>
          <a:lnRef idx="2">
            <a:schemeClr val="accent6">
              <a:shade val="15000"/>
            </a:schemeClr>
          </a:lnRef>
          <a:fillRef idx="1">
            <a:schemeClr val="accent6"/>
          </a:fillRef>
          <a:effectRef idx="0">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Implementation Teams</a:t>
            </a:r>
          </a:p>
        </p:txBody>
      </p:sp>
      <p:grpSp>
        <p:nvGrpSpPr>
          <p:cNvPr id="179" name="Grupp 178">
            <a:extLst>
              <a:ext uri="{FF2B5EF4-FFF2-40B4-BE49-F238E27FC236}">
                <a16:creationId xmlns:a16="http://schemas.microsoft.com/office/drawing/2014/main" id="{7D41F3B8-5804-6D65-2B33-1B9304E9CD67}"/>
              </a:ext>
            </a:extLst>
          </p:cNvPr>
          <p:cNvGrpSpPr/>
          <p:nvPr/>
        </p:nvGrpSpPr>
        <p:grpSpPr>
          <a:xfrm>
            <a:off x="-7865439" y="2249663"/>
            <a:ext cx="6977192" cy="838023"/>
            <a:chOff x="3347864" y="1687247"/>
            <a:chExt cx="5232894" cy="628517"/>
          </a:xfrm>
        </p:grpSpPr>
        <p:sp>
          <p:nvSpPr>
            <p:cNvPr id="180" name="Rektangel 179">
              <a:extLst>
                <a:ext uri="{FF2B5EF4-FFF2-40B4-BE49-F238E27FC236}">
                  <a16:creationId xmlns:a16="http://schemas.microsoft.com/office/drawing/2014/main" id="{7C8E923B-A7B3-032C-EF2E-D879D16CC7AA}"/>
                </a:ext>
              </a:extLst>
            </p:cNvPr>
            <p:cNvSpPr/>
            <p:nvPr/>
          </p:nvSpPr>
          <p:spPr bwMode="auto">
            <a:xfrm>
              <a:off x="3347864" y="1687247"/>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a:t>
              </a:r>
            </a:p>
            <a:p>
              <a:pPr algn="ctr" defTabSz="1219170" eaLnBrk="0" fontAlgn="base" hangingPunct="0">
                <a:spcBef>
                  <a:spcPct val="0"/>
                </a:spcBef>
                <a:spcAft>
                  <a:spcPct val="0"/>
                </a:spcAft>
              </a:pPr>
              <a:r>
                <a:rPr lang="en-US" sz="1467" dirty="0">
                  <a:solidFill>
                    <a:prstClr val="black"/>
                  </a:solidFill>
                  <a:latin typeface="DM Sans"/>
                </a:rPr>
                <a:t>1</a:t>
              </a:r>
            </a:p>
          </p:txBody>
        </p:sp>
        <p:sp>
          <p:nvSpPr>
            <p:cNvPr id="181" name="Rektangel 180">
              <a:extLst>
                <a:ext uri="{FF2B5EF4-FFF2-40B4-BE49-F238E27FC236}">
                  <a16:creationId xmlns:a16="http://schemas.microsoft.com/office/drawing/2014/main" id="{D444F0DB-34BD-4395-4E03-9DD8BC49B2E0}"/>
                </a:ext>
              </a:extLst>
            </p:cNvPr>
            <p:cNvSpPr/>
            <p:nvPr/>
          </p:nvSpPr>
          <p:spPr bwMode="auto">
            <a:xfrm>
              <a:off x="4427984" y="1687247"/>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2</a:t>
              </a:r>
            </a:p>
          </p:txBody>
        </p:sp>
        <p:sp>
          <p:nvSpPr>
            <p:cNvPr id="182" name="Rektangel 181">
              <a:extLst>
                <a:ext uri="{FF2B5EF4-FFF2-40B4-BE49-F238E27FC236}">
                  <a16:creationId xmlns:a16="http://schemas.microsoft.com/office/drawing/2014/main" id="{C01C0009-7542-7CDB-B246-065EA70BF764}"/>
                </a:ext>
              </a:extLst>
            </p:cNvPr>
            <p:cNvSpPr/>
            <p:nvPr/>
          </p:nvSpPr>
          <p:spPr bwMode="auto">
            <a:xfrm>
              <a:off x="5508104" y="1687247"/>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3</a:t>
              </a:r>
            </a:p>
          </p:txBody>
        </p:sp>
        <p:sp>
          <p:nvSpPr>
            <p:cNvPr id="183" name="Rektangel 182">
              <a:extLst>
                <a:ext uri="{FF2B5EF4-FFF2-40B4-BE49-F238E27FC236}">
                  <a16:creationId xmlns:a16="http://schemas.microsoft.com/office/drawing/2014/main" id="{52E9AC22-E18A-0BFA-83C5-EC32A23E55A2}"/>
                </a:ext>
              </a:extLst>
            </p:cNvPr>
            <p:cNvSpPr/>
            <p:nvPr/>
          </p:nvSpPr>
          <p:spPr bwMode="auto">
            <a:xfrm>
              <a:off x="6564738" y="1688686"/>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4</a:t>
              </a:r>
            </a:p>
          </p:txBody>
        </p:sp>
        <p:sp>
          <p:nvSpPr>
            <p:cNvPr id="184" name="Rektangel 183">
              <a:extLst>
                <a:ext uri="{FF2B5EF4-FFF2-40B4-BE49-F238E27FC236}">
                  <a16:creationId xmlns:a16="http://schemas.microsoft.com/office/drawing/2014/main" id="{ABEC8CCA-7E75-265C-E462-2B8812B2C31C}"/>
                </a:ext>
              </a:extLst>
            </p:cNvPr>
            <p:cNvSpPr/>
            <p:nvPr/>
          </p:nvSpPr>
          <p:spPr bwMode="auto">
            <a:xfrm>
              <a:off x="7644858" y="1687699"/>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5</a:t>
              </a:r>
            </a:p>
          </p:txBody>
        </p:sp>
        <p:cxnSp>
          <p:nvCxnSpPr>
            <p:cNvPr id="185" name="Rak koppling 184">
              <a:extLst>
                <a:ext uri="{FF2B5EF4-FFF2-40B4-BE49-F238E27FC236}">
                  <a16:creationId xmlns:a16="http://schemas.microsoft.com/office/drawing/2014/main" id="{8E080AFA-4338-DBBE-F9D8-3C9100ABAB45}"/>
                </a:ext>
              </a:extLst>
            </p:cNvPr>
            <p:cNvCxnSpPr>
              <a:stCxn id="180" idx="3"/>
              <a:endCxn id="181" idx="1"/>
            </p:cNvCxnSpPr>
            <p:nvPr/>
          </p:nvCxnSpPr>
          <p:spPr bwMode="auto">
            <a:xfrm>
              <a:off x="4283764" y="2000786"/>
              <a:ext cx="14422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86" name="Rak koppling 185">
              <a:extLst>
                <a:ext uri="{FF2B5EF4-FFF2-40B4-BE49-F238E27FC236}">
                  <a16:creationId xmlns:a16="http://schemas.microsoft.com/office/drawing/2014/main" id="{A06CEB54-4D0F-0C12-00FE-8A96D9DA11F7}"/>
                </a:ext>
              </a:extLst>
            </p:cNvPr>
            <p:cNvCxnSpPr>
              <a:stCxn id="181" idx="3"/>
              <a:endCxn id="182" idx="1"/>
            </p:cNvCxnSpPr>
            <p:nvPr/>
          </p:nvCxnSpPr>
          <p:spPr bwMode="auto">
            <a:xfrm>
              <a:off x="5363884" y="2000786"/>
              <a:ext cx="14422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87" name="Rak koppling 186">
              <a:extLst>
                <a:ext uri="{FF2B5EF4-FFF2-40B4-BE49-F238E27FC236}">
                  <a16:creationId xmlns:a16="http://schemas.microsoft.com/office/drawing/2014/main" id="{2BBC9176-04B2-1E7D-9C82-6E9BB6252CE4}"/>
                </a:ext>
              </a:extLst>
            </p:cNvPr>
            <p:cNvCxnSpPr>
              <a:stCxn id="182" idx="3"/>
              <a:endCxn id="183" idx="1"/>
            </p:cNvCxnSpPr>
            <p:nvPr/>
          </p:nvCxnSpPr>
          <p:spPr bwMode="auto">
            <a:xfrm>
              <a:off x="6444004" y="2000786"/>
              <a:ext cx="120734" cy="1439"/>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88" name="Rak koppling 187">
              <a:extLst>
                <a:ext uri="{FF2B5EF4-FFF2-40B4-BE49-F238E27FC236}">
                  <a16:creationId xmlns:a16="http://schemas.microsoft.com/office/drawing/2014/main" id="{D02780B7-5D42-8C1B-2A8E-3B8DEF7C0C1B}"/>
                </a:ext>
              </a:extLst>
            </p:cNvPr>
            <p:cNvCxnSpPr>
              <a:stCxn id="183" idx="3"/>
              <a:endCxn id="184" idx="1"/>
            </p:cNvCxnSpPr>
            <p:nvPr/>
          </p:nvCxnSpPr>
          <p:spPr bwMode="auto">
            <a:xfrm flipV="1">
              <a:off x="7500638" y="2001238"/>
              <a:ext cx="144220" cy="987"/>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sp>
        <p:nvSpPr>
          <p:cNvPr id="191" name="Rektangel 190">
            <a:extLst>
              <a:ext uri="{FF2B5EF4-FFF2-40B4-BE49-F238E27FC236}">
                <a16:creationId xmlns:a16="http://schemas.microsoft.com/office/drawing/2014/main" id="{91422A2D-A032-23FB-0317-97F972D47157}"/>
              </a:ext>
            </a:extLst>
          </p:cNvPr>
          <p:cNvSpPr/>
          <p:nvPr/>
        </p:nvSpPr>
        <p:spPr bwMode="auto">
          <a:xfrm>
            <a:off x="-9305598" y="5165897"/>
            <a:ext cx="8448933" cy="616696"/>
          </a:xfrm>
          <a:prstGeom prst="rect">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Internal Facilitator</a:t>
            </a:r>
          </a:p>
        </p:txBody>
      </p:sp>
      <p:grpSp>
        <p:nvGrpSpPr>
          <p:cNvPr id="193" name="Grupp 192">
            <a:extLst>
              <a:ext uri="{FF2B5EF4-FFF2-40B4-BE49-F238E27FC236}">
                <a16:creationId xmlns:a16="http://schemas.microsoft.com/office/drawing/2014/main" id="{974CC54D-C6AD-4FCF-A193-57A1A7129717}"/>
              </a:ext>
            </a:extLst>
          </p:cNvPr>
          <p:cNvGrpSpPr/>
          <p:nvPr/>
        </p:nvGrpSpPr>
        <p:grpSpPr>
          <a:xfrm>
            <a:off x="-11954005" y="6022078"/>
            <a:ext cx="11097345" cy="256545"/>
            <a:chOff x="681039" y="4372530"/>
            <a:chExt cx="7847408" cy="193655"/>
          </a:xfrm>
        </p:grpSpPr>
        <p:cxnSp>
          <p:nvCxnSpPr>
            <p:cNvPr id="194" name="Rak pilkoppling 193">
              <a:extLst>
                <a:ext uri="{FF2B5EF4-FFF2-40B4-BE49-F238E27FC236}">
                  <a16:creationId xmlns:a16="http://schemas.microsoft.com/office/drawing/2014/main" id="{328EE16C-469E-D8F3-40C4-D1ADBB212DE9}"/>
                </a:ext>
              </a:extLst>
            </p:cNvPr>
            <p:cNvCxnSpPr>
              <a:cxnSpLocks/>
              <a:stCxn id="195" idx="3"/>
            </p:cNvCxnSpPr>
            <p:nvPr/>
          </p:nvCxnSpPr>
          <p:spPr bwMode="auto">
            <a:xfrm>
              <a:off x="2350162" y="4469358"/>
              <a:ext cx="6178285" cy="10894"/>
            </a:xfrm>
            <a:prstGeom prst="straightConnector1">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sp>
          <p:nvSpPr>
            <p:cNvPr id="195" name="textruta 194">
              <a:extLst>
                <a:ext uri="{FF2B5EF4-FFF2-40B4-BE49-F238E27FC236}">
                  <a16:creationId xmlns:a16="http://schemas.microsoft.com/office/drawing/2014/main" id="{E3869166-B36B-7028-2F68-755F4975CA9F}"/>
                </a:ext>
              </a:extLst>
            </p:cNvPr>
            <p:cNvSpPr txBox="1"/>
            <p:nvPr/>
          </p:nvSpPr>
          <p:spPr>
            <a:xfrm>
              <a:off x="681039" y="4372530"/>
              <a:ext cx="1669123" cy="19365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1219170" eaLnBrk="0" fontAlgn="base" hangingPunct="0">
                <a:spcBef>
                  <a:spcPct val="0"/>
                </a:spcBef>
                <a:spcAft>
                  <a:spcPct val="0"/>
                </a:spcAft>
              </a:pPr>
              <a:r>
                <a:rPr lang="en-US" sz="1067" dirty="0">
                  <a:solidFill>
                    <a:prstClr val="white"/>
                  </a:solidFill>
                  <a:latin typeface="DM Sans"/>
                </a:rPr>
                <a:t>Baseline</a:t>
              </a:r>
            </a:p>
          </p:txBody>
        </p:sp>
      </p:grpSp>
      <p:sp>
        <p:nvSpPr>
          <p:cNvPr id="196" name="Rektangel 195">
            <a:extLst>
              <a:ext uri="{FF2B5EF4-FFF2-40B4-BE49-F238E27FC236}">
                <a16:creationId xmlns:a16="http://schemas.microsoft.com/office/drawing/2014/main" id="{4A0B6557-4A0E-0AD6-9FE7-5490BA65A25A}"/>
              </a:ext>
            </a:extLst>
          </p:cNvPr>
          <p:cNvSpPr/>
          <p:nvPr/>
        </p:nvSpPr>
        <p:spPr bwMode="auto">
          <a:xfrm>
            <a:off x="-9305599" y="2249663"/>
            <a:ext cx="1247867" cy="836104"/>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200" dirty="0">
                <a:solidFill>
                  <a:prstClr val="black"/>
                </a:solidFill>
                <a:latin typeface="DM Sans"/>
              </a:rPr>
              <a:t>Education Meeting</a:t>
            </a:r>
          </a:p>
        </p:txBody>
      </p:sp>
      <p:grpSp>
        <p:nvGrpSpPr>
          <p:cNvPr id="198" name="Grupp 197">
            <a:extLst>
              <a:ext uri="{FF2B5EF4-FFF2-40B4-BE49-F238E27FC236}">
                <a16:creationId xmlns:a16="http://schemas.microsoft.com/office/drawing/2014/main" id="{4C1F3203-2861-1909-DE69-55D1A991CC5C}"/>
              </a:ext>
            </a:extLst>
          </p:cNvPr>
          <p:cNvGrpSpPr/>
          <p:nvPr/>
        </p:nvGrpSpPr>
        <p:grpSpPr>
          <a:xfrm>
            <a:off x="-6884882" y="4293096"/>
            <a:ext cx="5548169" cy="590709"/>
            <a:chOff x="4371925" y="852243"/>
            <a:chExt cx="4161127" cy="443032"/>
          </a:xfrm>
        </p:grpSpPr>
        <p:cxnSp>
          <p:nvCxnSpPr>
            <p:cNvPr id="199" name="Rak koppling 198">
              <a:extLst>
                <a:ext uri="{FF2B5EF4-FFF2-40B4-BE49-F238E27FC236}">
                  <a16:creationId xmlns:a16="http://schemas.microsoft.com/office/drawing/2014/main" id="{F8C4E451-9D17-E77D-17E9-2EFF92E36833}"/>
                </a:ext>
              </a:extLst>
            </p:cNvPr>
            <p:cNvCxnSpPr>
              <a:stCxn id="215" idx="3"/>
              <a:endCxn id="213" idx="1"/>
            </p:cNvCxnSpPr>
            <p:nvPr/>
          </p:nvCxnSpPr>
          <p:spPr bwMode="auto">
            <a:xfrm flipV="1">
              <a:off x="7478128" y="1183793"/>
              <a:ext cx="106247" cy="210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202" name="Rak koppling 201">
              <a:extLst>
                <a:ext uri="{FF2B5EF4-FFF2-40B4-BE49-F238E27FC236}">
                  <a16:creationId xmlns:a16="http://schemas.microsoft.com/office/drawing/2014/main" id="{45E3E197-DED7-8FF2-3AFD-D89202718DDF}"/>
                </a:ext>
              </a:extLst>
            </p:cNvPr>
            <p:cNvCxnSpPr>
              <a:stCxn id="220" idx="3"/>
              <a:endCxn id="218" idx="1"/>
            </p:cNvCxnSpPr>
            <p:nvPr/>
          </p:nvCxnSpPr>
          <p:spPr bwMode="auto">
            <a:xfrm>
              <a:off x="6395268" y="1185893"/>
              <a:ext cx="134183" cy="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203" name="Rak koppling 202">
              <a:extLst>
                <a:ext uri="{FF2B5EF4-FFF2-40B4-BE49-F238E27FC236}">
                  <a16:creationId xmlns:a16="http://schemas.microsoft.com/office/drawing/2014/main" id="{B662ED42-8E06-3C5B-8389-7234B2DACCB4}"/>
                </a:ext>
              </a:extLst>
            </p:cNvPr>
            <p:cNvCxnSpPr>
              <a:stCxn id="290" idx="3"/>
              <a:endCxn id="288" idx="1"/>
            </p:cNvCxnSpPr>
            <p:nvPr/>
          </p:nvCxnSpPr>
          <p:spPr bwMode="auto">
            <a:xfrm>
              <a:off x="5320602" y="1183793"/>
              <a:ext cx="125989" cy="210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grpSp>
          <p:nvGrpSpPr>
            <p:cNvPr id="204" name="Grupp 203">
              <a:extLst>
                <a:ext uri="{FF2B5EF4-FFF2-40B4-BE49-F238E27FC236}">
                  <a16:creationId xmlns:a16="http://schemas.microsoft.com/office/drawing/2014/main" id="{0F386E1F-9C6E-03B9-A0BB-763AA9AF4A5D}"/>
                </a:ext>
              </a:extLst>
            </p:cNvPr>
            <p:cNvGrpSpPr/>
            <p:nvPr/>
          </p:nvGrpSpPr>
          <p:grpSpPr>
            <a:xfrm>
              <a:off x="4371925" y="852243"/>
              <a:ext cx="4161127" cy="443032"/>
              <a:chOff x="4045462" y="1242367"/>
              <a:chExt cx="4161127" cy="443032"/>
            </a:xfrm>
          </p:grpSpPr>
          <p:grpSp>
            <p:nvGrpSpPr>
              <p:cNvPr id="205" name="Grupp 204">
                <a:extLst>
                  <a:ext uri="{FF2B5EF4-FFF2-40B4-BE49-F238E27FC236}">
                    <a16:creationId xmlns:a16="http://schemas.microsoft.com/office/drawing/2014/main" id="{AB42D8A1-4ABF-5080-0782-2308BB713BBB}"/>
                  </a:ext>
                </a:extLst>
              </p:cNvPr>
              <p:cNvGrpSpPr/>
              <p:nvPr/>
            </p:nvGrpSpPr>
            <p:grpSpPr>
              <a:xfrm>
                <a:off x="4045462" y="1242367"/>
                <a:ext cx="948677" cy="440932"/>
                <a:chOff x="3336324" y="1224276"/>
                <a:chExt cx="948677" cy="440932"/>
              </a:xfrm>
            </p:grpSpPr>
            <p:sp>
              <p:nvSpPr>
                <p:cNvPr id="289" name="Rektangel 288">
                  <a:extLst>
                    <a:ext uri="{FF2B5EF4-FFF2-40B4-BE49-F238E27FC236}">
                      <a16:creationId xmlns:a16="http://schemas.microsoft.com/office/drawing/2014/main" id="{D0CB98FB-6472-E6BE-8B98-A4BAB1A0DD0F}"/>
                    </a:ext>
                  </a:extLst>
                </p:cNvPr>
                <p:cNvSpPr/>
                <p:nvPr/>
              </p:nvSpPr>
              <p:spPr bwMode="auto">
                <a:xfrm>
                  <a:off x="3336324" y="1224276"/>
                  <a:ext cx="948677" cy="231911"/>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white"/>
                      </a:solidFill>
                      <a:latin typeface="DM Sans"/>
                    </a:rPr>
                    <a:t>Cycles</a:t>
                  </a:r>
                </a:p>
              </p:txBody>
            </p:sp>
            <p:sp>
              <p:nvSpPr>
                <p:cNvPr id="290" name="Rektangel 289">
                  <a:extLst>
                    <a:ext uri="{FF2B5EF4-FFF2-40B4-BE49-F238E27FC236}">
                      <a16:creationId xmlns:a16="http://schemas.microsoft.com/office/drawing/2014/main" id="{63BBC374-F3ED-36E5-58DA-9781F96CC4A3}"/>
                    </a:ext>
                  </a:extLst>
                </p:cNvPr>
                <p:cNvSpPr/>
                <p:nvPr/>
              </p:nvSpPr>
              <p:spPr bwMode="auto">
                <a:xfrm>
                  <a:off x="4049679" y="1446443"/>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A</a:t>
                  </a:r>
                </a:p>
              </p:txBody>
            </p:sp>
            <p:sp>
              <p:nvSpPr>
                <p:cNvPr id="291" name="Rektangel 290">
                  <a:extLst>
                    <a:ext uri="{FF2B5EF4-FFF2-40B4-BE49-F238E27FC236}">
                      <a16:creationId xmlns:a16="http://schemas.microsoft.com/office/drawing/2014/main" id="{7CF2A69E-5A5D-9E14-503B-AFE489CB26C6}"/>
                    </a:ext>
                  </a:extLst>
                </p:cNvPr>
                <p:cNvSpPr/>
                <p:nvPr/>
              </p:nvSpPr>
              <p:spPr bwMode="auto">
                <a:xfrm>
                  <a:off x="3814621" y="1446443"/>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S</a:t>
                  </a:r>
                </a:p>
              </p:txBody>
            </p:sp>
            <p:sp>
              <p:nvSpPr>
                <p:cNvPr id="292" name="Rektangel 291">
                  <a:extLst>
                    <a:ext uri="{FF2B5EF4-FFF2-40B4-BE49-F238E27FC236}">
                      <a16:creationId xmlns:a16="http://schemas.microsoft.com/office/drawing/2014/main" id="{69035D8A-2C34-19D9-B33D-1F9252023D0A}"/>
                    </a:ext>
                  </a:extLst>
                </p:cNvPr>
                <p:cNvSpPr/>
                <p:nvPr/>
              </p:nvSpPr>
              <p:spPr bwMode="auto">
                <a:xfrm>
                  <a:off x="3571382" y="1446443"/>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D</a:t>
                  </a:r>
                </a:p>
              </p:txBody>
            </p:sp>
            <p:sp>
              <p:nvSpPr>
                <p:cNvPr id="293" name="Rektangel 292">
                  <a:extLst>
                    <a:ext uri="{FF2B5EF4-FFF2-40B4-BE49-F238E27FC236}">
                      <a16:creationId xmlns:a16="http://schemas.microsoft.com/office/drawing/2014/main" id="{B2AE613A-1931-A3FB-691F-E4DA7DD11972}"/>
                    </a:ext>
                  </a:extLst>
                </p:cNvPr>
                <p:cNvSpPr/>
                <p:nvPr/>
              </p:nvSpPr>
              <p:spPr bwMode="auto">
                <a:xfrm>
                  <a:off x="3336324" y="1446443"/>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P</a:t>
                  </a:r>
                </a:p>
              </p:txBody>
            </p:sp>
          </p:grpSp>
          <p:grpSp>
            <p:nvGrpSpPr>
              <p:cNvPr id="206" name="Grupp 205">
                <a:extLst>
                  <a:ext uri="{FF2B5EF4-FFF2-40B4-BE49-F238E27FC236}">
                    <a16:creationId xmlns:a16="http://schemas.microsoft.com/office/drawing/2014/main" id="{A0959007-E57E-0773-C370-873EEFA1DB3A}"/>
                  </a:ext>
                </a:extLst>
              </p:cNvPr>
              <p:cNvGrpSpPr/>
              <p:nvPr/>
            </p:nvGrpSpPr>
            <p:grpSpPr>
              <a:xfrm>
                <a:off x="5120128" y="1244467"/>
                <a:ext cx="948677" cy="440932"/>
                <a:chOff x="3335087" y="1229473"/>
                <a:chExt cx="948677" cy="440932"/>
              </a:xfrm>
            </p:grpSpPr>
            <p:sp>
              <p:nvSpPr>
                <p:cNvPr id="219" name="Rektangel 218">
                  <a:extLst>
                    <a:ext uri="{FF2B5EF4-FFF2-40B4-BE49-F238E27FC236}">
                      <a16:creationId xmlns:a16="http://schemas.microsoft.com/office/drawing/2014/main" id="{9F9CCFAF-F1DE-D3F9-3C8E-9FF50772CA9A}"/>
                    </a:ext>
                  </a:extLst>
                </p:cNvPr>
                <p:cNvSpPr/>
                <p:nvPr/>
              </p:nvSpPr>
              <p:spPr bwMode="auto">
                <a:xfrm>
                  <a:off x="3335087" y="1229473"/>
                  <a:ext cx="948677" cy="231911"/>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white"/>
                      </a:solidFill>
                      <a:latin typeface="DM Sans"/>
                    </a:rPr>
                    <a:t>Cycles</a:t>
                  </a:r>
                </a:p>
              </p:txBody>
            </p:sp>
            <p:sp>
              <p:nvSpPr>
                <p:cNvPr id="220" name="Rektangel 219">
                  <a:extLst>
                    <a:ext uri="{FF2B5EF4-FFF2-40B4-BE49-F238E27FC236}">
                      <a16:creationId xmlns:a16="http://schemas.microsoft.com/office/drawing/2014/main" id="{76995DA6-3478-7582-9E38-220B8B7D9C22}"/>
                    </a:ext>
                  </a:extLst>
                </p:cNvPr>
                <p:cNvSpPr/>
                <p:nvPr/>
              </p:nvSpPr>
              <p:spPr bwMode="auto">
                <a:xfrm>
                  <a:off x="4048442"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A</a:t>
                  </a:r>
                </a:p>
              </p:txBody>
            </p:sp>
            <p:sp>
              <p:nvSpPr>
                <p:cNvPr id="221" name="Rektangel 220">
                  <a:extLst>
                    <a:ext uri="{FF2B5EF4-FFF2-40B4-BE49-F238E27FC236}">
                      <a16:creationId xmlns:a16="http://schemas.microsoft.com/office/drawing/2014/main" id="{B09DDE6F-4B29-7492-7B08-3343B2968AB8}"/>
                    </a:ext>
                  </a:extLst>
                </p:cNvPr>
                <p:cNvSpPr/>
                <p:nvPr/>
              </p:nvSpPr>
              <p:spPr bwMode="auto">
                <a:xfrm>
                  <a:off x="3813384"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S</a:t>
                  </a:r>
                </a:p>
              </p:txBody>
            </p:sp>
            <p:sp>
              <p:nvSpPr>
                <p:cNvPr id="222" name="Rektangel 221">
                  <a:extLst>
                    <a:ext uri="{FF2B5EF4-FFF2-40B4-BE49-F238E27FC236}">
                      <a16:creationId xmlns:a16="http://schemas.microsoft.com/office/drawing/2014/main" id="{87D8B3C0-3742-462A-781F-308BCCA96115}"/>
                    </a:ext>
                  </a:extLst>
                </p:cNvPr>
                <p:cNvSpPr/>
                <p:nvPr/>
              </p:nvSpPr>
              <p:spPr bwMode="auto">
                <a:xfrm>
                  <a:off x="3570145"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D</a:t>
                  </a:r>
                </a:p>
              </p:txBody>
            </p:sp>
            <p:sp>
              <p:nvSpPr>
                <p:cNvPr id="288" name="Rektangel 287">
                  <a:extLst>
                    <a:ext uri="{FF2B5EF4-FFF2-40B4-BE49-F238E27FC236}">
                      <a16:creationId xmlns:a16="http://schemas.microsoft.com/office/drawing/2014/main" id="{24104577-E618-8955-D1B4-D8489D155F58}"/>
                    </a:ext>
                  </a:extLst>
                </p:cNvPr>
                <p:cNvSpPr/>
                <p:nvPr/>
              </p:nvSpPr>
              <p:spPr bwMode="auto">
                <a:xfrm>
                  <a:off x="3335087"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P</a:t>
                  </a:r>
                </a:p>
              </p:txBody>
            </p:sp>
          </p:grpSp>
          <p:grpSp>
            <p:nvGrpSpPr>
              <p:cNvPr id="207" name="Grupp 206">
                <a:extLst>
                  <a:ext uri="{FF2B5EF4-FFF2-40B4-BE49-F238E27FC236}">
                    <a16:creationId xmlns:a16="http://schemas.microsoft.com/office/drawing/2014/main" id="{EE65E90A-19D0-0D70-254F-EDDDD3669D1D}"/>
                  </a:ext>
                </a:extLst>
              </p:cNvPr>
              <p:cNvGrpSpPr/>
              <p:nvPr/>
            </p:nvGrpSpPr>
            <p:grpSpPr>
              <a:xfrm>
                <a:off x="6202988" y="1244467"/>
                <a:ext cx="948677" cy="440932"/>
                <a:chOff x="3335087" y="1229473"/>
                <a:chExt cx="948677" cy="440932"/>
              </a:xfrm>
            </p:grpSpPr>
            <p:sp>
              <p:nvSpPr>
                <p:cNvPr id="214" name="Rektangel 213">
                  <a:extLst>
                    <a:ext uri="{FF2B5EF4-FFF2-40B4-BE49-F238E27FC236}">
                      <a16:creationId xmlns:a16="http://schemas.microsoft.com/office/drawing/2014/main" id="{E4D8D5C5-888C-0E2B-7121-3BA70EAE30F9}"/>
                    </a:ext>
                  </a:extLst>
                </p:cNvPr>
                <p:cNvSpPr/>
                <p:nvPr/>
              </p:nvSpPr>
              <p:spPr bwMode="auto">
                <a:xfrm>
                  <a:off x="3335087" y="1229473"/>
                  <a:ext cx="948677" cy="231911"/>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white"/>
                      </a:solidFill>
                      <a:latin typeface="DM Sans"/>
                    </a:rPr>
                    <a:t>Cycles</a:t>
                  </a:r>
                </a:p>
              </p:txBody>
            </p:sp>
            <p:sp>
              <p:nvSpPr>
                <p:cNvPr id="215" name="Rektangel 214">
                  <a:extLst>
                    <a:ext uri="{FF2B5EF4-FFF2-40B4-BE49-F238E27FC236}">
                      <a16:creationId xmlns:a16="http://schemas.microsoft.com/office/drawing/2014/main" id="{B170FC6E-E3EE-0DF6-880C-8F2F4822B218}"/>
                    </a:ext>
                  </a:extLst>
                </p:cNvPr>
                <p:cNvSpPr/>
                <p:nvPr/>
              </p:nvSpPr>
              <p:spPr bwMode="auto">
                <a:xfrm>
                  <a:off x="4048442"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A</a:t>
                  </a:r>
                </a:p>
              </p:txBody>
            </p:sp>
            <p:sp>
              <p:nvSpPr>
                <p:cNvPr id="216" name="Rektangel 215">
                  <a:extLst>
                    <a:ext uri="{FF2B5EF4-FFF2-40B4-BE49-F238E27FC236}">
                      <a16:creationId xmlns:a16="http://schemas.microsoft.com/office/drawing/2014/main" id="{A97046E2-4026-2E94-29C5-6779F141469D}"/>
                    </a:ext>
                  </a:extLst>
                </p:cNvPr>
                <p:cNvSpPr/>
                <p:nvPr/>
              </p:nvSpPr>
              <p:spPr bwMode="auto">
                <a:xfrm>
                  <a:off x="3813384"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S</a:t>
                  </a:r>
                </a:p>
              </p:txBody>
            </p:sp>
            <p:sp>
              <p:nvSpPr>
                <p:cNvPr id="217" name="Rektangel 216">
                  <a:extLst>
                    <a:ext uri="{FF2B5EF4-FFF2-40B4-BE49-F238E27FC236}">
                      <a16:creationId xmlns:a16="http://schemas.microsoft.com/office/drawing/2014/main" id="{5A12299D-8E60-C1C1-48B9-32BDFAB0D1C4}"/>
                    </a:ext>
                  </a:extLst>
                </p:cNvPr>
                <p:cNvSpPr/>
                <p:nvPr/>
              </p:nvSpPr>
              <p:spPr bwMode="auto">
                <a:xfrm>
                  <a:off x="3570145"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D</a:t>
                  </a:r>
                </a:p>
              </p:txBody>
            </p:sp>
            <p:sp>
              <p:nvSpPr>
                <p:cNvPr id="218" name="Rektangel 217">
                  <a:extLst>
                    <a:ext uri="{FF2B5EF4-FFF2-40B4-BE49-F238E27FC236}">
                      <a16:creationId xmlns:a16="http://schemas.microsoft.com/office/drawing/2014/main" id="{1ACD2978-8135-0BFC-C236-24525770473B}"/>
                    </a:ext>
                  </a:extLst>
                </p:cNvPr>
                <p:cNvSpPr/>
                <p:nvPr/>
              </p:nvSpPr>
              <p:spPr bwMode="auto">
                <a:xfrm>
                  <a:off x="3335087"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P</a:t>
                  </a:r>
                </a:p>
              </p:txBody>
            </p:sp>
          </p:grpSp>
          <p:grpSp>
            <p:nvGrpSpPr>
              <p:cNvPr id="208" name="Grupp 207">
                <a:extLst>
                  <a:ext uri="{FF2B5EF4-FFF2-40B4-BE49-F238E27FC236}">
                    <a16:creationId xmlns:a16="http://schemas.microsoft.com/office/drawing/2014/main" id="{C9737ABB-68F1-FF10-7F95-54A0BF2898A9}"/>
                  </a:ext>
                </a:extLst>
              </p:cNvPr>
              <p:cNvGrpSpPr/>
              <p:nvPr/>
            </p:nvGrpSpPr>
            <p:grpSpPr>
              <a:xfrm>
                <a:off x="7257912" y="1242367"/>
                <a:ext cx="948677" cy="440932"/>
                <a:chOff x="3335087" y="1229473"/>
                <a:chExt cx="948677" cy="440932"/>
              </a:xfrm>
            </p:grpSpPr>
            <p:sp>
              <p:nvSpPr>
                <p:cNvPr id="209" name="Rektangel 208">
                  <a:extLst>
                    <a:ext uri="{FF2B5EF4-FFF2-40B4-BE49-F238E27FC236}">
                      <a16:creationId xmlns:a16="http://schemas.microsoft.com/office/drawing/2014/main" id="{BC5EF57F-80CD-0642-6016-63C6CA80FADA}"/>
                    </a:ext>
                  </a:extLst>
                </p:cNvPr>
                <p:cNvSpPr/>
                <p:nvPr/>
              </p:nvSpPr>
              <p:spPr bwMode="auto">
                <a:xfrm>
                  <a:off x="3335087" y="1229473"/>
                  <a:ext cx="948677" cy="231911"/>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white"/>
                      </a:solidFill>
                      <a:latin typeface="DM Sans"/>
                    </a:rPr>
                    <a:t>Cycles</a:t>
                  </a:r>
                </a:p>
              </p:txBody>
            </p:sp>
            <p:sp>
              <p:nvSpPr>
                <p:cNvPr id="210" name="Rektangel 209">
                  <a:extLst>
                    <a:ext uri="{FF2B5EF4-FFF2-40B4-BE49-F238E27FC236}">
                      <a16:creationId xmlns:a16="http://schemas.microsoft.com/office/drawing/2014/main" id="{556ED697-D039-635D-5FB4-C0E6F2D451D0}"/>
                    </a:ext>
                  </a:extLst>
                </p:cNvPr>
                <p:cNvSpPr/>
                <p:nvPr/>
              </p:nvSpPr>
              <p:spPr bwMode="auto">
                <a:xfrm>
                  <a:off x="4048442"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A</a:t>
                  </a:r>
                </a:p>
              </p:txBody>
            </p:sp>
            <p:sp>
              <p:nvSpPr>
                <p:cNvPr id="211" name="Rektangel 210">
                  <a:extLst>
                    <a:ext uri="{FF2B5EF4-FFF2-40B4-BE49-F238E27FC236}">
                      <a16:creationId xmlns:a16="http://schemas.microsoft.com/office/drawing/2014/main" id="{6EF7208E-699F-1470-D4D7-F9AFE22CDD13}"/>
                    </a:ext>
                  </a:extLst>
                </p:cNvPr>
                <p:cNvSpPr/>
                <p:nvPr/>
              </p:nvSpPr>
              <p:spPr bwMode="auto">
                <a:xfrm>
                  <a:off x="3813384"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S</a:t>
                  </a:r>
                </a:p>
              </p:txBody>
            </p:sp>
            <p:sp>
              <p:nvSpPr>
                <p:cNvPr id="212" name="Rektangel 211">
                  <a:extLst>
                    <a:ext uri="{FF2B5EF4-FFF2-40B4-BE49-F238E27FC236}">
                      <a16:creationId xmlns:a16="http://schemas.microsoft.com/office/drawing/2014/main" id="{22FC1B8F-F3BA-4C00-6CE3-F5C4E91860B2}"/>
                    </a:ext>
                  </a:extLst>
                </p:cNvPr>
                <p:cNvSpPr/>
                <p:nvPr/>
              </p:nvSpPr>
              <p:spPr bwMode="auto">
                <a:xfrm>
                  <a:off x="3570145"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D</a:t>
                  </a:r>
                </a:p>
              </p:txBody>
            </p:sp>
            <p:sp>
              <p:nvSpPr>
                <p:cNvPr id="213" name="Rektangel 212">
                  <a:extLst>
                    <a:ext uri="{FF2B5EF4-FFF2-40B4-BE49-F238E27FC236}">
                      <a16:creationId xmlns:a16="http://schemas.microsoft.com/office/drawing/2014/main" id="{D245ED65-E6FF-D93C-3C59-0CA28DB8D2CF}"/>
                    </a:ext>
                  </a:extLst>
                </p:cNvPr>
                <p:cNvSpPr/>
                <p:nvPr/>
              </p:nvSpPr>
              <p:spPr bwMode="auto">
                <a:xfrm>
                  <a:off x="3335087"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P</a:t>
                  </a:r>
                </a:p>
              </p:txBody>
            </p:sp>
          </p:grpSp>
        </p:grpSp>
      </p:grpSp>
      <p:sp>
        <p:nvSpPr>
          <p:cNvPr id="30" name="Rubrik 1">
            <a:extLst>
              <a:ext uri="{FF2B5EF4-FFF2-40B4-BE49-F238E27FC236}">
                <a16:creationId xmlns:a16="http://schemas.microsoft.com/office/drawing/2014/main" id="{62954FE8-A5C0-BBB5-4FB5-B9AD6C99F956}"/>
              </a:ext>
            </a:extLst>
          </p:cNvPr>
          <p:cNvSpPr>
            <a:spLocks noGrp="1"/>
          </p:cNvSpPr>
          <p:nvPr>
            <p:ph type="title"/>
          </p:nvPr>
        </p:nvSpPr>
        <p:spPr/>
        <p:txBody>
          <a:bodyPr/>
          <a:lstStyle/>
          <a:p>
            <a:r>
              <a:rPr lang="en-US" dirty="0"/>
              <a:t>Implementation strategies</a:t>
            </a:r>
          </a:p>
        </p:txBody>
      </p:sp>
      <p:grpSp>
        <p:nvGrpSpPr>
          <p:cNvPr id="160" name="Grupp 159">
            <a:extLst>
              <a:ext uri="{FF2B5EF4-FFF2-40B4-BE49-F238E27FC236}">
                <a16:creationId xmlns:a16="http://schemas.microsoft.com/office/drawing/2014/main" id="{4391C79A-6F01-4FF9-7486-CBF29ECF1671}"/>
              </a:ext>
            </a:extLst>
          </p:cNvPr>
          <p:cNvGrpSpPr/>
          <p:nvPr/>
        </p:nvGrpSpPr>
        <p:grpSpPr>
          <a:xfrm>
            <a:off x="2521009" y="1508787"/>
            <a:ext cx="9295740" cy="4396053"/>
            <a:chOff x="1890756" y="1131590"/>
            <a:chExt cx="6971805" cy="3297040"/>
          </a:xfrm>
        </p:grpSpPr>
        <p:sp>
          <p:nvSpPr>
            <p:cNvPr id="25" name="Rektangel: rundade hörn 24">
              <a:extLst>
                <a:ext uri="{FF2B5EF4-FFF2-40B4-BE49-F238E27FC236}">
                  <a16:creationId xmlns:a16="http://schemas.microsoft.com/office/drawing/2014/main" id="{B6C8E358-7321-928E-77EF-985919559EDF}"/>
                </a:ext>
              </a:extLst>
            </p:cNvPr>
            <p:cNvSpPr/>
            <p:nvPr/>
          </p:nvSpPr>
          <p:spPr bwMode="auto">
            <a:xfrm>
              <a:off x="5444619" y="1666244"/>
              <a:ext cx="1472991" cy="2680283"/>
            </a:xfrm>
            <a:prstGeom prst="roundRect">
              <a:avLst>
                <a:gd name="adj" fmla="val 6039"/>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1600" dirty="0">
                  <a:solidFill>
                    <a:prstClr val="black"/>
                  </a:solidFill>
                  <a:latin typeface="DM Sans"/>
                </a:rPr>
                <a:t>Fidelity to the guideline, operationalized through guideline adherence</a:t>
              </a:r>
            </a:p>
          </p:txBody>
        </p:sp>
        <p:cxnSp>
          <p:nvCxnSpPr>
            <p:cNvPr id="133" name="Koppling: vinklad 132">
              <a:extLst>
                <a:ext uri="{FF2B5EF4-FFF2-40B4-BE49-F238E27FC236}">
                  <a16:creationId xmlns:a16="http://schemas.microsoft.com/office/drawing/2014/main" id="{200B8AD6-418C-E237-6762-303188DFA148}"/>
                </a:ext>
              </a:extLst>
            </p:cNvPr>
            <p:cNvCxnSpPr>
              <a:cxnSpLocks/>
            </p:cNvCxnSpPr>
            <p:nvPr/>
          </p:nvCxnSpPr>
          <p:spPr bwMode="auto">
            <a:xfrm flipV="1">
              <a:off x="1913808" y="2750592"/>
              <a:ext cx="245734" cy="1360900"/>
            </a:xfrm>
            <a:prstGeom prst="bentConnector3">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00" name="Rak koppling 199">
              <a:extLst>
                <a:ext uri="{FF2B5EF4-FFF2-40B4-BE49-F238E27FC236}">
                  <a16:creationId xmlns:a16="http://schemas.microsoft.com/office/drawing/2014/main" id="{F4F90D50-F79B-0EB1-9A37-C15C6055B9A9}"/>
                </a:ext>
              </a:extLst>
            </p:cNvPr>
            <p:cNvCxnSpPr/>
            <p:nvPr/>
          </p:nvCxnSpPr>
          <p:spPr bwMode="auto">
            <a:xfrm>
              <a:off x="1890756" y="3919237"/>
              <a:ext cx="0" cy="23796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grpSp>
          <p:nvGrpSpPr>
            <p:cNvPr id="264" name="Grupp 263">
              <a:extLst>
                <a:ext uri="{FF2B5EF4-FFF2-40B4-BE49-F238E27FC236}">
                  <a16:creationId xmlns:a16="http://schemas.microsoft.com/office/drawing/2014/main" id="{49B05904-824C-4D7A-CEDB-100CD1251522}"/>
                </a:ext>
              </a:extLst>
            </p:cNvPr>
            <p:cNvGrpSpPr/>
            <p:nvPr/>
          </p:nvGrpSpPr>
          <p:grpSpPr>
            <a:xfrm>
              <a:off x="1899181" y="1776209"/>
              <a:ext cx="260364" cy="2431632"/>
              <a:chOff x="1840161" y="1776209"/>
              <a:chExt cx="260364" cy="2431632"/>
            </a:xfrm>
          </p:grpSpPr>
          <p:cxnSp>
            <p:nvCxnSpPr>
              <p:cNvPr id="135" name="Koppling: vinklad 134">
                <a:extLst>
                  <a:ext uri="{FF2B5EF4-FFF2-40B4-BE49-F238E27FC236}">
                    <a16:creationId xmlns:a16="http://schemas.microsoft.com/office/drawing/2014/main" id="{8C34CB9B-B7CA-376E-2E6D-07660AC2CCF0}"/>
                  </a:ext>
                </a:extLst>
              </p:cNvPr>
              <p:cNvCxnSpPr>
                <a:cxnSpLocks/>
              </p:cNvCxnSpPr>
              <p:nvPr/>
            </p:nvCxnSpPr>
            <p:spPr bwMode="auto">
              <a:xfrm flipV="1">
                <a:off x="1854788" y="2496309"/>
                <a:ext cx="245735" cy="1615183"/>
              </a:xfrm>
              <a:prstGeom prst="bentConnector3">
                <a:avLst>
                  <a:gd name="adj1" fmla="val 45865"/>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7" name="Koppling: vinklad 136">
                <a:extLst>
                  <a:ext uri="{FF2B5EF4-FFF2-40B4-BE49-F238E27FC236}">
                    <a16:creationId xmlns:a16="http://schemas.microsoft.com/office/drawing/2014/main" id="{3EA31AD8-01A3-CF96-95DC-179A41D8E9D8}"/>
                  </a:ext>
                </a:extLst>
              </p:cNvPr>
              <p:cNvCxnSpPr>
                <a:cxnSpLocks/>
              </p:cNvCxnSpPr>
              <p:nvPr/>
            </p:nvCxnSpPr>
            <p:spPr bwMode="auto">
              <a:xfrm>
                <a:off x="1852129" y="3477412"/>
                <a:ext cx="248395" cy="730429"/>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40" name="Koppling: vinklad 139">
                <a:extLst>
                  <a:ext uri="{FF2B5EF4-FFF2-40B4-BE49-F238E27FC236}">
                    <a16:creationId xmlns:a16="http://schemas.microsoft.com/office/drawing/2014/main" id="{51307B9E-74A6-CD4A-83EC-BAE49B363797}"/>
                  </a:ext>
                </a:extLst>
              </p:cNvPr>
              <p:cNvCxnSpPr>
                <a:cxnSpLocks/>
              </p:cNvCxnSpPr>
              <p:nvPr/>
            </p:nvCxnSpPr>
            <p:spPr bwMode="auto">
              <a:xfrm flipV="1">
                <a:off x="1852129" y="2228601"/>
                <a:ext cx="248394" cy="1248811"/>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43" name="Koppling: vinklad 142">
                <a:extLst>
                  <a:ext uri="{FF2B5EF4-FFF2-40B4-BE49-F238E27FC236}">
                    <a16:creationId xmlns:a16="http://schemas.microsoft.com/office/drawing/2014/main" id="{408F68EE-B1DD-A7E5-4DF7-BEF0AE6F4E50}"/>
                  </a:ext>
                </a:extLst>
              </p:cNvPr>
              <p:cNvCxnSpPr>
                <a:cxnSpLocks/>
              </p:cNvCxnSpPr>
              <p:nvPr/>
            </p:nvCxnSpPr>
            <p:spPr bwMode="auto">
              <a:xfrm flipV="1">
                <a:off x="1852129" y="3355198"/>
                <a:ext cx="248395" cy="122214"/>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46" name="Koppling: vinklad 145">
                <a:extLst>
                  <a:ext uri="{FF2B5EF4-FFF2-40B4-BE49-F238E27FC236}">
                    <a16:creationId xmlns:a16="http://schemas.microsoft.com/office/drawing/2014/main" id="{BEA8DE2D-841A-335E-2D99-DBDF4728FC37}"/>
                  </a:ext>
                </a:extLst>
              </p:cNvPr>
              <p:cNvCxnSpPr>
                <a:cxnSpLocks/>
              </p:cNvCxnSpPr>
              <p:nvPr/>
            </p:nvCxnSpPr>
            <p:spPr bwMode="auto">
              <a:xfrm flipV="1">
                <a:off x="1852129" y="3083440"/>
                <a:ext cx="248395" cy="393972"/>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49" name="Koppling: vinklad 148">
                <a:extLst>
                  <a:ext uri="{FF2B5EF4-FFF2-40B4-BE49-F238E27FC236}">
                    <a16:creationId xmlns:a16="http://schemas.microsoft.com/office/drawing/2014/main" id="{C574A709-10CD-A59D-5884-E0B72E803DC8}"/>
                  </a:ext>
                </a:extLst>
              </p:cNvPr>
              <p:cNvCxnSpPr>
                <a:cxnSpLocks/>
              </p:cNvCxnSpPr>
              <p:nvPr/>
            </p:nvCxnSpPr>
            <p:spPr bwMode="auto">
              <a:xfrm flipV="1">
                <a:off x="1852129" y="2750592"/>
                <a:ext cx="248393" cy="726820"/>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68" name="Koppling: vinklad 167">
                <a:extLst>
                  <a:ext uri="{FF2B5EF4-FFF2-40B4-BE49-F238E27FC236}">
                    <a16:creationId xmlns:a16="http://schemas.microsoft.com/office/drawing/2014/main" id="{6F0D2F29-D254-68BA-02D3-71A640B3BA63}"/>
                  </a:ext>
                </a:extLst>
              </p:cNvPr>
              <p:cNvCxnSpPr>
                <a:cxnSpLocks/>
              </p:cNvCxnSpPr>
              <p:nvPr/>
            </p:nvCxnSpPr>
            <p:spPr bwMode="auto">
              <a:xfrm>
                <a:off x="1840161" y="2004993"/>
                <a:ext cx="260362" cy="1914244"/>
              </a:xfrm>
              <a:prstGeom prst="bentConnector3">
                <a:avLst>
                  <a:gd name="adj1" fmla="val 18782"/>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71" name="Koppling: vinklad 170">
                <a:extLst>
                  <a:ext uri="{FF2B5EF4-FFF2-40B4-BE49-F238E27FC236}">
                    <a16:creationId xmlns:a16="http://schemas.microsoft.com/office/drawing/2014/main" id="{71A44485-B25B-3F65-ABB4-F34BF5A244AB}"/>
                  </a:ext>
                </a:extLst>
              </p:cNvPr>
              <p:cNvCxnSpPr>
                <a:cxnSpLocks/>
              </p:cNvCxnSpPr>
              <p:nvPr/>
            </p:nvCxnSpPr>
            <p:spPr bwMode="auto">
              <a:xfrm>
                <a:off x="1840161" y="2004993"/>
                <a:ext cx="260364" cy="1633193"/>
              </a:xfrm>
              <a:prstGeom prst="bentConnector3">
                <a:avLst>
                  <a:gd name="adj1" fmla="val 20733"/>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74" name="Koppling: vinklad 173">
                <a:extLst>
                  <a:ext uri="{FF2B5EF4-FFF2-40B4-BE49-F238E27FC236}">
                    <a16:creationId xmlns:a16="http://schemas.microsoft.com/office/drawing/2014/main" id="{92F2796A-A60E-A6C1-3289-F09F4E07C5B6}"/>
                  </a:ext>
                </a:extLst>
              </p:cNvPr>
              <p:cNvCxnSpPr>
                <a:cxnSpLocks/>
              </p:cNvCxnSpPr>
              <p:nvPr/>
            </p:nvCxnSpPr>
            <p:spPr bwMode="auto">
              <a:xfrm flipV="1">
                <a:off x="1840161" y="1776209"/>
                <a:ext cx="260362" cy="228784"/>
              </a:xfrm>
              <a:prstGeom prst="bentConnector3">
                <a:avLst>
                  <a:gd name="adj1" fmla="val 18782"/>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76" name="Koppling: vinklad 175">
                <a:extLst>
                  <a:ext uri="{FF2B5EF4-FFF2-40B4-BE49-F238E27FC236}">
                    <a16:creationId xmlns:a16="http://schemas.microsoft.com/office/drawing/2014/main" id="{0F0869E2-B4CA-6A3A-1F5C-52529986CCBD}"/>
                  </a:ext>
                </a:extLst>
              </p:cNvPr>
              <p:cNvCxnSpPr>
                <a:cxnSpLocks/>
              </p:cNvCxnSpPr>
              <p:nvPr/>
            </p:nvCxnSpPr>
            <p:spPr bwMode="auto">
              <a:xfrm flipV="1">
                <a:off x="1840161" y="2000786"/>
                <a:ext cx="260361" cy="4207"/>
              </a:xfrm>
              <a:prstGeom prst="bentConnector3">
                <a:avLst>
                  <a:gd name="adj1" fmla="val 50000"/>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89" name="Rak pilkoppling 188">
                <a:extLst>
                  <a:ext uri="{FF2B5EF4-FFF2-40B4-BE49-F238E27FC236}">
                    <a16:creationId xmlns:a16="http://schemas.microsoft.com/office/drawing/2014/main" id="{9B3F41FB-DC23-A37F-C6F8-41D56D5FA3CF}"/>
                  </a:ext>
                </a:extLst>
              </p:cNvPr>
              <p:cNvCxnSpPr/>
              <p:nvPr/>
            </p:nvCxnSpPr>
            <p:spPr bwMode="auto">
              <a:xfrm>
                <a:off x="1840161" y="2571750"/>
                <a:ext cx="260362" cy="0"/>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190" name="Rak pilkoppling 189">
                <a:extLst>
                  <a:ext uri="{FF2B5EF4-FFF2-40B4-BE49-F238E27FC236}">
                    <a16:creationId xmlns:a16="http://schemas.microsoft.com/office/drawing/2014/main" id="{C04613A5-7485-4CAA-BBFA-E5DEF999AC66}"/>
                  </a:ext>
                </a:extLst>
              </p:cNvPr>
              <p:cNvCxnSpPr/>
              <p:nvPr/>
            </p:nvCxnSpPr>
            <p:spPr bwMode="auto">
              <a:xfrm>
                <a:off x="1840161" y="2660063"/>
                <a:ext cx="260362" cy="0"/>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192" name="Rak pilkoppling 191">
                <a:extLst>
                  <a:ext uri="{FF2B5EF4-FFF2-40B4-BE49-F238E27FC236}">
                    <a16:creationId xmlns:a16="http://schemas.microsoft.com/office/drawing/2014/main" id="{12FBB7BD-EF2D-74EA-21A3-11AB536A6E55}"/>
                  </a:ext>
                </a:extLst>
              </p:cNvPr>
              <p:cNvCxnSpPr>
                <a:cxnSpLocks/>
              </p:cNvCxnSpPr>
              <p:nvPr/>
            </p:nvCxnSpPr>
            <p:spPr bwMode="auto">
              <a:xfrm flipV="1">
                <a:off x="1886773" y="3290234"/>
                <a:ext cx="213749" cy="2044"/>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97" name="Rak pilkoppling 196">
                <a:extLst>
                  <a:ext uri="{FF2B5EF4-FFF2-40B4-BE49-F238E27FC236}">
                    <a16:creationId xmlns:a16="http://schemas.microsoft.com/office/drawing/2014/main" id="{2ADE2759-24EF-36D9-6C28-C7E2F06B7BF7}"/>
                  </a:ext>
                </a:extLst>
              </p:cNvPr>
              <p:cNvCxnSpPr>
                <a:cxnSpLocks/>
              </p:cNvCxnSpPr>
              <p:nvPr/>
            </p:nvCxnSpPr>
            <p:spPr bwMode="auto">
              <a:xfrm>
                <a:off x="1886773" y="4157197"/>
                <a:ext cx="213749" cy="0"/>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35" name="Rak pilkoppling 234">
                <a:extLst>
                  <a:ext uri="{FF2B5EF4-FFF2-40B4-BE49-F238E27FC236}">
                    <a16:creationId xmlns:a16="http://schemas.microsoft.com/office/drawing/2014/main" id="{ED3E567C-9BFE-8910-FD49-6F300EAA3230}"/>
                  </a:ext>
                </a:extLst>
              </p:cNvPr>
              <p:cNvCxnSpPr>
                <a:cxnSpLocks/>
              </p:cNvCxnSpPr>
              <p:nvPr/>
            </p:nvCxnSpPr>
            <p:spPr bwMode="auto">
              <a:xfrm>
                <a:off x="1970342" y="2815790"/>
                <a:ext cx="130181" cy="0"/>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grpSp>
        <p:grpSp>
          <p:nvGrpSpPr>
            <p:cNvPr id="27" name="Grupp 26">
              <a:extLst>
                <a:ext uri="{FF2B5EF4-FFF2-40B4-BE49-F238E27FC236}">
                  <a16:creationId xmlns:a16="http://schemas.microsoft.com/office/drawing/2014/main" id="{8C73CB63-DEDB-CDFE-6131-4B3D9DF01C8B}"/>
                </a:ext>
              </a:extLst>
            </p:cNvPr>
            <p:cNvGrpSpPr/>
            <p:nvPr/>
          </p:nvGrpSpPr>
          <p:grpSpPr>
            <a:xfrm>
              <a:off x="2117653" y="1141886"/>
              <a:ext cx="1734267" cy="3204641"/>
              <a:chOff x="2958205" y="1141886"/>
              <a:chExt cx="1734267" cy="3204641"/>
            </a:xfrm>
          </p:grpSpPr>
          <p:cxnSp>
            <p:nvCxnSpPr>
              <p:cNvPr id="28" name="Rak koppling 27">
                <a:extLst>
                  <a:ext uri="{FF2B5EF4-FFF2-40B4-BE49-F238E27FC236}">
                    <a16:creationId xmlns:a16="http://schemas.microsoft.com/office/drawing/2014/main" id="{C79665F8-3271-9302-757F-E3EDEEA0CA18}"/>
                  </a:ext>
                </a:extLst>
              </p:cNvPr>
              <p:cNvCxnSpPr>
                <a:cxnSpLocks/>
                <a:stCxn id="244" idx="3"/>
              </p:cNvCxnSpPr>
              <p:nvPr/>
            </p:nvCxnSpPr>
            <p:spPr bwMode="auto">
              <a:xfrm>
                <a:off x="4460816" y="3083439"/>
                <a:ext cx="231655" cy="562201"/>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4" name="Rak koppling 223">
                <a:extLst>
                  <a:ext uri="{FF2B5EF4-FFF2-40B4-BE49-F238E27FC236}">
                    <a16:creationId xmlns:a16="http://schemas.microsoft.com/office/drawing/2014/main" id="{58A46AF0-38B5-9425-527E-2EEE2CDBDF47}"/>
                  </a:ext>
                </a:extLst>
              </p:cNvPr>
              <p:cNvCxnSpPr>
                <a:cxnSpLocks/>
              </p:cNvCxnSpPr>
              <p:nvPr/>
            </p:nvCxnSpPr>
            <p:spPr bwMode="auto">
              <a:xfrm>
                <a:off x="4460817" y="3355197"/>
                <a:ext cx="231655" cy="290443"/>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5" name="Rak koppling 224">
                <a:extLst>
                  <a:ext uri="{FF2B5EF4-FFF2-40B4-BE49-F238E27FC236}">
                    <a16:creationId xmlns:a16="http://schemas.microsoft.com/office/drawing/2014/main" id="{41C6AABA-2910-1473-043F-5F5400F349B0}"/>
                  </a:ext>
                </a:extLst>
              </p:cNvPr>
              <p:cNvCxnSpPr>
                <a:cxnSpLocks/>
              </p:cNvCxnSpPr>
              <p:nvPr/>
            </p:nvCxnSpPr>
            <p:spPr bwMode="auto">
              <a:xfrm>
                <a:off x="4460817" y="3638185"/>
                <a:ext cx="231655" cy="7455"/>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6" name="Rak koppling 225">
                <a:extLst>
                  <a:ext uri="{FF2B5EF4-FFF2-40B4-BE49-F238E27FC236}">
                    <a16:creationId xmlns:a16="http://schemas.microsoft.com/office/drawing/2014/main" id="{1B5EB688-2A67-172F-3B05-973EBEFA9C50}"/>
                  </a:ext>
                </a:extLst>
              </p:cNvPr>
              <p:cNvCxnSpPr>
                <a:cxnSpLocks/>
              </p:cNvCxnSpPr>
              <p:nvPr/>
            </p:nvCxnSpPr>
            <p:spPr bwMode="auto">
              <a:xfrm flipV="1">
                <a:off x="4460815" y="3645640"/>
                <a:ext cx="231656" cy="273596"/>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7" name="Rak koppling 226">
                <a:extLst>
                  <a:ext uri="{FF2B5EF4-FFF2-40B4-BE49-F238E27FC236}">
                    <a16:creationId xmlns:a16="http://schemas.microsoft.com/office/drawing/2014/main" id="{A2B6FF07-CE60-42D8-E483-1E49FA09A055}"/>
                  </a:ext>
                </a:extLst>
              </p:cNvPr>
              <p:cNvCxnSpPr>
                <a:cxnSpLocks/>
              </p:cNvCxnSpPr>
              <p:nvPr/>
            </p:nvCxnSpPr>
            <p:spPr bwMode="auto">
              <a:xfrm flipV="1">
                <a:off x="4460815" y="3645640"/>
                <a:ext cx="231656" cy="56220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228" name="Grupp 227">
                <a:extLst>
                  <a:ext uri="{FF2B5EF4-FFF2-40B4-BE49-F238E27FC236}">
                    <a16:creationId xmlns:a16="http://schemas.microsoft.com/office/drawing/2014/main" id="{E1E4FAAE-182C-0486-B510-8FC9C82B4CA0}"/>
                  </a:ext>
                </a:extLst>
              </p:cNvPr>
              <p:cNvGrpSpPr/>
              <p:nvPr/>
            </p:nvGrpSpPr>
            <p:grpSpPr>
              <a:xfrm>
                <a:off x="2958205" y="1141886"/>
                <a:ext cx="1734267" cy="3204641"/>
                <a:chOff x="2958205" y="1141886"/>
                <a:chExt cx="1734267" cy="3204641"/>
              </a:xfrm>
            </p:grpSpPr>
            <p:cxnSp>
              <p:nvCxnSpPr>
                <p:cNvPr id="229" name="Rak koppling 228">
                  <a:extLst>
                    <a:ext uri="{FF2B5EF4-FFF2-40B4-BE49-F238E27FC236}">
                      <a16:creationId xmlns:a16="http://schemas.microsoft.com/office/drawing/2014/main" id="{37EE05F5-74E5-7F1C-1380-03AE56BF2E58}"/>
                    </a:ext>
                  </a:extLst>
                </p:cNvPr>
                <p:cNvCxnSpPr>
                  <a:cxnSpLocks/>
                  <a:stCxn id="243" idx="3"/>
                </p:cNvCxnSpPr>
                <p:nvPr/>
              </p:nvCxnSpPr>
              <p:spPr bwMode="auto">
                <a:xfrm flipV="1">
                  <a:off x="4466132" y="2639643"/>
                  <a:ext cx="226340" cy="11094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Rak koppling 229">
                  <a:extLst>
                    <a:ext uri="{FF2B5EF4-FFF2-40B4-BE49-F238E27FC236}">
                      <a16:creationId xmlns:a16="http://schemas.microsoft.com/office/drawing/2014/main" id="{DB4BBF3B-3C1F-FB48-8AF8-BC52F606DE85}"/>
                    </a:ext>
                  </a:extLst>
                </p:cNvPr>
                <p:cNvCxnSpPr>
                  <a:cxnSpLocks/>
                </p:cNvCxnSpPr>
                <p:nvPr/>
              </p:nvCxnSpPr>
              <p:spPr bwMode="auto">
                <a:xfrm>
                  <a:off x="4460819" y="2496309"/>
                  <a:ext cx="231653" cy="14333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31" name="Grupp 230">
                  <a:extLst>
                    <a:ext uri="{FF2B5EF4-FFF2-40B4-BE49-F238E27FC236}">
                      <a16:creationId xmlns:a16="http://schemas.microsoft.com/office/drawing/2014/main" id="{8222B163-222B-0900-D5E2-43DC96A55D69}"/>
                    </a:ext>
                  </a:extLst>
                </p:cNvPr>
                <p:cNvGrpSpPr/>
                <p:nvPr/>
              </p:nvGrpSpPr>
              <p:grpSpPr>
                <a:xfrm>
                  <a:off x="2958205" y="1141886"/>
                  <a:ext cx="1734267" cy="3204641"/>
                  <a:chOff x="2958205" y="1141886"/>
                  <a:chExt cx="1734267" cy="3204641"/>
                </a:xfrm>
              </p:grpSpPr>
              <p:cxnSp>
                <p:nvCxnSpPr>
                  <p:cNvPr id="232" name="Rak koppling 231">
                    <a:extLst>
                      <a:ext uri="{FF2B5EF4-FFF2-40B4-BE49-F238E27FC236}">
                        <a16:creationId xmlns:a16="http://schemas.microsoft.com/office/drawing/2014/main" id="{2F1D2BB0-231A-C625-8BE3-7802CE300B85}"/>
                      </a:ext>
                    </a:extLst>
                  </p:cNvPr>
                  <p:cNvCxnSpPr>
                    <a:cxnSpLocks/>
                    <a:stCxn id="254" idx="3"/>
                  </p:cNvCxnSpPr>
                  <p:nvPr/>
                </p:nvCxnSpPr>
                <p:spPr bwMode="auto">
                  <a:xfrm flipV="1">
                    <a:off x="4460816" y="2003196"/>
                    <a:ext cx="231656" cy="225405"/>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33" name="Rak koppling 232">
                    <a:extLst>
                      <a:ext uri="{FF2B5EF4-FFF2-40B4-BE49-F238E27FC236}">
                        <a16:creationId xmlns:a16="http://schemas.microsoft.com/office/drawing/2014/main" id="{F5570FEC-C6AE-9692-231C-2E7FE018DD74}"/>
                      </a:ext>
                    </a:extLst>
                  </p:cNvPr>
                  <p:cNvCxnSpPr>
                    <a:cxnSpLocks/>
                    <a:stCxn id="253" idx="3"/>
                  </p:cNvCxnSpPr>
                  <p:nvPr/>
                </p:nvCxnSpPr>
                <p:spPr bwMode="auto">
                  <a:xfrm>
                    <a:off x="4461775" y="2000786"/>
                    <a:ext cx="230696" cy="241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34" name="Rak koppling 233">
                    <a:extLst>
                      <a:ext uri="{FF2B5EF4-FFF2-40B4-BE49-F238E27FC236}">
                        <a16:creationId xmlns:a16="http://schemas.microsoft.com/office/drawing/2014/main" id="{77193CD4-7A1A-BA8F-6599-2E468D3AD4BF}"/>
                      </a:ext>
                    </a:extLst>
                  </p:cNvPr>
                  <p:cNvCxnSpPr>
                    <a:cxnSpLocks/>
                    <a:stCxn id="252" idx="3"/>
                  </p:cNvCxnSpPr>
                  <p:nvPr/>
                </p:nvCxnSpPr>
                <p:spPr bwMode="auto">
                  <a:xfrm>
                    <a:off x="4460816" y="1776209"/>
                    <a:ext cx="231656" cy="226987"/>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nvGrpSpPr>
                  <p:cNvPr id="236" name="Grupp 235">
                    <a:extLst>
                      <a:ext uri="{FF2B5EF4-FFF2-40B4-BE49-F238E27FC236}">
                        <a16:creationId xmlns:a16="http://schemas.microsoft.com/office/drawing/2014/main" id="{14049326-9C21-1D49-1A12-70851A20E6A3}"/>
                      </a:ext>
                    </a:extLst>
                  </p:cNvPr>
                  <p:cNvGrpSpPr/>
                  <p:nvPr/>
                </p:nvGrpSpPr>
                <p:grpSpPr>
                  <a:xfrm>
                    <a:off x="2958205" y="1141886"/>
                    <a:ext cx="1507928" cy="3204641"/>
                    <a:chOff x="2958205" y="1141886"/>
                    <a:chExt cx="1507928" cy="3204641"/>
                  </a:xfrm>
                </p:grpSpPr>
                <p:grpSp>
                  <p:nvGrpSpPr>
                    <p:cNvPr id="237" name="Grupp 236">
                      <a:extLst>
                        <a:ext uri="{FF2B5EF4-FFF2-40B4-BE49-F238E27FC236}">
                          <a16:creationId xmlns:a16="http://schemas.microsoft.com/office/drawing/2014/main" id="{058162DF-7999-23F2-B527-217FB8B931F0}"/>
                        </a:ext>
                      </a:extLst>
                    </p:cNvPr>
                    <p:cNvGrpSpPr/>
                    <p:nvPr/>
                  </p:nvGrpSpPr>
                  <p:grpSpPr>
                    <a:xfrm>
                      <a:off x="2987824" y="1666244"/>
                      <a:ext cx="1478309" cy="2680283"/>
                      <a:chOff x="413747" y="1075570"/>
                      <a:chExt cx="1918899" cy="3479103"/>
                    </a:xfrm>
                  </p:grpSpPr>
                  <p:grpSp>
                    <p:nvGrpSpPr>
                      <p:cNvPr id="239" name="Grupp 238">
                        <a:extLst>
                          <a:ext uri="{FF2B5EF4-FFF2-40B4-BE49-F238E27FC236}">
                            <a16:creationId xmlns:a16="http://schemas.microsoft.com/office/drawing/2014/main" id="{9BC8579D-173F-7EA4-6ADB-79125775A6A0}"/>
                          </a:ext>
                        </a:extLst>
                      </p:cNvPr>
                      <p:cNvGrpSpPr/>
                      <p:nvPr/>
                    </p:nvGrpSpPr>
                    <p:grpSpPr>
                      <a:xfrm>
                        <a:off x="413747" y="1075570"/>
                        <a:ext cx="1913243" cy="872698"/>
                        <a:chOff x="406851" y="1458239"/>
                        <a:chExt cx="1913243" cy="872698"/>
                      </a:xfrm>
                    </p:grpSpPr>
                    <p:sp>
                      <p:nvSpPr>
                        <p:cNvPr id="252" name="Rektangel: rundade hörn 251">
                          <a:extLst>
                            <a:ext uri="{FF2B5EF4-FFF2-40B4-BE49-F238E27FC236}">
                              <a16:creationId xmlns:a16="http://schemas.microsoft.com/office/drawing/2014/main" id="{06F90D0C-EE83-8A29-C00B-0CC339BCBB16}"/>
                            </a:ext>
                          </a:extLst>
                        </p:cNvPr>
                        <p:cNvSpPr/>
                        <p:nvPr/>
                      </p:nvSpPr>
                      <p:spPr bwMode="auto">
                        <a:xfrm>
                          <a:off x="406852" y="1458239"/>
                          <a:ext cx="1911996" cy="285477"/>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Knowledge, Awareness</a:t>
                          </a:r>
                        </a:p>
                      </p:txBody>
                    </p:sp>
                    <p:sp>
                      <p:nvSpPr>
                        <p:cNvPr id="253" name="Rektangel: rundade hörn 252">
                          <a:extLst>
                            <a:ext uri="{FF2B5EF4-FFF2-40B4-BE49-F238E27FC236}">
                              <a16:creationId xmlns:a16="http://schemas.microsoft.com/office/drawing/2014/main" id="{FB2BAEA4-48DD-EC27-38AC-5B829D2FBAC7}"/>
                            </a:ext>
                          </a:extLst>
                        </p:cNvPr>
                        <p:cNvSpPr/>
                        <p:nvPr/>
                      </p:nvSpPr>
                      <p:spPr bwMode="auto">
                        <a:xfrm>
                          <a:off x="406851" y="1749748"/>
                          <a:ext cx="1913243" cy="285477"/>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Skills</a:t>
                          </a:r>
                        </a:p>
                      </p:txBody>
                    </p:sp>
                    <p:sp>
                      <p:nvSpPr>
                        <p:cNvPr id="254" name="Rektangel: rundade hörn 253">
                          <a:extLst>
                            <a:ext uri="{FF2B5EF4-FFF2-40B4-BE49-F238E27FC236}">
                              <a16:creationId xmlns:a16="http://schemas.microsoft.com/office/drawing/2014/main" id="{BE5C38D2-BA10-2C2C-5C15-3A542EB7A05B}"/>
                            </a:ext>
                          </a:extLst>
                        </p:cNvPr>
                        <p:cNvSpPr/>
                        <p:nvPr/>
                      </p:nvSpPr>
                      <p:spPr bwMode="auto">
                        <a:xfrm>
                          <a:off x="406852" y="2045460"/>
                          <a:ext cx="1911996" cy="285477"/>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Behavioral regulation</a:t>
                          </a:r>
                        </a:p>
                      </p:txBody>
                    </p:sp>
                  </p:grpSp>
                  <p:grpSp>
                    <p:nvGrpSpPr>
                      <p:cNvPr id="240" name="Grupp 239">
                        <a:extLst>
                          <a:ext uri="{FF2B5EF4-FFF2-40B4-BE49-F238E27FC236}">
                            <a16:creationId xmlns:a16="http://schemas.microsoft.com/office/drawing/2014/main" id="{2E81F7D5-4B64-8267-3F5A-11CAAA9FFB87}"/>
                          </a:ext>
                        </a:extLst>
                      </p:cNvPr>
                      <p:cNvGrpSpPr/>
                      <p:nvPr/>
                    </p:nvGrpSpPr>
                    <p:grpSpPr>
                      <a:xfrm>
                        <a:off x="413749" y="2735120"/>
                        <a:ext cx="1913339" cy="1819553"/>
                        <a:chOff x="304962" y="2902760"/>
                        <a:chExt cx="1913342" cy="1819553"/>
                      </a:xfrm>
                    </p:grpSpPr>
                    <p:sp>
                      <p:nvSpPr>
                        <p:cNvPr id="244" name="Rektangel: rundade hörn 243">
                          <a:extLst>
                            <a:ext uri="{FF2B5EF4-FFF2-40B4-BE49-F238E27FC236}">
                              <a16:creationId xmlns:a16="http://schemas.microsoft.com/office/drawing/2014/main" id="{4CAC30FB-06D6-5FAD-8FC9-CDC4B3E6059C}"/>
                            </a:ext>
                          </a:extLst>
                        </p:cNvPr>
                        <p:cNvSpPr/>
                        <p:nvPr/>
                      </p:nvSpPr>
                      <p:spPr bwMode="auto">
                        <a:xfrm>
                          <a:off x="304962" y="2902760"/>
                          <a:ext cx="1911997"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Social role and identify</a:t>
                          </a:r>
                        </a:p>
                      </p:txBody>
                    </p:sp>
                    <p:sp>
                      <p:nvSpPr>
                        <p:cNvPr id="245" name="Rektangel: rundade hörn 244">
                          <a:extLst>
                            <a:ext uri="{FF2B5EF4-FFF2-40B4-BE49-F238E27FC236}">
                              <a16:creationId xmlns:a16="http://schemas.microsoft.com/office/drawing/2014/main" id="{D0930E11-0746-2B83-B4F3-3AEEE019F7EE}"/>
                            </a:ext>
                          </a:extLst>
                        </p:cNvPr>
                        <p:cNvSpPr/>
                        <p:nvPr/>
                      </p:nvSpPr>
                      <p:spPr bwMode="auto">
                        <a:xfrm>
                          <a:off x="306304" y="3255511"/>
                          <a:ext cx="1912000"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Goals</a:t>
                          </a:r>
                        </a:p>
                      </p:txBody>
                    </p:sp>
                    <p:sp>
                      <p:nvSpPr>
                        <p:cNvPr id="249" name="Rektangel: rundade hörn 248">
                          <a:extLst>
                            <a:ext uri="{FF2B5EF4-FFF2-40B4-BE49-F238E27FC236}">
                              <a16:creationId xmlns:a16="http://schemas.microsoft.com/office/drawing/2014/main" id="{10B955A7-4529-FBBC-5C19-6FB9D2C4C193}"/>
                            </a:ext>
                          </a:extLst>
                        </p:cNvPr>
                        <p:cNvSpPr/>
                        <p:nvPr/>
                      </p:nvSpPr>
                      <p:spPr bwMode="auto">
                        <a:xfrm>
                          <a:off x="306305" y="3622840"/>
                          <a:ext cx="1911999"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Beliefs about consequences</a:t>
                          </a:r>
                        </a:p>
                      </p:txBody>
                    </p:sp>
                    <p:sp>
                      <p:nvSpPr>
                        <p:cNvPr id="250" name="Rektangel: rundade hörn 249">
                          <a:extLst>
                            <a:ext uri="{FF2B5EF4-FFF2-40B4-BE49-F238E27FC236}">
                              <a16:creationId xmlns:a16="http://schemas.microsoft.com/office/drawing/2014/main" id="{E5B4319F-85A2-893A-4B25-B1FD373FF2DB}"/>
                            </a:ext>
                          </a:extLst>
                        </p:cNvPr>
                        <p:cNvSpPr/>
                        <p:nvPr/>
                      </p:nvSpPr>
                      <p:spPr bwMode="auto">
                        <a:xfrm>
                          <a:off x="306303" y="3987655"/>
                          <a:ext cx="1911999"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Beliefs about capability</a:t>
                          </a:r>
                        </a:p>
                      </p:txBody>
                    </p:sp>
                    <p:sp>
                      <p:nvSpPr>
                        <p:cNvPr id="251" name="Rektangel: rundade hörn 250">
                          <a:extLst>
                            <a:ext uri="{FF2B5EF4-FFF2-40B4-BE49-F238E27FC236}">
                              <a16:creationId xmlns:a16="http://schemas.microsoft.com/office/drawing/2014/main" id="{E3F930A0-3C64-569A-F411-FB6EEFB98EAE}"/>
                            </a:ext>
                          </a:extLst>
                        </p:cNvPr>
                        <p:cNvSpPr/>
                        <p:nvPr/>
                      </p:nvSpPr>
                      <p:spPr bwMode="auto">
                        <a:xfrm>
                          <a:off x="306304" y="4362273"/>
                          <a:ext cx="1911998"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Intention</a:t>
                          </a:r>
                        </a:p>
                      </p:txBody>
                    </p:sp>
                  </p:grpSp>
                  <p:grpSp>
                    <p:nvGrpSpPr>
                      <p:cNvPr id="241" name="Grupp 240">
                        <a:extLst>
                          <a:ext uri="{FF2B5EF4-FFF2-40B4-BE49-F238E27FC236}">
                            <a16:creationId xmlns:a16="http://schemas.microsoft.com/office/drawing/2014/main" id="{97E63F33-0514-FE63-EC87-5E7FA866D3A9}"/>
                          </a:ext>
                        </a:extLst>
                      </p:cNvPr>
                      <p:cNvGrpSpPr/>
                      <p:nvPr/>
                    </p:nvGrpSpPr>
                    <p:grpSpPr>
                      <a:xfrm>
                        <a:off x="413747" y="2015040"/>
                        <a:ext cx="1918899" cy="648072"/>
                        <a:chOff x="485755" y="2283718"/>
                        <a:chExt cx="1918899" cy="648072"/>
                      </a:xfrm>
                    </p:grpSpPr>
                    <p:sp>
                      <p:nvSpPr>
                        <p:cNvPr id="242" name="Rektangel: rundade hörn 241">
                          <a:extLst>
                            <a:ext uri="{FF2B5EF4-FFF2-40B4-BE49-F238E27FC236}">
                              <a16:creationId xmlns:a16="http://schemas.microsoft.com/office/drawing/2014/main" id="{A24F4F12-7266-1A80-A9C6-FA519CB7C984}"/>
                            </a:ext>
                          </a:extLst>
                        </p:cNvPr>
                        <p:cNvSpPr/>
                        <p:nvPr/>
                      </p:nvSpPr>
                      <p:spPr bwMode="auto">
                        <a:xfrm>
                          <a:off x="487098" y="2283718"/>
                          <a:ext cx="1912000" cy="275968"/>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Social influences</a:t>
                          </a:r>
                        </a:p>
                      </p:txBody>
                    </p:sp>
                    <p:sp>
                      <p:nvSpPr>
                        <p:cNvPr id="243" name="Rektangel: rundade hörn 242">
                          <a:extLst>
                            <a:ext uri="{FF2B5EF4-FFF2-40B4-BE49-F238E27FC236}">
                              <a16:creationId xmlns:a16="http://schemas.microsoft.com/office/drawing/2014/main" id="{40C69620-6691-3171-F326-8C1CD225D32A}"/>
                            </a:ext>
                          </a:extLst>
                        </p:cNvPr>
                        <p:cNvSpPr/>
                        <p:nvPr/>
                      </p:nvSpPr>
                      <p:spPr bwMode="auto">
                        <a:xfrm>
                          <a:off x="485755" y="2571750"/>
                          <a:ext cx="1918899" cy="360040"/>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867" dirty="0">
                              <a:solidFill>
                                <a:prstClr val="black"/>
                              </a:solidFill>
                              <a:latin typeface="DM Sans"/>
                            </a:rPr>
                            <a:t>Environmental context and resources</a:t>
                          </a:r>
                        </a:p>
                      </p:txBody>
                    </p:sp>
                  </p:grpSp>
                </p:grpSp>
                <p:sp>
                  <p:nvSpPr>
                    <p:cNvPr id="238" name="Rektangel: rundade hörn 237">
                      <a:extLst>
                        <a:ext uri="{FF2B5EF4-FFF2-40B4-BE49-F238E27FC236}">
                          <a16:creationId xmlns:a16="http://schemas.microsoft.com/office/drawing/2014/main" id="{478C7DA3-C020-7482-9CC0-6045A2D2A121}"/>
                        </a:ext>
                      </a:extLst>
                    </p:cNvPr>
                    <p:cNvSpPr/>
                    <p:nvPr/>
                  </p:nvSpPr>
                  <p:spPr bwMode="auto">
                    <a:xfrm>
                      <a:off x="2958205" y="1141886"/>
                      <a:ext cx="1503645" cy="447047"/>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Hypothesized Mediators</a:t>
                      </a:r>
                    </a:p>
                  </p:txBody>
                </p:sp>
              </p:grpSp>
            </p:grpSp>
          </p:grpSp>
        </p:grpSp>
        <p:grpSp>
          <p:nvGrpSpPr>
            <p:cNvPr id="255" name="Grupp 254">
              <a:extLst>
                <a:ext uri="{FF2B5EF4-FFF2-40B4-BE49-F238E27FC236}">
                  <a16:creationId xmlns:a16="http://schemas.microsoft.com/office/drawing/2014/main" id="{D1EA2FAD-2694-1859-6417-FE8456AD42E6}"/>
                </a:ext>
              </a:extLst>
            </p:cNvPr>
            <p:cNvGrpSpPr/>
            <p:nvPr/>
          </p:nvGrpSpPr>
          <p:grpSpPr>
            <a:xfrm>
              <a:off x="3805022" y="1144553"/>
              <a:ext cx="1510906" cy="3201974"/>
              <a:chOff x="3534063" y="1131590"/>
              <a:chExt cx="1510906" cy="3201974"/>
            </a:xfrm>
          </p:grpSpPr>
          <p:sp>
            <p:nvSpPr>
              <p:cNvPr id="256" name="Rektangel: rundade hörn 255">
                <a:extLst>
                  <a:ext uri="{FF2B5EF4-FFF2-40B4-BE49-F238E27FC236}">
                    <a16:creationId xmlns:a16="http://schemas.microsoft.com/office/drawing/2014/main" id="{9480667F-A7F7-D0B9-C60A-D75D68F6623E}"/>
                  </a:ext>
                </a:extLst>
              </p:cNvPr>
              <p:cNvSpPr/>
              <p:nvPr/>
            </p:nvSpPr>
            <p:spPr bwMode="auto">
              <a:xfrm>
                <a:off x="3550636" y="1635646"/>
                <a:ext cx="1478308" cy="673904"/>
              </a:xfrm>
              <a:prstGeom prst="roundRect">
                <a:avLst>
                  <a:gd name="adj" fmla="val 7956"/>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US" sz="2400" dirty="0">
                  <a:solidFill>
                    <a:prstClr val="black"/>
                  </a:solidFill>
                  <a:latin typeface="DM Sans"/>
                </a:endParaRPr>
              </a:p>
            </p:txBody>
          </p:sp>
          <p:sp>
            <p:nvSpPr>
              <p:cNvPr id="257" name="Rektangel: rundade hörn 256">
                <a:extLst>
                  <a:ext uri="{FF2B5EF4-FFF2-40B4-BE49-F238E27FC236}">
                    <a16:creationId xmlns:a16="http://schemas.microsoft.com/office/drawing/2014/main" id="{2F9B08B5-7485-741B-D0F7-7D9C8BE57BD1}"/>
                  </a:ext>
                </a:extLst>
              </p:cNvPr>
              <p:cNvSpPr/>
              <p:nvPr/>
            </p:nvSpPr>
            <p:spPr bwMode="auto">
              <a:xfrm>
                <a:off x="3561781" y="2360511"/>
                <a:ext cx="1478308" cy="499271"/>
              </a:xfrm>
              <a:prstGeom prst="roundRect">
                <a:avLst>
                  <a:gd name="adj" fmla="val 15360"/>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US" sz="2400" dirty="0">
                  <a:solidFill>
                    <a:prstClr val="black"/>
                  </a:solidFill>
                  <a:latin typeface="DM Sans"/>
                </a:endParaRPr>
              </a:p>
            </p:txBody>
          </p:sp>
          <p:sp>
            <p:nvSpPr>
              <p:cNvPr id="258" name="textruta 257">
                <a:extLst>
                  <a:ext uri="{FF2B5EF4-FFF2-40B4-BE49-F238E27FC236}">
                    <a16:creationId xmlns:a16="http://schemas.microsoft.com/office/drawing/2014/main" id="{9DC6A7FA-8386-17FF-9BFA-0B9F2F4F727E}"/>
                  </a:ext>
                </a:extLst>
              </p:cNvPr>
              <p:cNvSpPr txBox="1"/>
              <p:nvPr/>
            </p:nvSpPr>
            <p:spPr>
              <a:xfrm>
                <a:off x="3566661" y="1874245"/>
                <a:ext cx="1456966" cy="253916"/>
              </a:xfrm>
              <a:prstGeom prst="rect">
                <a:avLst/>
              </a:prstGeom>
              <a:noFill/>
              <a:ln w="6350">
                <a:noFill/>
              </a:ln>
            </p:spPr>
            <p:txBody>
              <a:bodyPr wrap="square" rtlCol="0" anchor="ctr">
                <a:spAutoFit/>
              </a:bodyPr>
              <a:lstStyle/>
              <a:p>
                <a:pPr algn="ctr" defTabSz="1219170" eaLnBrk="0" fontAlgn="base" hangingPunct="0">
                  <a:spcBef>
                    <a:spcPct val="0"/>
                  </a:spcBef>
                  <a:spcAft>
                    <a:spcPct val="0"/>
                  </a:spcAft>
                </a:pPr>
                <a:r>
                  <a:rPr lang="en-US" sz="1600" dirty="0">
                    <a:solidFill>
                      <a:prstClr val="black"/>
                    </a:solidFill>
                    <a:latin typeface="DM Sans"/>
                  </a:rPr>
                  <a:t>Capability</a:t>
                </a:r>
              </a:p>
            </p:txBody>
          </p:sp>
          <p:sp>
            <p:nvSpPr>
              <p:cNvPr id="259" name="Rektangel: rundade hörn 258">
                <a:extLst>
                  <a:ext uri="{FF2B5EF4-FFF2-40B4-BE49-F238E27FC236}">
                    <a16:creationId xmlns:a16="http://schemas.microsoft.com/office/drawing/2014/main" id="{E5A9B3D5-E764-8079-8608-1D8A645C9774}"/>
                  </a:ext>
                </a:extLst>
              </p:cNvPr>
              <p:cNvSpPr/>
              <p:nvPr/>
            </p:nvSpPr>
            <p:spPr bwMode="auto">
              <a:xfrm>
                <a:off x="3534063" y="1131590"/>
                <a:ext cx="1503645" cy="439971"/>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COM-B </a:t>
                </a:r>
                <a:br>
                  <a:rPr lang="en-US" sz="1600" b="1" dirty="0">
                    <a:solidFill>
                      <a:prstClr val="black"/>
                    </a:solidFill>
                    <a:latin typeface="DM Sans"/>
                  </a:rPr>
                </a:br>
                <a:r>
                  <a:rPr lang="en-US" sz="1600" b="1" dirty="0">
                    <a:solidFill>
                      <a:prstClr val="black"/>
                    </a:solidFill>
                    <a:latin typeface="DM Sans"/>
                  </a:rPr>
                  <a:t>Dimension</a:t>
                </a:r>
              </a:p>
            </p:txBody>
          </p:sp>
          <p:sp>
            <p:nvSpPr>
              <p:cNvPr id="260" name="Rektangel: rundade hörn 259">
                <a:extLst>
                  <a:ext uri="{FF2B5EF4-FFF2-40B4-BE49-F238E27FC236}">
                    <a16:creationId xmlns:a16="http://schemas.microsoft.com/office/drawing/2014/main" id="{6DB7099D-EAF2-47DC-3C17-014B66467C4B}"/>
                  </a:ext>
                </a:extLst>
              </p:cNvPr>
              <p:cNvSpPr/>
              <p:nvPr/>
            </p:nvSpPr>
            <p:spPr bwMode="auto">
              <a:xfrm>
                <a:off x="3566661" y="2931790"/>
                <a:ext cx="1472991" cy="1401774"/>
              </a:xfrm>
              <a:prstGeom prst="roundRect">
                <a:avLst>
                  <a:gd name="adj" fmla="val 3638"/>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US" sz="2400" dirty="0">
                  <a:solidFill>
                    <a:prstClr val="black"/>
                  </a:solidFill>
                  <a:latin typeface="DM Sans"/>
                </a:endParaRPr>
              </a:p>
            </p:txBody>
          </p:sp>
          <p:sp>
            <p:nvSpPr>
              <p:cNvPr id="261" name="textruta 260">
                <a:extLst>
                  <a:ext uri="{FF2B5EF4-FFF2-40B4-BE49-F238E27FC236}">
                    <a16:creationId xmlns:a16="http://schemas.microsoft.com/office/drawing/2014/main" id="{FB24F74B-7D57-72AE-E83D-A9E08A693605}"/>
                  </a:ext>
                </a:extLst>
              </p:cNvPr>
              <p:cNvSpPr txBox="1"/>
              <p:nvPr/>
            </p:nvSpPr>
            <p:spPr>
              <a:xfrm>
                <a:off x="3556902" y="3494891"/>
                <a:ext cx="1488067" cy="253916"/>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600" dirty="0">
                    <a:solidFill>
                      <a:prstClr val="black"/>
                    </a:solidFill>
                    <a:latin typeface="DM Sans"/>
                  </a:rPr>
                  <a:t>Motivation</a:t>
                </a:r>
              </a:p>
            </p:txBody>
          </p:sp>
          <p:sp>
            <p:nvSpPr>
              <p:cNvPr id="262" name="textruta 261">
                <a:extLst>
                  <a:ext uri="{FF2B5EF4-FFF2-40B4-BE49-F238E27FC236}">
                    <a16:creationId xmlns:a16="http://schemas.microsoft.com/office/drawing/2014/main" id="{2E8D3077-E2B9-BD25-04E7-71854DD0DAA5}"/>
                  </a:ext>
                </a:extLst>
              </p:cNvPr>
              <p:cNvSpPr txBox="1"/>
              <p:nvPr/>
            </p:nvSpPr>
            <p:spPr>
              <a:xfrm>
                <a:off x="3539894" y="2462959"/>
                <a:ext cx="1497814" cy="253916"/>
              </a:xfrm>
              <a:prstGeom prst="rect">
                <a:avLst/>
              </a:prstGeom>
              <a:noFill/>
              <a:ln w="6350">
                <a:noFill/>
              </a:ln>
            </p:spPr>
            <p:txBody>
              <a:bodyPr wrap="square" rtlCol="0" anchor="ctr">
                <a:spAutoFit/>
              </a:bodyPr>
              <a:lstStyle/>
              <a:p>
                <a:pPr algn="ctr" defTabSz="1219170" eaLnBrk="0" fontAlgn="base" hangingPunct="0">
                  <a:spcBef>
                    <a:spcPct val="0"/>
                  </a:spcBef>
                  <a:spcAft>
                    <a:spcPct val="0"/>
                  </a:spcAft>
                </a:pPr>
                <a:r>
                  <a:rPr lang="en-US" sz="1600" dirty="0">
                    <a:solidFill>
                      <a:prstClr val="black"/>
                    </a:solidFill>
                    <a:latin typeface="DM Sans"/>
                  </a:rPr>
                  <a:t>Opportunity</a:t>
                </a:r>
              </a:p>
            </p:txBody>
          </p:sp>
        </p:grpSp>
        <p:grpSp>
          <p:nvGrpSpPr>
            <p:cNvPr id="281" name="Grupp 280">
              <a:extLst>
                <a:ext uri="{FF2B5EF4-FFF2-40B4-BE49-F238E27FC236}">
                  <a16:creationId xmlns:a16="http://schemas.microsoft.com/office/drawing/2014/main" id="{09A36826-40DC-CCC1-3D27-BB49ABD32687}"/>
                </a:ext>
              </a:extLst>
            </p:cNvPr>
            <p:cNvGrpSpPr/>
            <p:nvPr/>
          </p:nvGrpSpPr>
          <p:grpSpPr>
            <a:xfrm>
              <a:off x="7198904" y="1131590"/>
              <a:ext cx="1663657" cy="3297040"/>
              <a:chOff x="7198904" y="1131590"/>
              <a:chExt cx="1663657" cy="3297040"/>
            </a:xfrm>
          </p:grpSpPr>
          <p:grpSp>
            <p:nvGrpSpPr>
              <p:cNvPr id="280" name="Grupp 279">
                <a:extLst>
                  <a:ext uri="{FF2B5EF4-FFF2-40B4-BE49-F238E27FC236}">
                    <a16:creationId xmlns:a16="http://schemas.microsoft.com/office/drawing/2014/main" id="{CE7C9C11-019A-A48A-FE0E-81657E78BD55}"/>
                  </a:ext>
                </a:extLst>
              </p:cNvPr>
              <p:cNvGrpSpPr/>
              <p:nvPr/>
            </p:nvGrpSpPr>
            <p:grpSpPr>
              <a:xfrm>
                <a:off x="7198904" y="1486805"/>
                <a:ext cx="1663657" cy="2941825"/>
                <a:chOff x="7198904" y="1486805"/>
                <a:chExt cx="1663657" cy="2941825"/>
              </a:xfrm>
            </p:grpSpPr>
            <p:sp>
              <p:nvSpPr>
                <p:cNvPr id="248" name="Rektangel 247">
                  <a:extLst>
                    <a:ext uri="{FF2B5EF4-FFF2-40B4-BE49-F238E27FC236}">
                      <a16:creationId xmlns:a16="http://schemas.microsoft.com/office/drawing/2014/main" id="{3DC77E27-A0FC-F69F-968E-7572DA13C129}"/>
                    </a:ext>
                  </a:extLst>
                </p:cNvPr>
                <p:cNvSpPr/>
                <p:nvPr/>
              </p:nvSpPr>
              <p:spPr bwMode="auto">
                <a:xfrm>
                  <a:off x="7198904" y="1486805"/>
                  <a:ext cx="1663657" cy="294182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41" name="Rektangel: rundade hörn 40">
                  <a:extLst>
                    <a:ext uri="{FF2B5EF4-FFF2-40B4-BE49-F238E27FC236}">
                      <a16:creationId xmlns:a16="http://schemas.microsoft.com/office/drawing/2014/main" id="{A0C265B5-DD74-B42C-0D16-2C3C821A32C9}"/>
                    </a:ext>
                  </a:extLst>
                </p:cNvPr>
                <p:cNvSpPr/>
                <p:nvPr/>
              </p:nvSpPr>
              <p:spPr bwMode="auto">
                <a:xfrm>
                  <a:off x="7288631" y="1747672"/>
                  <a:ext cx="1531841" cy="2598856"/>
                </a:xfrm>
                <a:prstGeom prst="roundRect">
                  <a:avLst>
                    <a:gd name="adj" fmla="val 603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1600" dirty="0">
                      <a:solidFill>
                        <a:prstClr val="black"/>
                      </a:solidFill>
                      <a:latin typeface="DM Sans"/>
                    </a:rPr>
                    <a:t>General Health, Stress</a:t>
                  </a:r>
                </a:p>
              </p:txBody>
            </p:sp>
          </p:grpSp>
          <p:sp>
            <p:nvSpPr>
              <p:cNvPr id="223" name="Rektangel: rundade hörn 222">
                <a:extLst>
                  <a:ext uri="{FF2B5EF4-FFF2-40B4-BE49-F238E27FC236}">
                    <a16:creationId xmlns:a16="http://schemas.microsoft.com/office/drawing/2014/main" id="{E4C100A9-43FD-7682-AFB3-DC908D1A071A}"/>
                  </a:ext>
                </a:extLst>
              </p:cNvPr>
              <p:cNvSpPr/>
              <p:nvPr/>
            </p:nvSpPr>
            <p:spPr bwMode="auto">
              <a:xfrm>
                <a:off x="7288631" y="1131590"/>
                <a:ext cx="1503645" cy="457343"/>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Health </a:t>
                </a:r>
                <a:br>
                  <a:rPr lang="en-US" sz="1600" b="1" dirty="0">
                    <a:solidFill>
                      <a:prstClr val="black"/>
                    </a:solidFill>
                    <a:latin typeface="DM Sans"/>
                  </a:rPr>
                </a:br>
                <a:r>
                  <a:rPr lang="en-US" sz="1600" b="1" dirty="0">
                    <a:solidFill>
                      <a:prstClr val="black"/>
                    </a:solidFill>
                    <a:latin typeface="DM Sans"/>
                  </a:rPr>
                  <a:t>Outcome</a:t>
                </a:r>
              </a:p>
            </p:txBody>
          </p:sp>
        </p:grpSp>
        <p:sp>
          <p:nvSpPr>
            <p:cNvPr id="26" name="Rektangel: rundade hörn 25">
              <a:extLst>
                <a:ext uri="{FF2B5EF4-FFF2-40B4-BE49-F238E27FC236}">
                  <a16:creationId xmlns:a16="http://schemas.microsoft.com/office/drawing/2014/main" id="{78ECE956-373C-78F4-8582-A76553D21922}"/>
                </a:ext>
              </a:extLst>
            </p:cNvPr>
            <p:cNvSpPr/>
            <p:nvPr/>
          </p:nvSpPr>
          <p:spPr bwMode="auto">
            <a:xfrm>
              <a:off x="5444619" y="1150800"/>
              <a:ext cx="1503645" cy="447047"/>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Implementation</a:t>
              </a:r>
              <a:r>
                <a:rPr lang="en-US" sz="1600" dirty="0">
                  <a:solidFill>
                    <a:prstClr val="black"/>
                  </a:solidFill>
                  <a:latin typeface="DM Sans"/>
                </a:rPr>
                <a:t> </a:t>
              </a:r>
              <a:r>
                <a:rPr lang="en-US" sz="1600" b="1" dirty="0">
                  <a:solidFill>
                    <a:prstClr val="black"/>
                  </a:solidFill>
                  <a:latin typeface="DM Sans"/>
                </a:rPr>
                <a:t>Outcome</a:t>
              </a:r>
            </a:p>
          </p:txBody>
        </p:sp>
      </p:grpSp>
      <p:grpSp>
        <p:nvGrpSpPr>
          <p:cNvPr id="295" name="Grupp 294">
            <a:extLst>
              <a:ext uri="{FF2B5EF4-FFF2-40B4-BE49-F238E27FC236}">
                <a16:creationId xmlns:a16="http://schemas.microsoft.com/office/drawing/2014/main" id="{61874152-0352-A830-1A6C-1A3E1811D82E}"/>
              </a:ext>
            </a:extLst>
          </p:cNvPr>
          <p:cNvGrpSpPr/>
          <p:nvPr/>
        </p:nvGrpSpPr>
        <p:grpSpPr>
          <a:xfrm>
            <a:off x="538940" y="1517245"/>
            <a:ext cx="2024363" cy="4270295"/>
            <a:chOff x="336516" y="1141886"/>
            <a:chExt cx="1518272" cy="3202721"/>
          </a:xfrm>
        </p:grpSpPr>
        <p:sp>
          <p:nvSpPr>
            <p:cNvPr id="296" name="Rektangel 295">
              <a:extLst>
                <a:ext uri="{FF2B5EF4-FFF2-40B4-BE49-F238E27FC236}">
                  <a16:creationId xmlns:a16="http://schemas.microsoft.com/office/drawing/2014/main" id="{1A8A1043-F962-6B39-7C2B-1B228CFD4E3D}"/>
                </a:ext>
              </a:extLst>
            </p:cNvPr>
            <p:cNvSpPr/>
            <p:nvPr/>
          </p:nvSpPr>
          <p:spPr bwMode="auto">
            <a:xfrm>
              <a:off x="351142" y="1674358"/>
              <a:ext cx="1489019" cy="661270"/>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Train, Educate stakeholders</a:t>
              </a:r>
              <a:br>
                <a:rPr lang="en-US" sz="1200" dirty="0">
                  <a:solidFill>
                    <a:prstClr val="black"/>
                  </a:solidFill>
                  <a:latin typeface="DM Sans"/>
                </a:rPr>
              </a:br>
              <a:r>
                <a:rPr lang="en-US" sz="667" dirty="0">
                  <a:solidFill>
                    <a:prstClr val="black"/>
                  </a:solidFill>
                  <a:latin typeface="DM Sans"/>
                </a:rPr>
                <a:t>- Conduct an educational meeting (15)</a:t>
              </a:r>
              <a:br>
                <a:rPr lang="en-US" sz="667" dirty="0">
                  <a:solidFill>
                    <a:prstClr val="black"/>
                  </a:solidFill>
                  <a:latin typeface="DM Sans"/>
                </a:rPr>
              </a:br>
              <a:r>
                <a:rPr lang="en-US" sz="667" dirty="0">
                  <a:solidFill>
                    <a:prstClr val="black"/>
                  </a:solidFill>
                  <a:latin typeface="DM Sans"/>
                </a:rPr>
                <a:t>- Conduct ongoing training in the form of workshops (19)</a:t>
              </a:r>
            </a:p>
            <a:p>
              <a:pPr defTabSz="1219170" eaLnBrk="0" fontAlgn="base" hangingPunct="0">
                <a:spcBef>
                  <a:spcPct val="0"/>
                </a:spcBef>
                <a:spcAft>
                  <a:spcPct val="0"/>
                </a:spcAft>
              </a:pPr>
              <a:r>
                <a:rPr lang="en-US" sz="667" dirty="0">
                  <a:solidFill>
                    <a:prstClr val="black"/>
                  </a:solidFill>
                  <a:latin typeface="DM Sans"/>
                </a:rPr>
                <a:t>- Distribute educational materials (21)</a:t>
              </a:r>
              <a:endParaRPr lang="en-US" sz="1200" dirty="0">
                <a:solidFill>
                  <a:prstClr val="black"/>
                </a:solidFill>
                <a:latin typeface="DM Sans"/>
              </a:endParaRPr>
            </a:p>
          </p:txBody>
        </p:sp>
        <p:sp>
          <p:nvSpPr>
            <p:cNvPr id="297" name="Rektangel 296">
              <a:extLst>
                <a:ext uri="{FF2B5EF4-FFF2-40B4-BE49-F238E27FC236}">
                  <a16:creationId xmlns:a16="http://schemas.microsoft.com/office/drawing/2014/main" id="{617A28AC-C6AA-2ECD-7A22-47F66A00D1C3}"/>
                </a:ext>
              </a:extLst>
            </p:cNvPr>
            <p:cNvSpPr/>
            <p:nvPr/>
          </p:nvSpPr>
          <p:spPr bwMode="auto">
            <a:xfrm>
              <a:off x="363110" y="3219822"/>
              <a:ext cx="1489019" cy="515179"/>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Evaluate and iterative strategies </a:t>
              </a:r>
              <a:br>
                <a:rPr lang="en-US" sz="1200" dirty="0">
                  <a:solidFill>
                    <a:prstClr val="black"/>
                  </a:solidFill>
                  <a:latin typeface="DM Sans"/>
                </a:rPr>
              </a:br>
              <a:r>
                <a:rPr lang="en-US" sz="667" dirty="0">
                  <a:solidFill>
                    <a:prstClr val="black"/>
                  </a:solidFill>
                  <a:latin typeface="DM Sans"/>
                </a:rPr>
                <a:t>- Conduct cyclical small tests of change (14)</a:t>
              </a:r>
            </a:p>
          </p:txBody>
        </p:sp>
        <p:sp>
          <p:nvSpPr>
            <p:cNvPr id="298" name="Rektangel 297">
              <a:extLst>
                <a:ext uri="{FF2B5EF4-FFF2-40B4-BE49-F238E27FC236}">
                  <a16:creationId xmlns:a16="http://schemas.microsoft.com/office/drawing/2014/main" id="{2E32A5AD-9194-6655-0287-AF52AE7F0D65}"/>
                </a:ext>
              </a:extLst>
            </p:cNvPr>
            <p:cNvSpPr/>
            <p:nvPr/>
          </p:nvSpPr>
          <p:spPr bwMode="auto">
            <a:xfrm>
              <a:off x="365769" y="3878376"/>
              <a:ext cx="1489019" cy="466231"/>
            </a:xfrm>
            <a:prstGeom prst="rect">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ERIC-Cluster - Provide interactive assistance</a:t>
              </a:r>
              <a:br>
                <a:rPr lang="en-US" sz="1200" dirty="0">
                  <a:solidFill>
                    <a:prstClr val="black"/>
                  </a:solidFill>
                  <a:latin typeface="DM Sans"/>
                </a:rPr>
              </a:br>
              <a:r>
                <a:rPr lang="en-US" sz="667" dirty="0">
                  <a:solidFill>
                    <a:prstClr val="black"/>
                  </a:solidFill>
                  <a:latin typeface="DM Sans"/>
                </a:rPr>
                <a:t>- Implementation facilitation (10)</a:t>
              </a:r>
            </a:p>
          </p:txBody>
        </p:sp>
        <p:sp>
          <p:nvSpPr>
            <p:cNvPr id="299" name="Rektangel 298">
              <a:extLst>
                <a:ext uri="{FF2B5EF4-FFF2-40B4-BE49-F238E27FC236}">
                  <a16:creationId xmlns:a16="http://schemas.microsoft.com/office/drawing/2014/main" id="{65EC038F-188F-3AFE-7A08-A4AE2899B326}"/>
                </a:ext>
              </a:extLst>
            </p:cNvPr>
            <p:cNvSpPr/>
            <p:nvPr/>
          </p:nvSpPr>
          <p:spPr bwMode="auto">
            <a:xfrm>
              <a:off x="351142" y="2475851"/>
              <a:ext cx="1489019" cy="599955"/>
            </a:xfrm>
            <a:prstGeom prst="rect">
              <a:avLst/>
            </a:prstGeom>
            <a:ln>
              <a:headEnd type="none" w="med" len="med"/>
              <a:tailEnd type="none" w="med" len="med"/>
            </a:ln>
          </p:spPr>
          <p:style>
            <a:lnRef idx="2">
              <a:schemeClr val="accent6">
                <a:shade val="15000"/>
              </a:schemeClr>
            </a:lnRef>
            <a:fillRef idx="1">
              <a:schemeClr val="accent6"/>
            </a:fillRef>
            <a:effectRef idx="0">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Develop Stakeholder interrelationships </a:t>
              </a:r>
              <a:br>
                <a:rPr lang="en-US" sz="1200" dirty="0">
                  <a:solidFill>
                    <a:prstClr val="black"/>
                  </a:solidFill>
                  <a:latin typeface="DM Sans"/>
                </a:rPr>
              </a:br>
              <a:r>
                <a:rPr lang="en-US" sz="667" dirty="0">
                  <a:solidFill>
                    <a:prstClr val="black"/>
                  </a:solidFill>
                  <a:latin typeface="DM Sans"/>
                </a:rPr>
                <a:t>- Organize implementation teams (48)</a:t>
              </a:r>
            </a:p>
          </p:txBody>
        </p:sp>
        <p:sp>
          <p:nvSpPr>
            <p:cNvPr id="300" name="Rektangel: rundade hörn 299">
              <a:extLst>
                <a:ext uri="{FF2B5EF4-FFF2-40B4-BE49-F238E27FC236}">
                  <a16:creationId xmlns:a16="http://schemas.microsoft.com/office/drawing/2014/main" id="{2DEA5BE8-F683-A7F4-F9BD-43059891967B}"/>
                </a:ext>
              </a:extLst>
            </p:cNvPr>
            <p:cNvSpPr/>
            <p:nvPr/>
          </p:nvSpPr>
          <p:spPr bwMode="auto">
            <a:xfrm>
              <a:off x="336516" y="1141886"/>
              <a:ext cx="1503645" cy="448449"/>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Implementation Strategies</a:t>
              </a:r>
            </a:p>
          </p:txBody>
        </p:sp>
      </p:grpSp>
      <p:pic>
        <p:nvPicPr>
          <p:cNvPr id="301" name="Picture 8">
            <a:extLst>
              <a:ext uri="{FF2B5EF4-FFF2-40B4-BE49-F238E27FC236}">
                <a16:creationId xmlns:a16="http://schemas.microsoft.com/office/drawing/2014/main" id="{AE817CDE-4609-5BDF-9A03-15F4E7B0DCF5}"/>
              </a:ext>
            </a:extLst>
          </p:cNvPr>
          <p:cNvPicPr>
            <a:picLocks noChangeAspect="1"/>
          </p:cNvPicPr>
          <p:nvPr/>
        </p:nvPicPr>
        <p:blipFill>
          <a:blip r:embed="rId3"/>
          <a:stretch>
            <a:fillRect/>
          </a:stretch>
        </p:blipFill>
        <p:spPr>
          <a:xfrm>
            <a:off x="13113336" y="468595"/>
            <a:ext cx="4983997" cy="5795347"/>
          </a:xfrm>
          <a:prstGeom prst="rect">
            <a:avLst/>
          </a:prstGeom>
          <a:noFill/>
          <a:ln>
            <a:noFill/>
          </a:ln>
          <a:effectLst/>
        </p:spPr>
      </p:pic>
    </p:spTree>
    <p:extLst>
      <p:ext uri="{BB962C8B-B14F-4D97-AF65-F5344CB8AC3E}">
        <p14:creationId xmlns:p14="http://schemas.microsoft.com/office/powerpoint/2010/main" val="1865752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a:extLst>
              <a:ext uri="{FF2B5EF4-FFF2-40B4-BE49-F238E27FC236}">
                <a16:creationId xmlns:a16="http://schemas.microsoft.com/office/drawing/2014/main" id="{5C43746B-7EAF-EA6F-47E4-A189605A446A}"/>
              </a:ext>
            </a:extLst>
          </p:cNvPr>
          <p:cNvGrpSpPr/>
          <p:nvPr/>
        </p:nvGrpSpPr>
        <p:grpSpPr>
          <a:xfrm>
            <a:off x="6536388" y="521060"/>
            <a:ext cx="6204776" cy="6108613"/>
            <a:chOff x="3013952" y="756163"/>
            <a:chExt cx="4653582" cy="4581460"/>
          </a:xfrm>
          <a:solidFill>
            <a:srgbClr val="D2D2D2">
              <a:alpha val="20000"/>
            </a:srgbClr>
          </a:solidFill>
        </p:grpSpPr>
        <p:grpSp>
          <p:nvGrpSpPr>
            <p:cNvPr id="6" name="Bild 33" descr="En uppsättning med olika mönstrade cirklar">
              <a:extLst>
                <a:ext uri="{FF2B5EF4-FFF2-40B4-BE49-F238E27FC236}">
                  <a16:creationId xmlns:a16="http://schemas.microsoft.com/office/drawing/2014/main" id="{D188A49A-AB82-8611-5FED-C06476DA8612}"/>
                </a:ext>
              </a:extLst>
            </p:cNvPr>
            <p:cNvGrpSpPr/>
            <p:nvPr/>
          </p:nvGrpSpPr>
          <p:grpSpPr>
            <a:xfrm>
              <a:off x="5380871" y="2818576"/>
              <a:ext cx="2286663" cy="2286663"/>
              <a:chOff x="5380871" y="2818576"/>
              <a:chExt cx="2286663" cy="2286663"/>
            </a:xfrm>
            <a:grpFill/>
          </p:grpSpPr>
          <p:sp>
            <p:nvSpPr>
              <p:cNvPr id="219" name="Frihandsfigur: Form 218">
                <a:extLst>
                  <a:ext uri="{FF2B5EF4-FFF2-40B4-BE49-F238E27FC236}">
                    <a16:creationId xmlns:a16="http://schemas.microsoft.com/office/drawing/2014/main" id="{DE0C0C43-5EF9-D56A-5AF4-420A47D4896E}"/>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0" name="Frihandsfigur: Form 219">
                <a:extLst>
                  <a:ext uri="{FF2B5EF4-FFF2-40B4-BE49-F238E27FC236}">
                    <a16:creationId xmlns:a16="http://schemas.microsoft.com/office/drawing/2014/main" id="{96AB8168-D5FC-D9FC-B8BC-6D42A945D310}"/>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1" name="Frihandsfigur: Form 220">
                <a:extLst>
                  <a:ext uri="{FF2B5EF4-FFF2-40B4-BE49-F238E27FC236}">
                    <a16:creationId xmlns:a16="http://schemas.microsoft.com/office/drawing/2014/main" id="{6504C530-8BB3-3D6B-7E97-5D2668BD7420}"/>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2" name="Frihandsfigur: Form 221">
                <a:extLst>
                  <a:ext uri="{FF2B5EF4-FFF2-40B4-BE49-F238E27FC236}">
                    <a16:creationId xmlns:a16="http://schemas.microsoft.com/office/drawing/2014/main" id="{F7B7448F-4E8C-6EA6-09E8-8F98E681DECA}"/>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3" name="Frihandsfigur: Form 222">
                <a:extLst>
                  <a:ext uri="{FF2B5EF4-FFF2-40B4-BE49-F238E27FC236}">
                    <a16:creationId xmlns:a16="http://schemas.microsoft.com/office/drawing/2014/main" id="{BFCB5DF9-67F6-F6F8-D3FC-9A4E92A83FD0}"/>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8" name="Frihandsfigur: Form 287">
                <a:extLst>
                  <a:ext uri="{FF2B5EF4-FFF2-40B4-BE49-F238E27FC236}">
                    <a16:creationId xmlns:a16="http://schemas.microsoft.com/office/drawing/2014/main" id="{029AFF40-0D71-C857-B305-5D0FCF16ABE3}"/>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9" name="Frihandsfigur: Form 288">
                <a:extLst>
                  <a:ext uri="{FF2B5EF4-FFF2-40B4-BE49-F238E27FC236}">
                    <a16:creationId xmlns:a16="http://schemas.microsoft.com/office/drawing/2014/main" id="{92FE6C1B-88B7-2FC2-2799-4A8CD4231197}"/>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0" name="Frihandsfigur: Form 289">
                <a:extLst>
                  <a:ext uri="{FF2B5EF4-FFF2-40B4-BE49-F238E27FC236}">
                    <a16:creationId xmlns:a16="http://schemas.microsoft.com/office/drawing/2014/main" id="{49B0CE4E-FB2B-51E5-AACB-A152D52FAD98}"/>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1" name="Frihandsfigur: Form 290">
                <a:extLst>
                  <a:ext uri="{FF2B5EF4-FFF2-40B4-BE49-F238E27FC236}">
                    <a16:creationId xmlns:a16="http://schemas.microsoft.com/office/drawing/2014/main" id="{786F9358-7787-C2A1-7E6A-8D1C75CE0A72}"/>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2" name="Frihandsfigur: Form 291">
                <a:extLst>
                  <a:ext uri="{FF2B5EF4-FFF2-40B4-BE49-F238E27FC236}">
                    <a16:creationId xmlns:a16="http://schemas.microsoft.com/office/drawing/2014/main" id="{046E6C1B-7337-5EC7-9E2D-B589C8F6B089}"/>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3" name="Frihandsfigur: Form 292">
                <a:extLst>
                  <a:ext uri="{FF2B5EF4-FFF2-40B4-BE49-F238E27FC236}">
                    <a16:creationId xmlns:a16="http://schemas.microsoft.com/office/drawing/2014/main" id="{4A1A2D5F-BC31-A9BE-C062-EAFDB00C1AAB}"/>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4" name="Frihandsfigur: Form 293">
                <a:extLst>
                  <a:ext uri="{FF2B5EF4-FFF2-40B4-BE49-F238E27FC236}">
                    <a16:creationId xmlns:a16="http://schemas.microsoft.com/office/drawing/2014/main" id="{18BC9CEB-60DD-EC07-BAC2-B29C58DA112B}"/>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5" name="Frihandsfigur: Form 294">
                <a:extLst>
                  <a:ext uri="{FF2B5EF4-FFF2-40B4-BE49-F238E27FC236}">
                    <a16:creationId xmlns:a16="http://schemas.microsoft.com/office/drawing/2014/main" id="{434009C8-3623-42E5-CCB5-DB66E3E7B337}"/>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6" name="Frihandsfigur: Form 295">
                <a:extLst>
                  <a:ext uri="{FF2B5EF4-FFF2-40B4-BE49-F238E27FC236}">
                    <a16:creationId xmlns:a16="http://schemas.microsoft.com/office/drawing/2014/main" id="{9DD2FE40-84E9-9338-589B-A4CD492BB5B8}"/>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7" name="Frihandsfigur: Form 296">
                <a:extLst>
                  <a:ext uri="{FF2B5EF4-FFF2-40B4-BE49-F238E27FC236}">
                    <a16:creationId xmlns:a16="http://schemas.microsoft.com/office/drawing/2014/main" id="{C2FE9553-8424-A45E-F7C2-6036AF50B8C6}"/>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8" name="Frihandsfigur: Form 297">
                <a:extLst>
                  <a:ext uri="{FF2B5EF4-FFF2-40B4-BE49-F238E27FC236}">
                    <a16:creationId xmlns:a16="http://schemas.microsoft.com/office/drawing/2014/main" id="{5E4412F0-BBC2-FC3A-82AC-AB7C622BCC15}"/>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9" name="Frihandsfigur: Form 298">
                <a:extLst>
                  <a:ext uri="{FF2B5EF4-FFF2-40B4-BE49-F238E27FC236}">
                    <a16:creationId xmlns:a16="http://schemas.microsoft.com/office/drawing/2014/main" id="{17265061-E831-48D1-DFA2-C14AB3468454}"/>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0" name="Frihandsfigur: Form 299">
                <a:extLst>
                  <a:ext uri="{FF2B5EF4-FFF2-40B4-BE49-F238E27FC236}">
                    <a16:creationId xmlns:a16="http://schemas.microsoft.com/office/drawing/2014/main" id="{7C5D430D-57FA-7688-9135-60D360686F53}"/>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1" name="Frihandsfigur: Form 300">
                <a:extLst>
                  <a:ext uri="{FF2B5EF4-FFF2-40B4-BE49-F238E27FC236}">
                    <a16:creationId xmlns:a16="http://schemas.microsoft.com/office/drawing/2014/main" id="{3CF99E5B-3EF4-D9EA-9940-562364D6447B}"/>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2" name="Frihandsfigur: Form 301">
                <a:extLst>
                  <a:ext uri="{FF2B5EF4-FFF2-40B4-BE49-F238E27FC236}">
                    <a16:creationId xmlns:a16="http://schemas.microsoft.com/office/drawing/2014/main" id="{69DB2F56-BA05-01CC-A399-57C7EB9B09FA}"/>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3" name="Frihandsfigur: Form 302">
                <a:extLst>
                  <a:ext uri="{FF2B5EF4-FFF2-40B4-BE49-F238E27FC236}">
                    <a16:creationId xmlns:a16="http://schemas.microsoft.com/office/drawing/2014/main" id="{5F18D892-BA24-F6E7-DB46-EA2AC8FF62FC}"/>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4" name="Frihandsfigur: Form 303">
                <a:extLst>
                  <a:ext uri="{FF2B5EF4-FFF2-40B4-BE49-F238E27FC236}">
                    <a16:creationId xmlns:a16="http://schemas.microsoft.com/office/drawing/2014/main" id="{22B18A41-9F27-6735-2B93-28495B65447F}"/>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5" name="Frihandsfigur: Form 304">
                <a:extLst>
                  <a:ext uri="{FF2B5EF4-FFF2-40B4-BE49-F238E27FC236}">
                    <a16:creationId xmlns:a16="http://schemas.microsoft.com/office/drawing/2014/main" id="{4FCA8CB8-3E08-CDFF-D46E-A1584E1F17EF}"/>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6" name="Frihandsfigur: Form 305">
                <a:extLst>
                  <a:ext uri="{FF2B5EF4-FFF2-40B4-BE49-F238E27FC236}">
                    <a16:creationId xmlns:a16="http://schemas.microsoft.com/office/drawing/2014/main" id="{EB4BC6D0-004E-1437-F7BC-F7D246B8211B}"/>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7" name="Frihandsfigur: Form 306">
                <a:extLst>
                  <a:ext uri="{FF2B5EF4-FFF2-40B4-BE49-F238E27FC236}">
                    <a16:creationId xmlns:a16="http://schemas.microsoft.com/office/drawing/2014/main" id="{7C1D97C9-392A-4F0D-ADE9-9D08E7611AAC}"/>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8" name="Frihandsfigur: Form 307">
                <a:extLst>
                  <a:ext uri="{FF2B5EF4-FFF2-40B4-BE49-F238E27FC236}">
                    <a16:creationId xmlns:a16="http://schemas.microsoft.com/office/drawing/2014/main" id="{4FA670E7-14ED-62FE-D1CF-830A9DFA49A3}"/>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9" name="Frihandsfigur: Form 308">
                <a:extLst>
                  <a:ext uri="{FF2B5EF4-FFF2-40B4-BE49-F238E27FC236}">
                    <a16:creationId xmlns:a16="http://schemas.microsoft.com/office/drawing/2014/main" id="{CACCFC9E-D9DF-7249-C089-FDBFB004964E}"/>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17" name="Frihandsfigur: Form 16">
              <a:extLst>
                <a:ext uri="{FF2B5EF4-FFF2-40B4-BE49-F238E27FC236}">
                  <a16:creationId xmlns:a16="http://schemas.microsoft.com/office/drawing/2014/main" id="{0F6F0B4A-2E73-7DC0-6A18-EB5851878A05}"/>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 name="Frihandsfigur: Form 17">
              <a:extLst>
                <a:ext uri="{FF2B5EF4-FFF2-40B4-BE49-F238E27FC236}">
                  <a16:creationId xmlns:a16="http://schemas.microsoft.com/office/drawing/2014/main" id="{0F8ACE61-C9A7-040F-13DD-44E9D503B9E0}"/>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 name="Frihandsfigur: Form 21">
              <a:extLst>
                <a:ext uri="{FF2B5EF4-FFF2-40B4-BE49-F238E27FC236}">
                  <a16:creationId xmlns:a16="http://schemas.microsoft.com/office/drawing/2014/main" id="{C456B6EF-0602-2928-6FB5-CFB703E119AD}"/>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23" name="Bild 33" descr="En uppsättning med olika mönstrade cirklar">
              <a:extLst>
                <a:ext uri="{FF2B5EF4-FFF2-40B4-BE49-F238E27FC236}">
                  <a16:creationId xmlns:a16="http://schemas.microsoft.com/office/drawing/2014/main" id="{1B831104-7B7F-6719-3778-BC350C5D6029}"/>
                </a:ext>
              </a:extLst>
            </p:cNvPr>
            <p:cNvGrpSpPr/>
            <p:nvPr/>
          </p:nvGrpSpPr>
          <p:grpSpPr>
            <a:xfrm>
              <a:off x="3013952" y="2999236"/>
              <a:ext cx="2287553" cy="2287553"/>
              <a:chOff x="3013952" y="2999236"/>
              <a:chExt cx="2287553" cy="2287553"/>
            </a:xfrm>
            <a:grpFill/>
          </p:grpSpPr>
          <p:sp>
            <p:nvSpPr>
              <p:cNvPr id="271" name="Frihandsfigur: Form 270">
                <a:extLst>
                  <a:ext uri="{FF2B5EF4-FFF2-40B4-BE49-F238E27FC236}">
                    <a16:creationId xmlns:a16="http://schemas.microsoft.com/office/drawing/2014/main" id="{2D71E2FA-BF03-6A8A-7244-BBC6D2E3F118}"/>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2" name="Frihandsfigur: Form 271">
                <a:extLst>
                  <a:ext uri="{FF2B5EF4-FFF2-40B4-BE49-F238E27FC236}">
                    <a16:creationId xmlns:a16="http://schemas.microsoft.com/office/drawing/2014/main" id="{95D00C99-2DDD-A345-5DC7-FF406B7D5B61}"/>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3" name="Frihandsfigur: Form 272">
                <a:extLst>
                  <a:ext uri="{FF2B5EF4-FFF2-40B4-BE49-F238E27FC236}">
                    <a16:creationId xmlns:a16="http://schemas.microsoft.com/office/drawing/2014/main" id="{9E309E73-1647-F963-A776-835172D9DF92}"/>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4" name="Frihandsfigur: Form 273">
                <a:extLst>
                  <a:ext uri="{FF2B5EF4-FFF2-40B4-BE49-F238E27FC236}">
                    <a16:creationId xmlns:a16="http://schemas.microsoft.com/office/drawing/2014/main" id="{4F7588C2-9449-7711-8A97-CA7798783A70}"/>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5" name="Frihandsfigur: Form 274">
                <a:extLst>
                  <a:ext uri="{FF2B5EF4-FFF2-40B4-BE49-F238E27FC236}">
                    <a16:creationId xmlns:a16="http://schemas.microsoft.com/office/drawing/2014/main" id="{9CC8835F-6C17-DA15-C037-5537BF69C858}"/>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6" name="Frihandsfigur: Form 275">
                <a:extLst>
                  <a:ext uri="{FF2B5EF4-FFF2-40B4-BE49-F238E27FC236}">
                    <a16:creationId xmlns:a16="http://schemas.microsoft.com/office/drawing/2014/main" id="{B64BD433-10BC-A9BF-A787-CE570CCBBB0E}"/>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7" name="Frihandsfigur: Form 276">
                <a:extLst>
                  <a:ext uri="{FF2B5EF4-FFF2-40B4-BE49-F238E27FC236}">
                    <a16:creationId xmlns:a16="http://schemas.microsoft.com/office/drawing/2014/main" id="{59AF138B-7192-7F14-3E30-26A0002E06B7}"/>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8" name="Frihandsfigur: Form 277">
                <a:extLst>
                  <a:ext uri="{FF2B5EF4-FFF2-40B4-BE49-F238E27FC236}">
                    <a16:creationId xmlns:a16="http://schemas.microsoft.com/office/drawing/2014/main" id="{76283DC0-AD95-2C7D-3ABE-695F3C907D13}"/>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9" name="Frihandsfigur: Form 278">
                <a:extLst>
                  <a:ext uri="{FF2B5EF4-FFF2-40B4-BE49-F238E27FC236}">
                    <a16:creationId xmlns:a16="http://schemas.microsoft.com/office/drawing/2014/main" id="{9CFD822F-28CB-44AD-12F4-A533354A73A6}"/>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0" name="Frihandsfigur: Form 279">
                <a:extLst>
                  <a:ext uri="{FF2B5EF4-FFF2-40B4-BE49-F238E27FC236}">
                    <a16:creationId xmlns:a16="http://schemas.microsoft.com/office/drawing/2014/main" id="{3D18E3FD-E8B7-6157-C5CF-6D405318167E}"/>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1" name="Frihandsfigur: Form 280">
                <a:extLst>
                  <a:ext uri="{FF2B5EF4-FFF2-40B4-BE49-F238E27FC236}">
                    <a16:creationId xmlns:a16="http://schemas.microsoft.com/office/drawing/2014/main" id="{018A03B8-A022-E2F8-C9FE-987112CA1879}"/>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2" name="Frihandsfigur: Form 281">
                <a:extLst>
                  <a:ext uri="{FF2B5EF4-FFF2-40B4-BE49-F238E27FC236}">
                    <a16:creationId xmlns:a16="http://schemas.microsoft.com/office/drawing/2014/main" id="{A76BE73D-E86D-62A7-869C-886CFDAAF0E0}"/>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3" name="Frihandsfigur: Form 282">
                <a:extLst>
                  <a:ext uri="{FF2B5EF4-FFF2-40B4-BE49-F238E27FC236}">
                    <a16:creationId xmlns:a16="http://schemas.microsoft.com/office/drawing/2014/main" id="{258A881E-8714-31FE-3792-D8448BE37BDE}"/>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4" name="Frihandsfigur: Form 283">
                <a:extLst>
                  <a:ext uri="{FF2B5EF4-FFF2-40B4-BE49-F238E27FC236}">
                    <a16:creationId xmlns:a16="http://schemas.microsoft.com/office/drawing/2014/main" id="{F4ACFF82-107A-A873-E450-985A2ECEFD67}"/>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5" name="Frihandsfigur: Form 284">
                <a:extLst>
                  <a:ext uri="{FF2B5EF4-FFF2-40B4-BE49-F238E27FC236}">
                    <a16:creationId xmlns:a16="http://schemas.microsoft.com/office/drawing/2014/main" id="{EE90C8E9-FA73-5B28-AB26-2833ED220974}"/>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6" name="Frihandsfigur: Form 285">
                <a:extLst>
                  <a:ext uri="{FF2B5EF4-FFF2-40B4-BE49-F238E27FC236}">
                    <a16:creationId xmlns:a16="http://schemas.microsoft.com/office/drawing/2014/main" id="{710DEA6A-CB9A-AF80-A826-FC24C30591C0}"/>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7" name="Frihandsfigur: Form 286">
                <a:extLst>
                  <a:ext uri="{FF2B5EF4-FFF2-40B4-BE49-F238E27FC236}">
                    <a16:creationId xmlns:a16="http://schemas.microsoft.com/office/drawing/2014/main" id="{40F7E0A1-3A55-874F-AA58-C1FE8CEA3EA7}"/>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2" name="Frihandsfigur: Form 191">
                <a:extLst>
                  <a:ext uri="{FF2B5EF4-FFF2-40B4-BE49-F238E27FC236}">
                    <a16:creationId xmlns:a16="http://schemas.microsoft.com/office/drawing/2014/main" id="{EC317114-5318-C815-C553-31161929A012}"/>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3" name="Frihandsfigur: Form 192">
                <a:extLst>
                  <a:ext uri="{FF2B5EF4-FFF2-40B4-BE49-F238E27FC236}">
                    <a16:creationId xmlns:a16="http://schemas.microsoft.com/office/drawing/2014/main" id="{9783FB84-937F-1007-89EE-05878CAD5A4E}"/>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4" name="Frihandsfigur: Form 193">
                <a:extLst>
                  <a:ext uri="{FF2B5EF4-FFF2-40B4-BE49-F238E27FC236}">
                    <a16:creationId xmlns:a16="http://schemas.microsoft.com/office/drawing/2014/main" id="{66A68CC4-F57F-7147-EBD1-EA9DB65C5604}"/>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5" name="Frihandsfigur: Form 194">
                <a:extLst>
                  <a:ext uri="{FF2B5EF4-FFF2-40B4-BE49-F238E27FC236}">
                    <a16:creationId xmlns:a16="http://schemas.microsoft.com/office/drawing/2014/main" id="{27664E78-103A-CB6A-11F1-66D5D4BFA19D}"/>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6" name="Frihandsfigur: Form 195">
                <a:extLst>
                  <a:ext uri="{FF2B5EF4-FFF2-40B4-BE49-F238E27FC236}">
                    <a16:creationId xmlns:a16="http://schemas.microsoft.com/office/drawing/2014/main" id="{F2E602CA-7A09-9CA8-D449-3F836CD7F5A0}"/>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7" name="Frihandsfigur: Form 196">
                <a:extLst>
                  <a:ext uri="{FF2B5EF4-FFF2-40B4-BE49-F238E27FC236}">
                    <a16:creationId xmlns:a16="http://schemas.microsoft.com/office/drawing/2014/main" id="{BD488016-382E-01CD-B7EF-02ACE762FF97}"/>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8" name="Frihandsfigur: Form 197">
                <a:extLst>
                  <a:ext uri="{FF2B5EF4-FFF2-40B4-BE49-F238E27FC236}">
                    <a16:creationId xmlns:a16="http://schemas.microsoft.com/office/drawing/2014/main" id="{BCBEAABE-AA44-C081-F051-90A609E07A7D}"/>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9" name="Frihandsfigur: Form 198">
                <a:extLst>
                  <a:ext uri="{FF2B5EF4-FFF2-40B4-BE49-F238E27FC236}">
                    <a16:creationId xmlns:a16="http://schemas.microsoft.com/office/drawing/2014/main" id="{BD16C498-2A00-EF12-A2A5-536B1297D8F5}"/>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1" name="Frihandsfigur: Form 200">
                <a:extLst>
                  <a:ext uri="{FF2B5EF4-FFF2-40B4-BE49-F238E27FC236}">
                    <a16:creationId xmlns:a16="http://schemas.microsoft.com/office/drawing/2014/main" id="{F251152A-28D2-9395-7AEA-85B3E111CDF8}"/>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2" name="Frihandsfigur: Form 201">
                <a:extLst>
                  <a:ext uri="{FF2B5EF4-FFF2-40B4-BE49-F238E27FC236}">
                    <a16:creationId xmlns:a16="http://schemas.microsoft.com/office/drawing/2014/main" id="{02DA8619-C21B-49FA-7CC9-28D0D9D9F3E7}"/>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3" name="Frihandsfigur: Form 202">
                <a:extLst>
                  <a:ext uri="{FF2B5EF4-FFF2-40B4-BE49-F238E27FC236}">
                    <a16:creationId xmlns:a16="http://schemas.microsoft.com/office/drawing/2014/main" id="{87B4848A-5339-3109-D535-71DF2A67747C}"/>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4" name="Frihandsfigur: Form 203">
                <a:extLst>
                  <a:ext uri="{FF2B5EF4-FFF2-40B4-BE49-F238E27FC236}">
                    <a16:creationId xmlns:a16="http://schemas.microsoft.com/office/drawing/2014/main" id="{FA186307-C2DF-6592-4206-BB25E8A18C41}"/>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5" name="Frihandsfigur: Form 204">
                <a:extLst>
                  <a:ext uri="{FF2B5EF4-FFF2-40B4-BE49-F238E27FC236}">
                    <a16:creationId xmlns:a16="http://schemas.microsoft.com/office/drawing/2014/main" id="{212AC2F7-A82C-4117-CDE8-9703B1FC37FE}"/>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6" name="Frihandsfigur: Form 205">
                <a:extLst>
                  <a:ext uri="{FF2B5EF4-FFF2-40B4-BE49-F238E27FC236}">
                    <a16:creationId xmlns:a16="http://schemas.microsoft.com/office/drawing/2014/main" id="{EBE1A46F-30FF-B429-6C01-C51D3B73773E}"/>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7" name="Frihandsfigur: Form 206">
                <a:extLst>
                  <a:ext uri="{FF2B5EF4-FFF2-40B4-BE49-F238E27FC236}">
                    <a16:creationId xmlns:a16="http://schemas.microsoft.com/office/drawing/2014/main" id="{8933F97B-D3C1-76F3-ABED-FEAFA39B7A16}"/>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8" name="Frihandsfigur: Form 207">
                <a:extLst>
                  <a:ext uri="{FF2B5EF4-FFF2-40B4-BE49-F238E27FC236}">
                    <a16:creationId xmlns:a16="http://schemas.microsoft.com/office/drawing/2014/main" id="{D2494B38-DA82-C0A6-E69B-E141516E3BD7}"/>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9" name="Frihandsfigur: Form 208">
                <a:extLst>
                  <a:ext uri="{FF2B5EF4-FFF2-40B4-BE49-F238E27FC236}">
                    <a16:creationId xmlns:a16="http://schemas.microsoft.com/office/drawing/2014/main" id="{EEB7AAC1-8D83-5222-244A-7F3F22E6F994}"/>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0" name="Frihandsfigur: Form 209">
                <a:extLst>
                  <a:ext uri="{FF2B5EF4-FFF2-40B4-BE49-F238E27FC236}">
                    <a16:creationId xmlns:a16="http://schemas.microsoft.com/office/drawing/2014/main" id="{32C49BCA-708C-599C-7AE6-A37C1056C3CA}"/>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1" name="Frihandsfigur: Form 210">
                <a:extLst>
                  <a:ext uri="{FF2B5EF4-FFF2-40B4-BE49-F238E27FC236}">
                    <a16:creationId xmlns:a16="http://schemas.microsoft.com/office/drawing/2014/main" id="{5C00FACE-F282-31F1-613A-83BF3D119633}"/>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2" name="Frihandsfigur: Form 211">
                <a:extLst>
                  <a:ext uri="{FF2B5EF4-FFF2-40B4-BE49-F238E27FC236}">
                    <a16:creationId xmlns:a16="http://schemas.microsoft.com/office/drawing/2014/main" id="{50DE00CA-3AAD-7EE2-90F8-06930BA35F06}"/>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3" name="Frihandsfigur: Form 212">
                <a:extLst>
                  <a:ext uri="{FF2B5EF4-FFF2-40B4-BE49-F238E27FC236}">
                    <a16:creationId xmlns:a16="http://schemas.microsoft.com/office/drawing/2014/main" id="{7932ACF3-6243-A146-12F4-B77F7C02E9C4}"/>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4" name="Frihandsfigur: Form 213">
                <a:extLst>
                  <a:ext uri="{FF2B5EF4-FFF2-40B4-BE49-F238E27FC236}">
                    <a16:creationId xmlns:a16="http://schemas.microsoft.com/office/drawing/2014/main" id="{9498FF32-AFD7-D51F-2342-D799B14EEDF6}"/>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5" name="Frihandsfigur: Form 214">
                <a:extLst>
                  <a:ext uri="{FF2B5EF4-FFF2-40B4-BE49-F238E27FC236}">
                    <a16:creationId xmlns:a16="http://schemas.microsoft.com/office/drawing/2014/main" id="{CCD3C508-002F-2C1C-38D9-EB54325DDC8A}"/>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6" name="Frihandsfigur: Form 215">
                <a:extLst>
                  <a:ext uri="{FF2B5EF4-FFF2-40B4-BE49-F238E27FC236}">
                    <a16:creationId xmlns:a16="http://schemas.microsoft.com/office/drawing/2014/main" id="{70FF542E-5703-2DD5-DE2E-75996EC93D3D}"/>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7" name="Frihandsfigur: Form 216">
                <a:extLst>
                  <a:ext uri="{FF2B5EF4-FFF2-40B4-BE49-F238E27FC236}">
                    <a16:creationId xmlns:a16="http://schemas.microsoft.com/office/drawing/2014/main" id="{F4C82D03-C736-05FA-FBC0-9473AC4E48DC}"/>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8" name="Frihandsfigur: Form 217">
                <a:extLst>
                  <a:ext uri="{FF2B5EF4-FFF2-40B4-BE49-F238E27FC236}">
                    <a16:creationId xmlns:a16="http://schemas.microsoft.com/office/drawing/2014/main" id="{3C51A31D-D634-AB3F-53B1-E821CBCB7E27}"/>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29" name="Bild 33" descr="En uppsättning med olika mönstrade cirklar">
              <a:extLst>
                <a:ext uri="{FF2B5EF4-FFF2-40B4-BE49-F238E27FC236}">
                  <a16:creationId xmlns:a16="http://schemas.microsoft.com/office/drawing/2014/main" id="{C89D7A63-5CCD-930F-8AB4-4EE44A59BD17}"/>
                </a:ext>
              </a:extLst>
            </p:cNvPr>
            <p:cNvGrpSpPr/>
            <p:nvPr/>
          </p:nvGrpSpPr>
          <p:grpSpPr>
            <a:xfrm>
              <a:off x="4100540" y="756163"/>
              <a:ext cx="2300261" cy="2300261"/>
              <a:chOff x="4100540" y="756163"/>
              <a:chExt cx="2300261" cy="2300261"/>
            </a:xfrm>
            <a:grpFill/>
          </p:grpSpPr>
          <p:sp>
            <p:nvSpPr>
              <p:cNvPr id="247" name="Frihandsfigur: Form 246">
                <a:extLst>
                  <a:ext uri="{FF2B5EF4-FFF2-40B4-BE49-F238E27FC236}">
                    <a16:creationId xmlns:a16="http://schemas.microsoft.com/office/drawing/2014/main" id="{49CBA0B9-12E7-3475-A89C-CCFC7E7F2492}"/>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2" name="Frihandsfigur: Form 251">
                <a:extLst>
                  <a:ext uri="{FF2B5EF4-FFF2-40B4-BE49-F238E27FC236}">
                    <a16:creationId xmlns:a16="http://schemas.microsoft.com/office/drawing/2014/main" id="{9DD480D4-8CA5-81FE-F7A4-44BC9D49178F}"/>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3" name="Frihandsfigur: Form 252">
                <a:extLst>
                  <a:ext uri="{FF2B5EF4-FFF2-40B4-BE49-F238E27FC236}">
                    <a16:creationId xmlns:a16="http://schemas.microsoft.com/office/drawing/2014/main" id="{636AB196-1B05-1591-BCAE-12D10C77567C}"/>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4" name="Frihandsfigur: Form 253">
                <a:extLst>
                  <a:ext uri="{FF2B5EF4-FFF2-40B4-BE49-F238E27FC236}">
                    <a16:creationId xmlns:a16="http://schemas.microsoft.com/office/drawing/2014/main" id="{403EAB3A-73A9-C802-9435-04ECDFA2934F}"/>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5" name="Frihandsfigur: Form 254">
                <a:extLst>
                  <a:ext uri="{FF2B5EF4-FFF2-40B4-BE49-F238E27FC236}">
                    <a16:creationId xmlns:a16="http://schemas.microsoft.com/office/drawing/2014/main" id="{9953E9CA-A63A-AC71-E68D-F9D837DA48D2}"/>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6" name="Frihandsfigur: Form 255">
                <a:extLst>
                  <a:ext uri="{FF2B5EF4-FFF2-40B4-BE49-F238E27FC236}">
                    <a16:creationId xmlns:a16="http://schemas.microsoft.com/office/drawing/2014/main" id="{2904FB2C-041F-6365-9FFE-41421093CC98}"/>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7" name="Frihandsfigur: Form 256">
                <a:extLst>
                  <a:ext uri="{FF2B5EF4-FFF2-40B4-BE49-F238E27FC236}">
                    <a16:creationId xmlns:a16="http://schemas.microsoft.com/office/drawing/2014/main" id="{5BE487A2-97BD-1930-CC04-0513929FD26D}"/>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8" name="Frihandsfigur: Form 257">
                <a:extLst>
                  <a:ext uri="{FF2B5EF4-FFF2-40B4-BE49-F238E27FC236}">
                    <a16:creationId xmlns:a16="http://schemas.microsoft.com/office/drawing/2014/main" id="{3EB0B529-96BD-0C0C-0106-7B56B8A08BC9}"/>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9" name="Frihandsfigur: Form 258">
                <a:extLst>
                  <a:ext uri="{FF2B5EF4-FFF2-40B4-BE49-F238E27FC236}">
                    <a16:creationId xmlns:a16="http://schemas.microsoft.com/office/drawing/2014/main" id="{6A047716-29BC-AF9C-79B6-0D839A149202}"/>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60" name="Frihandsfigur: Form 259">
                <a:extLst>
                  <a:ext uri="{FF2B5EF4-FFF2-40B4-BE49-F238E27FC236}">
                    <a16:creationId xmlns:a16="http://schemas.microsoft.com/office/drawing/2014/main" id="{20A7A848-C24C-B9D7-D500-EECB4EAFC8F9}"/>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61" name="Frihandsfigur: Form 260">
                <a:extLst>
                  <a:ext uri="{FF2B5EF4-FFF2-40B4-BE49-F238E27FC236}">
                    <a16:creationId xmlns:a16="http://schemas.microsoft.com/office/drawing/2014/main" id="{153F20AC-21F4-561E-CC8B-67D8091D0E92}"/>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62" name="Frihandsfigur: Form 261">
                <a:extLst>
                  <a:ext uri="{FF2B5EF4-FFF2-40B4-BE49-F238E27FC236}">
                    <a16:creationId xmlns:a16="http://schemas.microsoft.com/office/drawing/2014/main" id="{EBBE7972-DBDC-967A-2429-FA979D2CD461}"/>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63" name="Frihandsfigur: Form 262">
                <a:extLst>
                  <a:ext uri="{FF2B5EF4-FFF2-40B4-BE49-F238E27FC236}">
                    <a16:creationId xmlns:a16="http://schemas.microsoft.com/office/drawing/2014/main" id="{AB2155E6-8F94-D0B6-8436-2CE4955FA50D}"/>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64" name="Frihandsfigur: Form 263">
                <a:extLst>
                  <a:ext uri="{FF2B5EF4-FFF2-40B4-BE49-F238E27FC236}">
                    <a16:creationId xmlns:a16="http://schemas.microsoft.com/office/drawing/2014/main" id="{1786A339-4D51-BC36-1C36-E5BF59E8D35F}"/>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35" name="Frihandsfigur: Form 234">
              <a:extLst>
                <a:ext uri="{FF2B5EF4-FFF2-40B4-BE49-F238E27FC236}">
                  <a16:creationId xmlns:a16="http://schemas.microsoft.com/office/drawing/2014/main" id="{8003723B-1E07-20C2-F9A7-96EC7C1F2A8F}"/>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743" name="Rektangel 742">
            <a:extLst>
              <a:ext uri="{FF2B5EF4-FFF2-40B4-BE49-F238E27FC236}">
                <a16:creationId xmlns:a16="http://schemas.microsoft.com/office/drawing/2014/main" id="{CEB5AF1A-72D9-93DD-C203-6345F3E02233}"/>
              </a:ext>
            </a:extLst>
          </p:cNvPr>
          <p:cNvSpPr/>
          <p:nvPr/>
        </p:nvSpPr>
        <p:spPr bwMode="auto">
          <a:xfrm>
            <a:off x="431372" y="1988841"/>
            <a:ext cx="2304257" cy="3930836"/>
          </a:xfrm>
          <a:prstGeom prst="rect">
            <a:avLst/>
          </a:prstGeom>
          <a:solidFill>
            <a:schemeClr val="bg2">
              <a:lumMod val="9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19" name="Rektangel 18">
            <a:extLst>
              <a:ext uri="{FF2B5EF4-FFF2-40B4-BE49-F238E27FC236}">
                <a16:creationId xmlns:a16="http://schemas.microsoft.com/office/drawing/2014/main" id="{20E6136B-57FF-269C-0335-A1D7E1A67D34}"/>
              </a:ext>
            </a:extLst>
          </p:cNvPr>
          <p:cNvSpPr/>
          <p:nvPr/>
        </p:nvSpPr>
        <p:spPr bwMode="auto">
          <a:xfrm>
            <a:off x="2735628" y="3289162"/>
            <a:ext cx="8736971" cy="799940"/>
          </a:xfrm>
          <a:prstGeom prst="rect">
            <a:avLst/>
          </a:prstGeom>
          <a:ln>
            <a:headEnd type="none" w="med" len="med"/>
            <a:tailEnd type="none" w="med" len="med"/>
          </a:ln>
        </p:spPr>
        <p:style>
          <a:lnRef idx="2">
            <a:schemeClr val="accent6">
              <a:shade val="15000"/>
            </a:schemeClr>
          </a:lnRef>
          <a:fillRef idx="1">
            <a:schemeClr val="accent6"/>
          </a:fillRef>
          <a:effectRef idx="0">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Implementation Teams</a:t>
            </a:r>
          </a:p>
        </p:txBody>
      </p:sp>
      <p:grpSp>
        <p:nvGrpSpPr>
          <p:cNvPr id="744" name="Grupp 743">
            <a:extLst>
              <a:ext uri="{FF2B5EF4-FFF2-40B4-BE49-F238E27FC236}">
                <a16:creationId xmlns:a16="http://schemas.microsoft.com/office/drawing/2014/main" id="{7DE3BC01-131A-381F-CE43-1BDB382A46D4}"/>
              </a:ext>
            </a:extLst>
          </p:cNvPr>
          <p:cNvGrpSpPr/>
          <p:nvPr/>
        </p:nvGrpSpPr>
        <p:grpSpPr>
          <a:xfrm>
            <a:off x="13506116" y="1508787"/>
            <a:ext cx="9295740" cy="4396053"/>
            <a:chOff x="1890756" y="1131590"/>
            <a:chExt cx="6971805" cy="3297040"/>
          </a:xfrm>
        </p:grpSpPr>
        <p:sp>
          <p:nvSpPr>
            <p:cNvPr id="745" name="Rektangel: rundade hörn 744">
              <a:extLst>
                <a:ext uri="{FF2B5EF4-FFF2-40B4-BE49-F238E27FC236}">
                  <a16:creationId xmlns:a16="http://schemas.microsoft.com/office/drawing/2014/main" id="{40C3D772-CCC3-4235-6EB6-A228CBE12AF2}"/>
                </a:ext>
              </a:extLst>
            </p:cNvPr>
            <p:cNvSpPr/>
            <p:nvPr/>
          </p:nvSpPr>
          <p:spPr bwMode="auto">
            <a:xfrm>
              <a:off x="5444619" y="1666244"/>
              <a:ext cx="1472991" cy="2680283"/>
            </a:xfrm>
            <a:prstGeom prst="roundRect">
              <a:avLst>
                <a:gd name="adj" fmla="val 6039"/>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1600" dirty="0">
                  <a:solidFill>
                    <a:prstClr val="black"/>
                  </a:solidFill>
                  <a:latin typeface="DM Sans"/>
                </a:rPr>
                <a:t>Fidelity to the guideline, operationalized through guideline adherence</a:t>
              </a:r>
            </a:p>
          </p:txBody>
        </p:sp>
        <p:cxnSp>
          <p:nvCxnSpPr>
            <p:cNvPr id="746" name="Koppling: vinklad 745">
              <a:extLst>
                <a:ext uri="{FF2B5EF4-FFF2-40B4-BE49-F238E27FC236}">
                  <a16:creationId xmlns:a16="http://schemas.microsoft.com/office/drawing/2014/main" id="{B9BF1973-350F-4829-95B6-F275061154AA}"/>
                </a:ext>
              </a:extLst>
            </p:cNvPr>
            <p:cNvCxnSpPr>
              <a:cxnSpLocks/>
            </p:cNvCxnSpPr>
            <p:nvPr/>
          </p:nvCxnSpPr>
          <p:spPr bwMode="auto">
            <a:xfrm flipV="1">
              <a:off x="1913808" y="2750592"/>
              <a:ext cx="245734" cy="1360900"/>
            </a:xfrm>
            <a:prstGeom prst="bentConnector3">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747" name="Rak koppling 746">
              <a:extLst>
                <a:ext uri="{FF2B5EF4-FFF2-40B4-BE49-F238E27FC236}">
                  <a16:creationId xmlns:a16="http://schemas.microsoft.com/office/drawing/2014/main" id="{ECAEF437-0EBC-C424-E2E4-97C734D3B214}"/>
                </a:ext>
              </a:extLst>
            </p:cNvPr>
            <p:cNvCxnSpPr/>
            <p:nvPr/>
          </p:nvCxnSpPr>
          <p:spPr bwMode="auto">
            <a:xfrm>
              <a:off x="1890756" y="3919237"/>
              <a:ext cx="0" cy="23796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grpSp>
          <p:nvGrpSpPr>
            <p:cNvPr id="748" name="Grupp 747">
              <a:extLst>
                <a:ext uri="{FF2B5EF4-FFF2-40B4-BE49-F238E27FC236}">
                  <a16:creationId xmlns:a16="http://schemas.microsoft.com/office/drawing/2014/main" id="{AC7BA9BC-17DA-D852-FEA7-6F022D0DE66A}"/>
                </a:ext>
              </a:extLst>
            </p:cNvPr>
            <p:cNvGrpSpPr/>
            <p:nvPr/>
          </p:nvGrpSpPr>
          <p:grpSpPr>
            <a:xfrm>
              <a:off x="1899181" y="1776209"/>
              <a:ext cx="260364" cy="2431632"/>
              <a:chOff x="1840161" y="1776209"/>
              <a:chExt cx="260364" cy="2431632"/>
            </a:xfrm>
          </p:grpSpPr>
          <p:cxnSp>
            <p:nvCxnSpPr>
              <p:cNvPr id="792" name="Koppling: vinklad 791">
                <a:extLst>
                  <a:ext uri="{FF2B5EF4-FFF2-40B4-BE49-F238E27FC236}">
                    <a16:creationId xmlns:a16="http://schemas.microsoft.com/office/drawing/2014/main" id="{DBBB662C-76F7-B396-C802-6C0A800CC7DB}"/>
                  </a:ext>
                </a:extLst>
              </p:cNvPr>
              <p:cNvCxnSpPr>
                <a:cxnSpLocks/>
              </p:cNvCxnSpPr>
              <p:nvPr/>
            </p:nvCxnSpPr>
            <p:spPr bwMode="auto">
              <a:xfrm flipV="1">
                <a:off x="1854788" y="2496309"/>
                <a:ext cx="245735" cy="1615183"/>
              </a:xfrm>
              <a:prstGeom prst="bentConnector3">
                <a:avLst>
                  <a:gd name="adj1" fmla="val 45865"/>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793" name="Koppling: vinklad 792">
                <a:extLst>
                  <a:ext uri="{FF2B5EF4-FFF2-40B4-BE49-F238E27FC236}">
                    <a16:creationId xmlns:a16="http://schemas.microsoft.com/office/drawing/2014/main" id="{F5EEC1F0-1684-48D3-22B0-CE865581A718}"/>
                  </a:ext>
                </a:extLst>
              </p:cNvPr>
              <p:cNvCxnSpPr>
                <a:cxnSpLocks/>
              </p:cNvCxnSpPr>
              <p:nvPr/>
            </p:nvCxnSpPr>
            <p:spPr bwMode="auto">
              <a:xfrm>
                <a:off x="1852129" y="3477412"/>
                <a:ext cx="248395" cy="730429"/>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794" name="Koppling: vinklad 793">
                <a:extLst>
                  <a:ext uri="{FF2B5EF4-FFF2-40B4-BE49-F238E27FC236}">
                    <a16:creationId xmlns:a16="http://schemas.microsoft.com/office/drawing/2014/main" id="{3E76EFC7-B0E0-A527-A6F5-1CC1897FAEE9}"/>
                  </a:ext>
                </a:extLst>
              </p:cNvPr>
              <p:cNvCxnSpPr>
                <a:cxnSpLocks/>
              </p:cNvCxnSpPr>
              <p:nvPr/>
            </p:nvCxnSpPr>
            <p:spPr bwMode="auto">
              <a:xfrm flipV="1">
                <a:off x="1852129" y="2228601"/>
                <a:ext cx="248394" cy="1248811"/>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795" name="Koppling: vinklad 794">
                <a:extLst>
                  <a:ext uri="{FF2B5EF4-FFF2-40B4-BE49-F238E27FC236}">
                    <a16:creationId xmlns:a16="http://schemas.microsoft.com/office/drawing/2014/main" id="{E30401BA-5913-05FC-7E92-B831F6CA9CC8}"/>
                  </a:ext>
                </a:extLst>
              </p:cNvPr>
              <p:cNvCxnSpPr>
                <a:cxnSpLocks/>
              </p:cNvCxnSpPr>
              <p:nvPr/>
            </p:nvCxnSpPr>
            <p:spPr bwMode="auto">
              <a:xfrm flipV="1">
                <a:off x="1852129" y="3355198"/>
                <a:ext cx="248395" cy="122214"/>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796" name="Koppling: vinklad 795">
                <a:extLst>
                  <a:ext uri="{FF2B5EF4-FFF2-40B4-BE49-F238E27FC236}">
                    <a16:creationId xmlns:a16="http://schemas.microsoft.com/office/drawing/2014/main" id="{79BDD7F5-D44A-3559-1A85-463D1030F8B7}"/>
                  </a:ext>
                </a:extLst>
              </p:cNvPr>
              <p:cNvCxnSpPr>
                <a:cxnSpLocks/>
              </p:cNvCxnSpPr>
              <p:nvPr/>
            </p:nvCxnSpPr>
            <p:spPr bwMode="auto">
              <a:xfrm flipV="1">
                <a:off x="1852129" y="3083440"/>
                <a:ext cx="248395" cy="393972"/>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797" name="Koppling: vinklad 796">
                <a:extLst>
                  <a:ext uri="{FF2B5EF4-FFF2-40B4-BE49-F238E27FC236}">
                    <a16:creationId xmlns:a16="http://schemas.microsoft.com/office/drawing/2014/main" id="{02726176-0FC3-A9B3-484A-E85BDB0249F9}"/>
                  </a:ext>
                </a:extLst>
              </p:cNvPr>
              <p:cNvCxnSpPr>
                <a:cxnSpLocks/>
              </p:cNvCxnSpPr>
              <p:nvPr/>
            </p:nvCxnSpPr>
            <p:spPr bwMode="auto">
              <a:xfrm flipV="1">
                <a:off x="1852129" y="2750592"/>
                <a:ext cx="248393" cy="726820"/>
              </a:xfrm>
              <a:prstGeom prst="bentConnector3">
                <a:avLst>
                  <a:gd name="adj1" fmla="val 50000"/>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798" name="Koppling: vinklad 797">
                <a:extLst>
                  <a:ext uri="{FF2B5EF4-FFF2-40B4-BE49-F238E27FC236}">
                    <a16:creationId xmlns:a16="http://schemas.microsoft.com/office/drawing/2014/main" id="{D1A428E7-24FD-C021-123E-8D94673A9BBA}"/>
                  </a:ext>
                </a:extLst>
              </p:cNvPr>
              <p:cNvCxnSpPr>
                <a:cxnSpLocks/>
              </p:cNvCxnSpPr>
              <p:nvPr/>
            </p:nvCxnSpPr>
            <p:spPr bwMode="auto">
              <a:xfrm>
                <a:off x="1840161" y="2004993"/>
                <a:ext cx="260362" cy="1914244"/>
              </a:xfrm>
              <a:prstGeom prst="bentConnector3">
                <a:avLst>
                  <a:gd name="adj1" fmla="val 18782"/>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799" name="Koppling: vinklad 798">
                <a:extLst>
                  <a:ext uri="{FF2B5EF4-FFF2-40B4-BE49-F238E27FC236}">
                    <a16:creationId xmlns:a16="http://schemas.microsoft.com/office/drawing/2014/main" id="{1162FC40-094B-E4D0-FAF3-E7A928BF75BC}"/>
                  </a:ext>
                </a:extLst>
              </p:cNvPr>
              <p:cNvCxnSpPr>
                <a:cxnSpLocks/>
              </p:cNvCxnSpPr>
              <p:nvPr/>
            </p:nvCxnSpPr>
            <p:spPr bwMode="auto">
              <a:xfrm>
                <a:off x="1840161" y="2004993"/>
                <a:ext cx="260364" cy="1633193"/>
              </a:xfrm>
              <a:prstGeom prst="bentConnector3">
                <a:avLst>
                  <a:gd name="adj1" fmla="val 20733"/>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800" name="Koppling: vinklad 799">
                <a:extLst>
                  <a:ext uri="{FF2B5EF4-FFF2-40B4-BE49-F238E27FC236}">
                    <a16:creationId xmlns:a16="http://schemas.microsoft.com/office/drawing/2014/main" id="{8F768182-0EA3-A13E-6C59-1EACCB080A20}"/>
                  </a:ext>
                </a:extLst>
              </p:cNvPr>
              <p:cNvCxnSpPr>
                <a:cxnSpLocks/>
              </p:cNvCxnSpPr>
              <p:nvPr/>
            </p:nvCxnSpPr>
            <p:spPr bwMode="auto">
              <a:xfrm flipV="1">
                <a:off x="1840161" y="1776209"/>
                <a:ext cx="260362" cy="228784"/>
              </a:xfrm>
              <a:prstGeom prst="bentConnector3">
                <a:avLst>
                  <a:gd name="adj1" fmla="val 18782"/>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801" name="Koppling: vinklad 800">
                <a:extLst>
                  <a:ext uri="{FF2B5EF4-FFF2-40B4-BE49-F238E27FC236}">
                    <a16:creationId xmlns:a16="http://schemas.microsoft.com/office/drawing/2014/main" id="{9BD4036A-1CAF-ADBC-CAE1-DABC55654591}"/>
                  </a:ext>
                </a:extLst>
              </p:cNvPr>
              <p:cNvCxnSpPr>
                <a:cxnSpLocks/>
              </p:cNvCxnSpPr>
              <p:nvPr/>
            </p:nvCxnSpPr>
            <p:spPr bwMode="auto">
              <a:xfrm flipV="1">
                <a:off x="1840161" y="2000786"/>
                <a:ext cx="260361" cy="4207"/>
              </a:xfrm>
              <a:prstGeom prst="bentConnector3">
                <a:avLst>
                  <a:gd name="adj1" fmla="val 50000"/>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802" name="Rak pilkoppling 801">
                <a:extLst>
                  <a:ext uri="{FF2B5EF4-FFF2-40B4-BE49-F238E27FC236}">
                    <a16:creationId xmlns:a16="http://schemas.microsoft.com/office/drawing/2014/main" id="{67D15976-0E76-3664-3B77-DA95BA783B5B}"/>
                  </a:ext>
                </a:extLst>
              </p:cNvPr>
              <p:cNvCxnSpPr/>
              <p:nvPr/>
            </p:nvCxnSpPr>
            <p:spPr bwMode="auto">
              <a:xfrm>
                <a:off x="1840161" y="2571750"/>
                <a:ext cx="260362" cy="0"/>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803" name="Rak pilkoppling 802">
                <a:extLst>
                  <a:ext uri="{FF2B5EF4-FFF2-40B4-BE49-F238E27FC236}">
                    <a16:creationId xmlns:a16="http://schemas.microsoft.com/office/drawing/2014/main" id="{92435033-631C-ED9C-FFD3-18B947E153D2}"/>
                  </a:ext>
                </a:extLst>
              </p:cNvPr>
              <p:cNvCxnSpPr/>
              <p:nvPr/>
            </p:nvCxnSpPr>
            <p:spPr bwMode="auto">
              <a:xfrm>
                <a:off x="1840161" y="2660063"/>
                <a:ext cx="260362" cy="0"/>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804" name="Rak pilkoppling 803">
                <a:extLst>
                  <a:ext uri="{FF2B5EF4-FFF2-40B4-BE49-F238E27FC236}">
                    <a16:creationId xmlns:a16="http://schemas.microsoft.com/office/drawing/2014/main" id="{8F99A7DD-43E6-3B54-62E8-1AA9CE183F02}"/>
                  </a:ext>
                </a:extLst>
              </p:cNvPr>
              <p:cNvCxnSpPr>
                <a:cxnSpLocks/>
              </p:cNvCxnSpPr>
              <p:nvPr/>
            </p:nvCxnSpPr>
            <p:spPr bwMode="auto">
              <a:xfrm flipV="1">
                <a:off x="1886773" y="3290234"/>
                <a:ext cx="213749" cy="2044"/>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805" name="Rak pilkoppling 804">
                <a:extLst>
                  <a:ext uri="{FF2B5EF4-FFF2-40B4-BE49-F238E27FC236}">
                    <a16:creationId xmlns:a16="http://schemas.microsoft.com/office/drawing/2014/main" id="{E0EEA7B4-7FA9-B508-5BF3-72361F031B68}"/>
                  </a:ext>
                </a:extLst>
              </p:cNvPr>
              <p:cNvCxnSpPr>
                <a:cxnSpLocks/>
              </p:cNvCxnSpPr>
              <p:nvPr/>
            </p:nvCxnSpPr>
            <p:spPr bwMode="auto">
              <a:xfrm>
                <a:off x="1886773" y="4157197"/>
                <a:ext cx="213749" cy="0"/>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806" name="Rak pilkoppling 805">
                <a:extLst>
                  <a:ext uri="{FF2B5EF4-FFF2-40B4-BE49-F238E27FC236}">
                    <a16:creationId xmlns:a16="http://schemas.microsoft.com/office/drawing/2014/main" id="{79D91B84-1E83-3913-1669-A5A5EBDCEED8}"/>
                  </a:ext>
                </a:extLst>
              </p:cNvPr>
              <p:cNvCxnSpPr>
                <a:cxnSpLocks/>
              </p:cNvCxnSpPr>
              <p:nvPr/>
            </p:nvCxnSpPr>
            <p:spPr bwMode="auto">
              <a:xfrm>
                <a:off x="1970342" y="2815790"/>
                <a:ext cx="130181" cy="0"/>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grpSp>
        <p:grpSp>
          <p:nvGrpSpPr>
            <p:cNvPr id="749" name="Grupp 748">
              <a:extLst>
                <a:ext uri="{FF2B5EF4-FFF2-40B4-BE49-F238E27FC236}">
                  <a16:creationId xmlns:a16="http://schemas.microsoft.com/office/drawing/2014/main" id="{81900A8F-1129-E434-AA7F-5F46E0607E14}"/>
                </a:ext>
              </a:extLst>
            </p:cNvPr>
            <p:cNvGrpSpPr/>
            <p:nvPr/>
          </p:nvGrpSpPr>
          <p:grpSpPr>
            <a:xfrm>
              <a:off x="2117653" y="1141886"/>
              <a:ext cx="1734267" cy="3204641"/>
              <a:chOff x="2958205" y="1141886"/>
              <a:chExt cx="1734267" cy="3204641"/>
            </a:xfrm>
          </p:grpSpPr>
          <p:cxnSp>
            <p:nvCxnSpPr>
              <p:cNvPr id="764" name="Rak koppling 763">
                <a:extLst>
                  <a:ext uri="{FF2B5EF4-FFF2-40B4-BE49-F238E27FC236}">
                    <a16:creationId xmlns:a16="http://schemas.microsoft.com/office/drawing/2014/main" id="{7D56653D-6167-6C1B-18CE-1CBF1092BC31}"/>
                  </a:ext>
                </a:extLst>
              </p:cNvPr>
              <p:cNvCxnSpPr>
                <a:cxnSpLocks/>
                <a:stCxn id="784" idx="3"/>
              </p:cNvCxnSpPr>
              <p:nvPr/>
            </p:nvCxnSpPr>
            <p:spPr bwMode="auto">
              <a:xfrm>
                <a:off x="4460816" y="3083439"/>
                <a:ext cx="231655" cy="562201"/>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65" name="Rak koppling 764">
                <a:extLst>
                  <a:ext uri="{FF2B5EF4-FFF2-40B4-BE49-F238E27FC236}">
                    <a16:creationId xmlns:a16="http://schemas.microsoft.com/office/drawing/2014/main" id="{7D348BFB-6A5A-7434-4E6F-29C8B7BC2A72}"/>
                  </a:ext>
                </a:extLst>
              </p:cNvPr>
              <p:cNvCxnSpPr>
                <a:cxnSpLocks/>
              </p:cNvCxnSpPr>
              <p:nvPr/>
            </p:nvCxnSpPr>
            <p:spPr bwMode="auto">
              <a:xfrm>
                <a:off x="4460817" y="3355197"/>
                <a:ext cx="231655" cy="290443"/>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66" name="Rak koppling 765">
                <a:extLst>
                  <a:ext uri="{FF2B5EF4-FFF2-40B4-BE49-F238E27FC236}">
                    <a16:creationId xmlns:a16="http://schemas.microsoft.com/office/drawing/2014/main" id="{E76596EE-5838-7508-3B3A-D9015DC6017C}"/>
                  </a:ext>
                </a:extLst>
              </p:cNvPr>
              <p:cNvCxnSpPr>
                <a:cxnSpLocks/>
              </p:cNvCxnSpPr>
              <p:nvPr/>
            </p:nvCxnSpPr>
            <p:spPr bwMode="auto">
              <a:xfrm>
                <a:off x="4460817" y="3638185"/>
                <a:ext cx="231655" cy="7455"/>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67" name="Rak koppling 766">
                <a:extLst>
                  <a:ext uri="{FF2B5EF4-FFF2-40B4-BE49-F238E27FC236}">
                    <a16:creationId xmlns:a16="http://schemas.microsoft.com/office/drawing/2014/main" id="{6768097C-04C7-BAC2-1EBD-CE80E3FCA23B}"/>
                  </a:ext>
                </a:extLst>
              </p:cNvPr>
              <p:cNvCxnSpPr>
                <a:cxnSpLocks/>
              </p:cNvCxnSpPr>
              <p:nvPr/>
            </p:nvCxnSpPr>
            <p:spPr bwMode="auto">
              <a:xfrm flipV="1">
                <a:off x="4460815" y="3645640"/>
                <a:ext cx="231656" cy="273596"/>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68" name="Rak koppling 767">
                <a:extLst>
                  <a:ext uri="{FF2B5EF4-FFF2-40B4-BE49-F238E27FC236}">
                    <a16:creationId xmlns:a16="http://schemas.microsoft.com/office/drawing/2014/main" id="{0BB38BE0-194E-C592-CBA7-19B483072995}"/>
                  </a:ext>
                </a:extLst>
              </p:cNvPr>
              <p:cNvCxnSpPr>
                <a:cxnSpLocks/>
              </p:cNvCxnSpPr>
              <p:nvPr/>
            </p:nvCxnSpPr>
            <p:spPr bwMode="auto">
              <a:xfrm flipV="1">
                <a:off x="4460815" y="3645640"/>
                <a:ext cx="231656" cy="56220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769" name="Grupp 768">
                <a:extLst>
                  <a:ext uri="{FF2B5EF4-FFF2-40B4-BE49-F238E27FC236}">
                    <a16:creationId xmlns:a16="http://schemas.microsoft.com/office/drawing/2014/main" id="{22B389CA-20B1-FEA0-A2EE-9A2A46337AD7}"/>
                  </a:ext>
                </a:extLst>
              </p:cNvPr>
              <p:cNvGrpSpPr/>
              <p:nvPr/>
            </p:nvGrpSpPr>
            <p:grpSpPr>
              <a:xfrm>
                <a:off x="2958205" y="1141886"/>
                <a:ext cx="1734267" cy="3204641"/>
                <a:chOff x="2958205" y="1141886"/>
                <a:chExt cx="1734267" cy="3204641"/>
              </a:xfrm>
            </p:grpSpPr>
            <p:cxnSp>
              <p:nvCxnSpPr>
                <p:cNvPr id="770" name="Rak koppling 769">
                  <a:extLst>
                    <a:ext uri="{FF2B5EF4-FFF2-40B4-BE49-F238E27FC236}">
                      <a16:creationId xmlns:a16="http://schemas.microsoft.com/office/drawing/2014/main" id="{5B441A0D-C380-80D7-3028-472326334964}"/>
                    </a:ext>
                  </a:extLst>
                </p:cNvPr>
                <p:cNvCxnSpPr>
                  <a:cxnSpLocks/>
                  <a:stCxn id="783" idx="3"/>
                </p:cNvCxnSpPr>
                <p:nvPr/>
              </p:nvCxnSpPr>
              <p:spPr bwMode="auto">
                <a:xfrm flipV="1">
                  <a:off x="4466132" y="2639643"/>
                  <a:ext cx="226340" cy="11094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1" name="Rak koppling 770">
                  <a:extLst>
                    <a:ext uri="{FF2B5EF4-FFF2-40B4-BE49-F238E27FC236}">
                      <a16:creationId xmlns:a16="http://schemas.microsoft.com/office/drawing/2014/main" id="{9039BBC2-74FC-BC7D-A479-5EACFD1D9679}"/>
                    </a:ext>
                  </a:extLst>
                </p:cNvPr>
                <p:cNvCxnSpPr>
                  <a:cxnSpLocks/>
                </p:cNvCxnSpPr>
                <p:nvPr/>
              </p:nvCxnSpPr>
              <p:spPr bwMode="auto">
                <a:xfrm>
                  <a:off x="4460819" y="2496309"/>
                  <a:ext cx="231653" cy="14333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2" name="Grupp 771">
                  <a:extLst>
                    <a:ext uri="{FF2B5EF4-FFF2-40B4-BE49-F238E27FC236}">
                      <a16:creationId xmlns:a16="http://schemas.microsoft.com/office/drawing/2014/main" id="{8556AE8B-7B81-9A73-F5CE-A18B96B662D8}"/>
                    </a:ext>
                  </a:extLst>
                </p:cNvPr>
                <p:cNvGrpSpPr/>
                <p:nvPr/>
              </p:nvGrpSpPr>
              <p:grpSpPr>
                <a:xfrm>
                  <a:off x="2958205" y="1141886"/>
                  <a:ext cx="1734267" cy="3204641"/>
                  <a:chOff x="2958205" y="1141886"/>
                  <a:chExt cx="1734267" cy="3204641"/>
                </a:xfrm>
              </p:grpSpPr>
              <p:cxnSp>
                <p:nvCxnSpPr>
                  <p:cNvPr id="773" name="Rak koppling 772">
                    <a:extLst>
                      <a:ext uri="{FF2B5EF4-FFF2-40B4-BE49-F238E27FC236}">
                        <a16:creationId xmlns:a16="http://schemas.microsoft.com/office/drawing/2014/main" id="{470841E0-6520-96CC-C415-0AC3189C9899}"/>
                      </a:ext>
                    </a:extLst>
                  </p:cNvPr>
                  <p:cNvCxnSpPr>
                    <a:cxnSpLocks/>
                    <a:stCxn id="791" idx="3"/>
                  </p:cNvCxnSpPr>
                  <p:nvPr/>
                </p:nvCxnSpPr>
                <p:spPr bwMode="auto">
                  <a:xfrm flipV="1">
                    <a:off x="4460816" y="2003196"/>
                    <a:ext cx="231656" cy="225405"/>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774" name="Rak koppling 773">
                    <a:extLst>
                      <a:ext uri="{FF2B5EF4-FFF2-40B4-BE49-F238E27FC236}">
                        <a16:creationId xmlns:a16="http://schemas.microsoft.com/office/drawing/2014/main" id="{CB9B0E71-BF9A-B28E-49CE-DC70BADEA59D}"/>
                      </a:ext>
                    </a:extLst>
                  </p:cNvPr>
                  <p:cNvCxnSpPr>
                    <a:cxnSpLocks/>
                    <a:stCxn id="790" idx="3"/>
                  </p:cNvCxnSpPr>
                  <p:nvPr/>
                </p:nvCxnSpPr>
                <p:spPr bwMode="auto">
                  <a:xfrm>
                    <a:off x="4461775" y="2000786"/>
                    <a:ext cx="230696" cy="241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775" name="Rak koppling 774">
                    <a:extLst>
                      <a:ext uri="{FF2B5EF4-FFF2-40B4-BE49-F238E27FC236}">
                        <a16:creationId xmlns:a16="http://schemas.microsoft.com/office/drawing/2014/main" id="{E449F73C-B692-E830-4E53-81268335CE99}"/>
                      </a:ext>
                    </a:extLst>
                  </p:cNvPr>
                  <p:cNvCxnSpPr>
                    <a:cxnSpLocks/>
                    <a:stCxn id="789" idx="3"/>
                  </p:cNvCxnSpPr>
                  <p:nvPr/>
                </p:nvCxnSpPr>
                <p:spPr bwMode="auto">
                  <a:xfrm>
                    <a:off x="4460816" y="1776209"/>
                    <a:ext cx="231656" cy="226987"/>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nvGrpSpPr>
                  <p:cNvPr id="776" name="Grupp 775">
                    <a:extLst>
                      <a:ext uri="{FF2B5EF4-FFF2-40B4-BE49-F238E27FC236}">
                        <a16:creationId xmlns:a16="http://schemas.microsoft.com/office/drawing/2014/main" id="{1988648F-992E-E478-2B67-5EF19CB9814F}"/>
                      </a:ext>
                    </a:extLst>
                  </p:cNvPr>
                  <p:cNvGrpSpPr/>
                  <p:nvPr/>
                </p:nvGrpSpPr>
                <p:grpSpPr>
                  <a:xfrm>
                    <a:off x="2958205" y="1141886"/>
                    <a:ext cx="1507928" cy="3204641"/>
                    <a:chOff x="2958205" y="1141886"/>
                    <a:chExt cx="1507928" cy="3204641"/>
                  </a:xfrm>
                </p:grpSpPr>
                <p:grpSp>
                  <p:nvGrpSpPr>
                    <p:cNvPr id="777" name="Grupp 776">
                      <a:extLst>
                        <a:ext uri="{FF2B5EF4-FFF2-40B4-BE49-F238E27FC236}">
                          <a16:creationId xmlns:a16="http://schemas.microsoft.com/office/drawing/2014/main" id="{CB53D7F6-C4F3-A004-124B-703CD15DAB4A}"/>
                        </a:ext>
                      </a:extLst>
                    </p:cNvPr>
                    <p:cNvGrpSpPr/>
                    <p:nvPr/>
                  </p:nvGrpSpPr>
                  <p:grpSpPr>
                    <a:xfrm>
                      <a:off x="2987824" y="1666244"/>
                      <a:ext cx="1478309" cy="2680283"/>
                      <a:chOff x="413747" y="1075570"/>
                      <a:chExt cx="1918899" cy="3479103"/>
                    </a:xfrm>
                  </p:grpSpPr>
                  <p:grpSp>
                    <p:nvGrpSpPr>
                      <p:cNvPr id="779" name="Grupp 778">
                        <a:extLst>
                          <a:ext uri="{FF2B5EF4-FFF2-40B4-BE49-F238E27FC236}">
                            <a16:creationId xmlns:a16="http://schemas.microsoft.com/office/drawing/2014/main" id="{01D6344F-8615-1D88-E701-FF1D4865F615}"/>
                          </a:ext>
                        </a:extLst>
                      </p:cNvPr>
                      <p:cNvGrpSpPr/>
                      <p:nvPr/>
                    </p:nvGrpSpPr>
                    <p:grpSpPr>
                      <a:xfrm>
                        <a:off x="413747" y="1075570"/>
                        <a:ext cx="1913243" cy="872698"/>
                        <a:chOff x="406851" y="1458239"/>
                        <a:chExt cx="1913243" cy="872698"/>
                      </a:xfrm>
                    </p:grpSpPr>
                    <p:sp>
                      <p:nvSpPr>
                        <p:cNvPr id="789" name="Rektangel: rundade hörn 788">
                          <a:extLst>
                            <a:ext uri="{FF2B5EF4-FFF2-40B4-BE49-F238E27FC236}">
                              <a16:creationId xmlns:a16="http://schemas.microsoft.com/office/drawing/2014/main" id="{9854F84F-82D1-AC0B-53EE-C528AD8E63CC}"/>
                            </a:ext>
                          </a:extLst>
                        </p:cNvPr>
                        <p:cNvSpPr/>
                        <p:nvPr/>
                      </p:nvSpPr>
                      <p:spPr bwMode="auto">
                        <a:xfrm>
                          <a:off x="406852" y="1458239"/>
                          <a:ext cx="1911996" cy="285477"/>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Knowledge, Awareness</a:t>
                          </a:r>
                        </a:p>
                      </p:txBody>
                    </p:sp>
                    <p:sp>
                      <p:nvSpPr>
                        <p:cNvPr id="790" name="Rektangel: rundade hörn 789">
                          <a:extLst>
                            <a:ext uri="{FF2B5EF4-FFF2-40B4-BE49-F238E27FC236}">
                              <a16:creationId xmlns:a16="http://schemas.microsoft.com/office/drawing/2014/main" id="{19AAB604-F721-75E8-D715-AFD8A2714FC6}"/>
                            </a:ext>
                          </a:extLst>
                        </p:cNvPr>
                        <p:cNvSpPr/>
                        <p:nvPr/>
                      </p:nvSpPr>
                      <p:spPr bwMode="auto">
                        <a:xfrm>
                          <a:off x="406851" y="1749748"/>
                          <a:ext cx="1913243" cy="285477"/>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Skills</a:t>
                          </a:r>
                        </a:p>
                      </p:txBody>
                    </p:sp>
                    <p:sp>
                      <p:nvSpPr>
                        <p:cNvPr id="791" name="Rektangel: rundade hörn 790">
                          <a:extLst>
                            <a:ext uri="{FF2B5EF4-FFF2-40B4-BE49-F238E27FC236}">
                              <a16:creationId xmlns:a16="http://schemas.microsoft.com/office/drawing/2014/main" id="{E3155E99-A49D-F9CE-CF76-F0ABEEFC79DB}"/>
                            </a:ext>
                          </a:extLst>
                        </p:cNvPr>
                        <p:cNvSpPr/>
                        <p:nvPr/>
                      </p:nvSpPr>
                      <p:spPr bwMode="auto">
                        <a:xfrm>
                          <a:off x="406852" y="2045460"/>
                          <a:ext cx="1911996" cy="285477"/>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Behavioral regulation</a:t>
                          </a:r>
                        </a:p>
                      </p:txBody>
                    </p:sp>
                  </p:grpSp>
                  <p:grpSp>
                    <p:nvGrpSpPr>
                      <p:cNvPr id="780" name="Grupp 779">
                        <a:extLst>
                          <a:ext uri="{FF2B5EF4-FFF2-40B4-BE49-F238E27FC236}">
                            <a16:creationId xmlns:a16="http://schemas.microsoft.com/office/drawing/2014/main" id="{73DCADED-1EBD-ACDA-58B9-634BB728A2FF}"/>
                          </a:ext>
                        </a:extLst>
                      </p:cNvPr>
                      <p:cNvGrpSpPr/>
                      <p:nvPr/>
                    </p:nvGrpSpPr>
                    <p:grpSpPr>
                      <a:xfrm>
                        <a:off x="413749" y="2735120"/>
                        <a:ext cx="1913339" cy="1819553"/>
                        <a:chOff x="304962" y="2902760"/>
                        <a:chExt cx="1913342" cy="1819553"/>
                      </a:xfrm>
                    </p:grpSpPr>
                    <p:sp>
                      <p:nvSpPr>
                        <p:cNvPr id="784" name="Rektangel: rundade hörn 783">
                          <a:extLst>
                            <a:ext uri="{FF2B5EF4-FFF2-40B4-BE49-F238E27FC236}">
                              <a16:creationId xmlns:a16="http://schemas.microsoft.com/office/drawing/2014/main" id="{B9709515-1C72-FEDB-F58E-E15BDABE8D4E}"/>
                            </a:ext>
                          </a:extLst>
                        </p:cNvPr>
                        <p:cNvSpPr/>
                        <p:nvPr/>
                      </p:nvSpPr>
                      <p:spPr bwMode="auto">
                        <a:xfrm>
                          <a:off x="304962" y="2902760"/>
                          <a:ext cx="1911997"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Social role and identify</a:t>
                          </a:r>
                        </a:p>
                      </p:txBody>
                    </p:sp>
                    <p:sp>
                      <p:nvSpPr>
                        <p:cNvPr id="785" name="Rektangel: rundade hörn 784">
                          <a:extLst>
                            <a:ext uri="{FF2B5EF4-FFF2-40B4-BE49-F238E27FC236}">
                              <a16:creationId xmlns:a16="http://schemas.microsoft.com/office/drawing/2014/main" id="{14E3B311-57AA-E026-6412-1B2E4C393D1F}"/>
                            </a:ext>
                          </a:extLst>
                        </p:cNvPr>
                        <p:cNvSpPr/>
                        <p:nvPr/>
                      </p:nvSpPr>
                      <p:spPr bwMode="auto">
                        <a:xfrm>
                          <a:off x="306304" y="3255511"/>
                          <a:ext cx="1912000"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Goals</a:t>
                          </a:r>
                        </a:p>
                      </p:txBody>
                    </p:sp>
                    <p:sp>
                      <p:nvSpPr>
                        <p:cNvPr id="786" name="Rektangel: rundade hörn 785">
                          <a:extLst>
                            <a:ext uri="{FF2B5EF4-FFF2-40B4-BE49-F238E27FC236}">
                              <a16:creationId xmlns:a16="http://schemas.microsoft.com/office/drawing/2014/main" id="{A095165B-283D-2665-9DE8-68B946F6FC69}"/>
                            </a:ext>
                          </a:extLst>
                        </p:cNvPr>
                        <p:cNvSpPr/>
                        <p:nvPr/>
                      </p:nvSpPr>
                      <p:spPr bwMode="auto">
                        <a:xfrm>
                          <a:off x="306305" y="3622840"/>
                          <a:ext cx="1911999"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Beliefs about consequences</a:t>
                          </a:r>
                        </a:p>
                      </p:txBody>
                    </p:sp>
                    <p:sp>
                      <p:nvSpPr>
                        <p:cNvPr id="787" name="Rektangel: rundade hörn 786">
                          <a:extLst>
                            <a:ext uri="{FF2B5EF4-FFF2-40B4-BE49-F238E27FC236}">
                              <a16:creationId xmlns:a16="http://schemas.microsoft.com/office/drawing/2014/main" id="{ACF10F02-63B8-002A-2B80-BB5BF73D3EA4}"/>
                            </a:ext>
                          </a:extLst>
                        </p:cNvPr>
                        <p:cNvSpPr/>
                        <p:nvPr/>
                      </p:nvSpPr>
                      <p:spPr bwMode="auto">
                        <a:xfrm>
                          <a:off x="306303" y="3987655"/>
                          <a:ext cx="1911999"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Beliefs about capability</a:t>
                          </a:r>
                        </a:p>
                      </p:txBody>
                    </p:sp>
                    <p:sp>
                      <p:nvSpPr>
                        <p:cNvPr id="788" name="Rektangel: rundade hörn 787">
                          <a:extLst>
                            <a:ext uri="{FF2B5EF4-FFF2-40B4-BE49-F238E27FC236}">
                              <a16:creationId xmlns:a16="http://schemas.microsoft.com/office/drawing/2014/main" id="{4CCA3D2A-A5C6-F6FF-7DDB-305CE6BEBE02}"/>
                            </a:ext>
                          </a:extLst>
                        </p:cNvPr>
                        <p:cNvSpPr/>
                        <p:nvPr/>
                      </p:nvSpPr>
                      <p:spPr bwMode="auto">
                        <a:xfrm>
                          <a:off x="306304" y="4362273"/>
                          <a:ext cx="1911998" cy="36004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Intention</a:t>
                          </a:r>
                        </a:p>
                      </p:txBody>
                    </p:sp>
                  </p:grpSp>
                  <p:grpSp>
                    <p:nvGrpSpPr>
                      <p:cNvPr id="781" name="Grupp 780">
                        <a:extLst>
                          <a:ext uri="{FF2B5EF4-FFF2-40B4-BE49-F238E27FC236}">
                            <a16:creationId xmlns:a16="http://schemas.microsoft.com/office/drawing/2014/main" id="{5D7B865B-6454-F1EA-BFC6-5E3CDE994160}"/>
                          </a:ext>
                        </a:extLst>
                      </p:cNvPr>
                      <p:cNvGrpSpPr/>
                      <p:nvPr/>
                    </p:nvGrpSpPr>
                    <p:grpSpPr>
                      <a:xfrm>
                        <a:off x="413747" y="2015040"/>
                        <a:ext cx="1918899" cy="648072"/>
                        <a:chOff x="485755" y="2283718"/>
                        <a:chExt cx="1918899" cy="648072"/>
                      </a:xfrm>
                    </p:grpSpPr>
                    <p:sp>
                      <p:nvSpPr>
                        <p:cNvPr id="782" name="Rektangel: rundade hörn 781">
                          <a:extLst>
                            <a:ext uri="{FF2B5EF4-FFF2-40B4-BE49-F238E27FC236}">
                              <a16:creationId xmlns:a16="http://schemas.microsoft.com/office/drawing/2014/main" id="{84E9D011-5EBC-3149-CF0A-AE4CB8CAE76E}"/>
                            </a:ext>
                          </a:extLst>
                        </p:cNvPr>
                        <p:cNvSpPr/>
                        <p:nvPr/>
                      </p:nvSpPr>
                      <p:spPr bwMode="auto">
                        <a:xfrm>
                          <a:off x="487098" y="2283718"/>
                          <a:ext cx="1912000" cy="275968"/>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933" dirty="0">
                              <a:solidFill>
                                <a:prstClr val="black"/>
                              </a:solidFill>
                              <a:latin typeface="DM Sans"/>
                            </a:rPr>
                            <a:t>Social influences</a:t>
                          </a:r>
                        </a:p>
                      </p:txBody>
                    </p:sp>
                    <p:sp>
                      <p:nvSpPr>
                        <p:cNvPr id="783" name="Rektangel: rundade hörn 782">
                          <a:extLst>
                            <a:ext uri="{FF2B5EF4-FFF2-40B4-BE49-F238E27FC236}">
                              <a16:creationId xmlns:a16="http://schemas.microsoft.com/office/drawing/2014/main" id="{F8360CDF-6D60-0DEE-3DFF-554C9064506D}"/>
                            </a:ext>
                          </a:extLst>
                        </p:cNvPr>
                        <p:cNvSpPr/>
                        <p:nvPr/>
                      </p:nvSpPr>
                      <p:spPr bwMode="auto">
                        <a:xfrm>
                          <a:off x="485755" y="2571750"/>
                          <a:ext cx="1918899" cy="360040"/>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867" dirty="0">
                              <a:solidFill>
                                <a:prstClr val="black"/>
                              </a:solidFill>
                              <a:latin typeface="DM Sans"/>
                            </a:rPr>
                            <a:t>Environmental context and resources</a:t>
                          </a:r>
                        </a:p>
                      </p:txBody>
                    </p:sp>
                  </p:grpSp>
                </p:grpSp>
                <p:sp>
                  <p:nvSpPr>
                    <p:cNvPr id="778" name="Rektangel: rundade hörn 777">
                      <a:extLst>
                        <a:ext uri="{FF2B5EF4-FFF2-40B4-BE49-F238E27FC236}">
                          <a16:creationId xmlns:a16="http://schemas.microsoft.com/office/drawing/2014/main" id="{99E84924-451E-993A-63F3-FFE2D7B69536}"/>
                        </a:ext>
                      </a:extLst>
                    </p:cNvPr>
                    <p:cNvSpPr/>
                    <p:nvPr/>
                  </p:nvSpPr>
                  <p:spPr bwMode="auto">
                    <a:xfrm>
                      <a:off x="2958205" y="1141886"/>
                      <a:ext cx="1503645" cy="447047"/>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Hypothesized Mediators</a:t>
                      </a:r>
                    </a:p>
                  </p:txBody>
                </p:sp>
              </p:grpSp>
            </p:grpSp>
          </p:grpSp>
        </p:grpSp>
        <p:grpSp>
          <p:nvGrpSpPr>
            <p:cNvPr id="750" name="Grupp 749">
              <a:extLst>
                <a:ext uri="{FF2B5EF4-FFF2-40B4-BE49-F238E27FC236}">
                  <a16:creationId xmlns:a16="http://schemas.microsoft.com/office/drawing/2014/main" id="{9045E7C8-98B9-C01B-9813-205B9B4CB36E}"/>
                </a:ext>
              </a:extLst>
            </p:cNvPr>
            <p:cNvGrpSpPr/>
            <p:nvPr/>
          </p:nvGrpSpPr>
          <p:grpSpPr>
            <a:xfrm>
              <a:off x="3805022" y="1144553"/>
              <a:ext cx="1510906" cy="3201974"/>
              <a:chOff x="3534063" y="1131590"/>
              <a:chExt cx="1510906" cy="3201974"/>
            </a:xfrm>
          </p:grpSpPr>
          <p:sp>
            <p:nvSpPr>
              <p:cNvPr id="757" name="Rektangel: rundade hörn 756">
                <a:extLst>
                  <a:ext uri="{FF2B5EF4-FFF2-40B4-BE49-F238E27FC236}">
                    <a16:creationId xmlns:a16="http://schemas.microsoft.com/office/drawing/2014/main" id="{2B3E4D9D-B023-AB3C-4A02-411132A0E3AB}"/>
                  </a:ext>
                </a:extLst>
              </p:cNvPr>
              <p:cNvSpPr/>
              <p:nvPr/>
            </p:nvSpPr>
            <p:spPr bwMode="auto">
              <a:xfrm>
                <a:off x="3550636" y="1635646"/>
                <a:ext cx="1478308" cy="673904"/>
              </a:xfrm>
              <a:prstGeom prst="roundRect">
                <a:avLst>
                  <a:gd name="adj" fmla="val 7956"/>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US" sz="2400" dirty="0">
                  <a:solidFill>
                    <a:prstClr val="black"/>
                  </a:solidFill>
                  <a:latin typeface="DM Sans"/>
                </a:endParaRPr>
              </a:p>
            </p:txBody>
          </p:sp>
          <p:sp>
            <p:nvSpPr>
              <p:cNvPr id="758" name="Rektangel: rundade hörn 757">
                <a:extLst>
                  <a:ext uri="{FF2B5EF4-FFF2-40B4-BE49-F238E27FC236}">
                    <a16:creationId xmlns:a16="http://schemas.microsoft.com/office/drawing/2014/main" id="{AE772171-B224-81D0-2071-FD4A4C7ABE6C}"/>
                  </a:ext>
                </a:extLst>
              </p:cNvPr>
              <p:cNvSpPr/>
              <p:nvPr/>
            </p:nvSpPr>
            <p:spPr bwMode="auto">
              <a:xfrm>
                <a:off x="3561781" y="2360511"/>
                <a:ext cx="1478308" cy="499271"/>
              </a:xfrm>
              <a:prstGeom prst="roundRect">
                <a:avLst>
                  <a:gd name="adj" fmla="val 15360"/>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US" sz="2400" dirty="0">
                  <a:solidFill>
                    <a:prstClr val="black"/>
                  </a:solidFill>
                  <a:latin typeface="DM Sans"/>
                </a:endParaRPr>
              </a:p>
            </p:txBody>
          </p:sp>
          <p:sp>
            <p:nvSpPr>
              <p:cNvPr id="759" name="textruta 758">
                <a:extLst>
                  <a:ext uri="{FF2B5EF4-FFF2-40B4-BE49-F238E27FC236}">
                    <a16:creationId xmlns:a16="http://schemas.microsoft.com/office/drawing/2014/main" id="{B55AEC59-608A-8DAB-C8FB-2B83E3E911B3}"/>
                  </a:ext>
                </a:extLst>
              </p:cNvPr>
              <p:cNvSpPr txBox="1"/>
              <p:nvPr/>
            </p:nvSpPr>
            <p:spPr>
              <a:xfrm>
                <a:off x="3566661" y="1874245"/>
                <a:ext cx="1456966" cy="253916"/>
              </a:xfrm>
              <a:prstGeom prst="rect">
                <a:avLst/>
              </a:prstGeom>
              <a:noFill/>
              <a:ln w="6350">
                <a:noFill/>
              </a:ln>
            </p:spPr>
            <p:txBody>
              <a:bodyPr wrap="square" rtlCol="0" anchor="ctr">
                <a:spAutoFit/>
              </a:bodyPr>
              <a:lstStyle/>
              <a:p>
                <a:pPr algn="ctr" defTabSz="1219170" eaLnBrk="0" fontAlgn="base" hangingPunct="0">
                  <a:spcBef>
                    <a:spcPct val="0"/>
                  </a:spcBef>
                  <a:spcAft>
                    <a:spcPct val="0"/>
                  </a:spcAft>
                </a:pPr>
                <a:r>
                  <a:rPr lang="en-US" sz="1600" dirty="0">
                    <a:solidFill>
                      <a:prstClr val="black"/>
                    </a:solidFill>
                    <a:latin typeface="DM Sans"/>
                  </a:rPr>
                  <a:t>Capability</a:t>
                </a:r>
              </a:p>
            </p:txBody>
          </p:sp>
          <p:sp>
            <p:nvSpPr>
              <p:cNvPr id="760" name="Rektangel: rundade hörn 759">
                <a:extLst>
                  <a:ext uri="{FF2B5EF4-FFF2-40B4-BE49-F238E27FC236}">
                    <a16:creationId xmlns:a16="http://schemas.microsoft.com/office/drawing/2014/main" id="{2822D85D-D170-0AD0-269D-7992019058B8}"/>
                  </a:ext>
                </a:extLst>
              </p:cNvPr>
              <p:cNvSpPr/>
              <p:nvPr/>
            </p:nvSpPr>
            <p:spPr bwMode="auto">
              <a:xfrm>
                <a:off x="3534063" y="1131590"/>
                <a:ext cx="1503645" cy="439971"/>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COM-B </a:t>
                </a:r>
                <a:br>
                  <a:rPr lang="en-US" sz="1600" b="1" dirty="0">
                    <a:solidFill>
                      <a:prstClr val="black"/>
                    </a:solidFill>
                    <a:latin typeface="DM Sans"/>
                  </a:rPr>
                </a:br>
                <a:r>
                  <a:rPr lang="en-US" sz="1600" b="1" dirty="0">
                    <a:solidFill>
                      <a:prstClr val="black"/>
                    </a:solidFill>
                    <a:latin typeface="DM Sans"/>
                  </a:rPr>
                  <a:t>Dimension</a:t>
                </a:r>
              </a:p>
            </p:txBody>
          </p:sp>
          <p:sp>
            <p:nvSpPr>
              <p:cNvPr id="761" name="Rektangel: rundade hörn 760">
                <a:extLst>
                  <a:ext uri="{FF2B5EF4-FFF2-40B4-BE49-F238E27FC236}">
                    <a16:creationId xmlns:a16="http://schemas.microsoft.com/office/drawing/2014/main" id="{E03D5F89-4E3B-C044-409E-568F53DFA69A}"/>
                  </a:ext>
                </a:extLst>
              </p:cNvPr>
              <p:cNvSpPr/>
              <p:nvPr/>
            </p:nvSpPr>
            <p:spPr bwMode="auto">
              <a:xfrm>
                <a:off x="3566661" y="2931790"/>
                <a:ext cx="1472991" cy="1401774"/>
              </a:xfrm>
              <a:prstGeom prst="roundRect">
                <a:avLst>
                  <a:gd name="adj" fmla="val 3638"/>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US" sz="2400" dirty="0">
                  <a:solidFill>
                    <a:prstClr val="black"/>
                  </a:solidFill>
                  <a:latin typeface="DM Sans"/>
                </a:endParaRPr>
              </a:p>
            </p:txBody>
          </p:sp>
          <p:sp>
            <p:nvSpPr>
              <p:cNvPr id="762" name="textruta 761">
                <a:extLst>
                  <a:ext uri="{FF2B5EF4-FFF2-40B4-BE49-F238E27FC236}">
                    <a16:creationId xmlns:a16="http://schemas.microsoft.com/office/drawing/2014/main" id="{C387A412-0292-AC4C-A9F8-CC838C267AC1}"/>
                  </a:ext>
                </a:extLst>
              </p:cNvPr>
              <p:cNvSpPr txBox="1"/>
              <p:nvPr/>
            </p:nvSpPr>
            <p:spPr>
              <a:xfrm>
                <a:off x="3556902" y="3494891"/>
                <a:ext cx="1488067" cy="253916"/>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600" dirty="0">
                    <a:solidFill>
                      <a:prstClr val="black"/>
                    </a:solidFill>
                    <a:latin typeface="DM Sans"/>
                  </a:rPr>
                  <a:t>Motivation</a:t>
                </a:r>
              </a:p>
            </p:txBody>
          </p:sp>
          <p:sp>
            <p:nvSpPr>
              <p:cNvPr id="763" name="textruta 762">
                <a:extLst>
                  <a:ext uri="{FF2B5EF4-FFF2-40B4-BE49-F238E27FC236}">
                    <a16:creationId xmlns:a16="http://schemas.microsoft.com/office/drawing/2014/main" id="{24DF78B3-910D-C872-421F-3467962F577F}"/>
                  </a:ext>
                </a:extLst>
              </p:cNvPr>
              <p:cNvSpPr txBox="1"/>
              <p:nvPr/>
            </p:nvSpPr>
            <p:spPr>
              <a:xfrm>
                <a:off x="3539894" y="2462959"/>
                <a:ext cx="1497814" cy="253916"/>
              </a:xfrm>
              <a:prstGeom prst="rect">
                <a:avLst/>
              </a:prstGeom>
              <a:noFill/>
              <a:ln w="6350">
                <a:noFill/>
              </a:ln>
            </p:spPr>
            <p:txBody>
              <a:bodyPr wrap="square" rtlCol="0" anchor="ctr">
                <a:spAutoFit/>
              </a:bodyPr>
              <a:lstStyle/>
              <a:p>
                <a:pPr algn="ctr" defTabSz="1219170" eaLnBrk="0" fontAlgn="base" hangingPunct="0">
                  <a:spcBef>
                    <a:spcPct val="0"/>
                  </a:spcBef>
                  <a:spcAft>
                    <a:spcPct val="0"/>
                  </a:spcAft>
                </a:pPr>
                <a:r>
                  <a:rPr lang="en-US" sz="1600" dirty="0">
                    <a:solidFill>
                      <a:prstClr val="black"/>
                    </a:solidFill>
                    <a:latin typeface="DM Sans"/>
                  </a:rPr>
                  <a:t>Opportunity</a:t>
                </a:r>
              </a:p>
            </p:txBody>
          </p:sp>
        </p:grpSp>
        <p:grpSp>
          <p:nvGrpSpPr>
            <p:cNvPr id="751" name="Grupp 750">
              <a:extLst>
                <a:ext uri="{FF2B5EF4-FFF2-40B4-BE49-F238E27FC236}">
                  <a16:creationId xmlns:a16="http://schemas.microsoft.com/office/drawing/2014/main" id="{53FFA780-5043-553C-87CF-D620EF349B94}"/>
                </a:ext>
              </a:extLst>
            </p:cNvPr>
            <p:cNvGrpSpPr/>
            <p:nvPr/>
          </p:nvGrpSpPr>
          <p:grpSpPr>
            <a:xfrm>
              <a:off x="7198904" y="1131590"/>
              <a:ext cx="1663657" cy="3297040"/>
              <a:chOff x="7198904" y="1131590"/>
              <a:chExt cx="1663657" cy="3297040"/>
            </a:xfrm>
          </p:grpSpPr>
          <p:grpSp>
            <p:nvGrpSpPr>
              <p:cNvPr id="753" name="Grupp 752">
                <a:extLst>
                  <a:ext uri="{FF2B5EF4-FFF2-40B4-BE49-F238E27FC236}">
                    <a16:creationId xmlns:a16="http://schemas.microsoft.com/office/drawing/2014/main" id="{A52113FC-DD61-3230-1196-DE6C73842E38}"/>
                  </a:ext>
                </a:extLst>
              </p:cNvPr>
              <p:cNvGrpSpPr/>
              <p:nvPr/>
            </p:nvGrpSpPr>
            <p:grpSpPr>
              <a:xfrm>
                <a:off x="7198904" y="1486805"/>
                <a:ext cx="1663657" cy="2941825"/>
                <a:chOff x="7198904" y="1486805"/>
                <a:chExt cx="1663657" cy="2941825"/>
              </a:xfrm>
            </p:grpSpPr>
            <p:sp>
              <p:nvSpPr>
                <p:cNvPr id="755" name="Rektangel 754">
                  <a:extLst>
                    <a:ext uri="{FF2B5EF4-FFF2-40B4-BE49-F238E27FC236}">
                      <a16:creationId xmlns:a16="http://schemas.microsoft.com/office/drawing/2014/main" id="{120F234C-DBB9-AE29-F44D-ECE1F7E5A464}"/>
                    </a:ext>
                  </a:extLst>
                </p:cNvPr>
                <p:cNvSpPr/>
                <p:nvPr/>
              </p:nvSpPr>
              <p:spPr bwMode="auto">
                <a:xfrm>
                  <a:off x="7198904" y="1486805"/>
                  <a:ext cx="1663657" cy="294182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756" name="Rektangel: rundade hörn 755">
                  <a:extLst>
                    <a:ext uri="{FF2B5EF4-FFF2-40B4-BE49-F238E27FC236}">
                      <a16:creationId xmlns:a16="http://schemas.microsoft.com/office/drawing/2014/main" id="{4A466F3B-3797-2F14-D8E4-639A18522F3E}"/>
                    </a:ext>
                  </a:extLst>
                </p:cNvPr>
                <p:cNvSpPr/>
                <p:nvPr/>
              </p:nvSpPr>
              <p:spPr bwMode="auto">
                <a:xfrm>
                  <a:off x="7288631" y="1747672"/>
                  <a:ext cx="1531841" cy="2598856"/>
                </a:xfrm>
                <a:prstGeom prst="roundRect">
                  <a:avLst>
                    <a:gd name="adj" fmla="val 603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1600" dirty="0">
                      <a:solidFill>
                        <a:prstClr val="black"/>
                      </a:solidFill>
                      <a:latin typeface="DM Sans"/>
                    </a:rPr>
                    <a:t>General Health, Stress</a:t>
                  </a:r>
                </a:p>
              </p:txBody>
            </p:sp>
          </p:grpSp>
          <p:sp>
            <p:nvSpPr>
              <p:cNvPr id="754" name="Rektangel: rundade hörn 753">
                <a:extLst>
                  <a:ext uri="{FF2B5EF4-FFF2-40B4-BE49-F238E27FC236}">
                    <a16:creationId xmlns:a16="http://schemas.microsoft.com/office/drawing/2014/main" id="{5608A20F-2AE3-850A-2C2C-D44A7748DCEF}"/>
                  </a:ext>
                </a:extLst>
              </p:cNvPr>
              <p:cNvSpPr/>
              <p:nvPr/>
            </p:nvSpPr>
            <p:spPr bwMode="auto">
              <a:xfrm>
                <a:off x="7288631" y="1131590"/>
                <a:ext cx="1503645" cy="457343"/>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Health </a:t>
                </a:r>
                <a:br>
                  <a:rPr lang="en-US" sz="1600" b="1" dirty="0">
                    <a:solidFill>
                      <a:prstClr val="black"/>
                    </a:solidFill>
                    <a:latin typeface="DM Sans"/>
                  </a:rPr>
                </a:br>
                <a:r>
                  <a:rPr lang="en-US" sz="1600" b="1" dirty="0">
                    <a:solidFill>
                      <a:prstClr val="black"/>
                    </a:solidFill>
                    <a:latin typeface="DM Sans"/>
                  </a:rPr>
                  <a:t>Outcome</a:t>
                </a:r>
              </a:p>
            </p:txBody>
          </p:sp>
        </p:grpSp>
        <p:sp>
          <p:nvSpPr>
            <p:cNvPr id="752" name="Rektangel: rundade hörn 751">
              <a:extLst>
                <a:ext uri="{FF2B5EF4-FFF2-40B4-BE49-F238E27FC236}">
                  <a16:creationId xmlns:a16="http://schemas.microsoft.com/office/drawing/2014/main" id="{60DE7134-9EF5-BBEA-6996-39FAC4D0BEA4}"/>
                </a:ext>
              </a:extLst>
            </p:cNvPr>
            <p:cNvSpPr/>
            <p:nvPr/>
          </p:nvSpPr>
          <p:spPr bwMode="auto">
            <a:xfrm>
              <a:off x="5444619" y="1150800"/>
              <a:ext cx="1503645" cy="447047"/>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Implementation</a:t>
              </a:r>
              <a:r>
                <a:rPr lang="en-US" sz="1600" dirty="0">
                  <a:solidFill>
                    <a:prstClr val="black"/>
                  </a:solidFill>
                  <a:latin typeface="DM Sans"/>
                </a:rPr>
                <a:t> </a:t>
              </a:r>
              <a:r>
                <a:rPr lang="en-US" sz="1600" b="1" dirty="0">
                  <a:solidFill>
                    <a:prstClr val="black"/>
                  </a:solidFill>
                  <a:latin typeface="DM Sans"/>
                </a:rPr>
                <a:t>Outcome</a:t>
              </a:r>
            </a:p>
          </p:txBody>
        </p:sp>
      </p:grpSp>
      <p:sp>
        <p:nvSpPr>
          <p:cNvPr id="240" name="Rektangel 239">
            <a:extLst>
              <a:ext uri="{FF2B5EF4-FFF2-40B4-BE49-F238E27FC236}">
                <a16:creationId xmlns:a16="http://schemas.microsoft.com/office/drawing/2014/main" id="{18B01893-3F4A-5261-8AF1-3EEF3A0D7C1C}"/>
              </a:ext>
            </a:extLst>
          </p:cNvPr>
          <p:cNvSpPr/>
          <p:nvPr/>
        </p:nvSpPr>
        <p:spPr bwMode="auto">
          <a:xfrm>
            <a:off x="3023659" y="5165897"/>
            <a:ext cx="8448933" cy="616696"/>
          </a:xfrm>
          <a:prstGeom prst="rect">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Internal Facilitator</a:t>
            </a:r>
          </a:p>
        </p:txBody>
      </p:sp>
      <p:grpSp>
        <p:nvGrpSpPr>
          <p:cNvPr id="7" name="Grupp 6">
            <a:extLst>
              <a:ext uri="{FF2B5EF4-FFF2-40B4-BE49-F238E27FC236}">
                <a16:creationId xmlns:a16="http://schemas.microsoft.com/office/drawing/2014/main" id="{49B8CA30-0177-51C8-8F9B-0689897835C1}"/>
              </a:ext>
            </a:extLst>
          </p:cNvPr>
          <p:cNvGrpSpPr/>
          <p:nvPr/>
        </p:nvGrpSpPr>
        <p:grpSpPr>
          <a:xfrm>
            <a:off x="5444376" y="4293096"/>
            <a:ext cx="5548169" cy="590709"/>
            <a:chOff x="4371925" y="852243"/>
            <a:chExt cx="4161127" cy="443032"/>
          </a:xfrm>
        </p:grpSpPr>
        <p:cxnSp>
          <p:nvCxnSpPr>
            <p:cNvPr id="8" name="Rak koppling 7">
              <a:extLst>
                <a:ext uri="{FF2B5EF4-FFF2-40B4-BE49-F238E27FC236}">
                  <a16:creationId xmlns:a16="http://schemas.microsoft.com/office/drawing/2014/main" id="{18B07DDD-A819-4418-5A2C-E2C8749E210D}"/>
                </a:ext>
              </a:extLst>
            </p:cNvPr>
            <p:cNvCxnSpPr>
              <a:stCxn id="225" idx="3"/>
              <a:endCxn id="31" idx="1"/>
            </p:cNvCxnSpPr>
            <p:nvPr/>
          </p:nvCxnSpPr>
          <p:spPr bwMode="auto">
            <a:xfrm flipV="1">
              <a:off x="7478128" y="1183793"/>
              <a:ext cx="106247" cy="210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9" name="Rak koppling 8">
              <a:extLst>
                <a:ext uri="{FF2B5EF4-FFF2-40B4-BE49-F238E27FC236}">
                  <a16:creationId xmlns:a16="http://schemas.microsoft.com/office/drawing/2014/main" id="{FDB8B5BA-E207-3B81-7067-342DE5A56B14}"/>
                </a:ext>
              </a:extLst>
            </p:cNvPr>
            <p:cNvCxnSpPr>
              <a:stCxn id="230" idx="3"/>
              <a:endCxn id="228" idx="1"/>
            </p:cNvCxnSpPr>
            <p:nvPr/>
          </p:nvCxnSpPr>
          <p:spPr bwMode="auto">
            <a:xfrm>
              <a:off x="6395268" y="1185893"/>
              <a:ext cx="134183" cy="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 name="Rak koppling 9">
              <a:extLst>
                <a:ext uri="{FF2B5EF4-FFF2-40B4-BE49-F238E27FC236}">
                  <a16:creationId xmlns:a16="http://schemas.microsoft.com/office/drawing/2014/main" id="{18325033-9BEF-CDBF-A8A0-E7162C32FD2A}"/>
                </a:ext>
              </a:extLst>
            </p:cNvPr>
            <p:cNvCxnSpPr>
              <a:stCxn id="236" idx="3"/>
              <a:endCxn id="233" idx="1"/>
            </p:cNvCxnSpPr>
            <p:nvPr/>
          </p:nvCxnSpPr>
          <p:spPr bwMode="auto">
            <a:xfrm>
              <a:off x="5320602" y="1183793"/>
              <a:ext cx="125989" cy="210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grpSp>
          <p:nvGrpSpPr>
            <p:cNvPr id="11" name="Grupp 10">
              <a:extLst>
                <a:ext uri="{FF2B5EF4-FFF2-40B4-BE49-F238E27FC236}">
                  <a16:creationId xmlns:a16="http://schemas.microsoft.com/office/drawing/2014/main" id="{7221CE32-3F63-32E5-51F7-8DF59279ED77}"/>
                </a:ext>
              </a:extLst>
            </p:cNvPr>
            <p:cNvGrpSpPr/>
            <p:nvPr/>
          </p:nvGrpSpPr>
          <p:grpSpPr>
            <a:xfrm>
              <a:off x="4371925" y="852243"/>
              <a:ext cx="4161127" cy="443032"/>
              <a:chOff x="4045462" y="1242367"/>
              <a:chExt cx="4161127" cy="443032"/>
            </a:xfrm>
          </p:grpSpPr>
          <p:grpSp>
            <p:nvGrpSpPr>
              <p:cNvPr id="12" name="Grupp 11">
                <a:extLst>
                  <a:ext uri="{FF2B5EF4-FFF2-40B4-BE49-F238E27FC236}">
                    <a16:creationId xmlns:a16="http://schemas.microsoft.com/office/drawing/2014/main" id="{09302D23-CE86-1784-681D-0E345FE594AE}"/>
                  </a:ext>
                </a:extLst>
              </p:cNvPr>
              <p:cNvGrpSpPr/>
              <p:nvPr/>
            </p:nvGrpSpPr>
            <p:grpSpPr>
              <a:xfrm>
                <a:off x="4045462" y="1242367"/>
                <a:ext cx="948677" cy="440932"/>
                <a:chOff x="3336324" y="1224276"/>
                <a:chExt cx="948677" cy="440932"/>
              </a:xfrm>
            </p:grpSpPr>
            <p:sp>
              <p:nvSpPr>
                <p:cNvPr id="234" name="Rektangel 233">
                  <a:extLst>
                    <a:ext uri="{FF2B5EF4-FFF2-40B4-BE49-F238E27FC236}">
                      <a16:creationId xmlns:a16="http://schemas.microsoft.com/office/drawing/2014/main" id="{6782B328-911E-FEF8-DD1D-3D4B70C21211}"/>
                    </a:ext>
                  </a:extLst>
                </p:cNvPr>
                <p:cNvSpPr/>
                <p:nvPr/>
              </p:nvSpPr>
              <p:spPr bwMode="auto">
                <a:xfrm>
                  <a:off x="3336324" y="1224276"/>
                  <a:ext cx="948677" cy="231911"/>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white"/>
                      </a:solidFill>
                      <a:latin typeface="DM Sans"/>
                    </a:rPr>
                    <a:t>Cycles</a:t>
                  </a:r>
                </a:p>
              </p:txBody>
            </p:sp>
            <p:sp>
              <p:nvSpPr>
                <p:cNvPr id="236" name="Rektangel 235">
                  <a:extLst>
                    <a:ext uri="{FF2B5EF4-FFF2-40B4-BE49-F238E27FC236}">
                      <a16:creationId xmlns:a16="http://schemas.microsoft.com/office/drawing/2014/main" id="{BE65A17A-5A0A-B5C3-BDC8-E3031C68F073}"/>
                    </a:ext>
                  </a:extLst>
                </p:cNvPr>
                <p:cNvSpPr/>
                <p:nvPr/>
              </p:nvSpPr>
              <p:spPr bwMode="auto">
                <a:xfrm>
                  <a:off x="4049679" y="1446443"/>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A</a:t>
                  </a:r>
                </a:p>
              </p:txBody>
            </p:sp>
            <p:sp>
              <p:nvSpPr>
                <p:cNvPr id="237" name="Rektangel 236">
                  <a:extLst>
                    <a:ext uri="{FF2B5EF4-FFF2-40B4-BE49-F238E27FC236}">
                      <a16:creationId xmlns:a16="http://schemas.microsoft.com/office/drawing/2014/main" id="{3FF3AD3F-B58C-E8FE-0E74-CEBEFC6FF0F9}"/>
                    </a:ext>
                  </a:extLst>
                </p:cNvPr>
                <p:cNvSpPr/>
                <p:nvPr/>
              </p:nvSpPr>
              <p:spPr bwMode="auto">
                <a:xfrm>
                  <a:off x="3814621" y="1446443"/>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S</a:t>
                  </a:r>
                </a:p>
              </p:txBody>
            </p:sp>
            <p:sp>
              <p:nvSpPr>
                <p:cNvPr id="238" name="Rektangel 237">
                  <a:extLst>
                    <a:ext uri="{FF2B5EF4-FFF2-40B4-BE49-F238E27FC236}">
                      <a16:creationId xmlns:a16="http://schemas.microsoft.com/office/drawing/2014/main" id="{AD981742-F3EB-F93A-3BE1-5CBA0B1FC02E}"/>
                    </a:ext>
                  </a:extLst>
                </p:cNvPr>
                <p:cNvSpPr/>
                <p:nvPr/>
              </p:nvSpPr>
              <p:spPr bwMode="auto">
                <a:xfrm>
                  <a:off x="3571382" y="1446443"/>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D</a:t>
                  </a:r>
                </a:p>
              </p:txBody>
            </p:sp>
            <p:sp>
              <p:nvSpPr>
                <p:cNvPr id="239" name="Rektangel 238">
                  <a:extLst>
                    <a:ext uri="{FF2B5EF4-FFF2-40B4-BE49-F238E27FC236}">
                      <a16:creationId xmlns:a16="http://schemas.microsoft.com/office/drawing/2014/main" id="{F3DDF10E-5695-4B39-4B92-6CFD9273B832}"/>
                    </a:ext>
                  </a:extLst>
                </p:cNvPr>
                <p:cNvSpPr/>
                <p:nvPr/>
              </p:nvSpPr>
              <p:spPr bwMode="auto">
                <a:xfrm>
                  <a:off x="3336324" y="1446443"/>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P</a:t>
                  </a:r>
                </a:p>
              </p:txBody>
            </p:sp>
          </p:grpSp>
          <p:grpSp>
            <p:nvGrpSpPr>
              <p:cNvPr id="20" name="Grupp 19">
                <a:extLst>
                  <a:ext uri="{FF2B5EF4-FFF2-40B4-BE49-F238E27FC236}">
                    <a16:creationId xmlns:a16="http://schemas.microsoft.com/office/drawing/2014/main" id="{EE8D72E1-0192-70A3-5EE0-BD1DC6CA0558}"/>
                  </a:ext>
                </a:extLst>
              </p:cNvPr>
              <p:cNvGrpSpPr/>
              <p:nvPr/>
            </p:nvGrpSpPr>
            <p:grpSpPr>
              <a:xfrm>
                <a:off x="5120128" y="1244467"/>
                <a:ext cx="948677" cy="440932"/>
                <a:chOff x="3335087" y="1229473"/>
                <a:chExt cx="948677" cy="440932"/>
              </a:xfrm>
            </p:grpSpPr>
            <p:sp>
              <p:nvSpPr>
                <p:cNvPr id="229" name="Rektangel 228">
                  <a:extLst>
                    <a:ext uri="{FF2B5EF4-FFF2-40B4-BE49-F238E27FC236}">
                      <a16:creationId xmlns:a16="http://schemas.microsoft.com/office/drawing/2014/main" id="{3C6CFBBB-CD62-3541-4076-BB74A22E86D3}"/>
                    </a:ext>
                  </a:extLst>
                </p:cNvPr>
                <p:cNvSpPr/>
                <p:nvPr/>
              </p:nvSpPr>
              <p:spPr bwMode="auto">
                <a:xfrm>
                  <a:off x="3335087" y="1229473"/>
                  <a:ext cx="948677" cy="231911"/>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white"/>
                      </a:solidFill>
                      <a:latin typeface="DM Sans"/>
                    </a:rPr>
                    <a:t>Cycles</a:t>
                  </a:r>
                </a:p>
              </p:txBody>
            </p:sp>
            <p:sp>
              <p:nvSpPr>
                <p:cNvPr id="230" name="Rektangel 229">
                  <a:extLst>
                    <a:ext uri="{FF2B5EF4-FFF2-40B4-BE49-F238E27FC236}">
                      <a16:creationId xmlns:a16="http://schemas.microsoft.com/office/drawing/2014/main" id="{4386BAB0-4E7B-B93E-83E7-169961F17ED2}"/>
                    </a:ext>
                  </a:extLst>
                </p:cNvPr>
                <p:cNvSpPr/>
                <p:nvPr/>
              </p:nvSpPr>
              <p:spPr bwMode="auto">
                <a:xfrm>
                  <a:off x="4048442"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A</a:t>
                  </a:r>
                </a:p>
              </p:txBody>
            </p:sp>
            <p:sp>
              <p:nvSpPr>
                <p:cNvPr id="231" name="Rektangel 230">
                  <a:extLst>
                    <a:ext uri="{FF2B5EF4-FFF2-40B4-BE49-F238E27FC236}">
                      <a16:creationId xmlns:a16="http://schemas.microsoft.com/office/drawing/2014/main" id="{CC438478-E11E-4EDB-39EE-99922635DDD9}"/>
                    </a:ext>
                  </a:extLst>
                </p:cNvPr>
                <p:cNvSpPr/>
                <p:nvPr/>
              </p:nvSpPr>
              <p:spPr bwMode="auto">
                <a:xfrm>
                  <a:off x="3813384"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S</a:t>
                  </a:r>
                </a:p>
              </p:txBody>
            </p:sp>
            <p:sp>
              <p:nvSpPr>
                <p:cNvPr id="232" name="Rektangel 231">
                  <a:extLst>
                    <a:ext uri="{FF2B5EF4-FFF2-40B4-BE49-F238E27FC236}">
                      <a16:creationId xmlns:a16="http://schemas.microsoft.com/office/drawing/2014/main" id="{CFD81BD5-81BC-E1E3-ED94-F1770E858FA4}"/>
                    </a:ext>
                  </a:extLst>
                </p:cNvPr>
                <p:cNvSpPr/>
                <p:nvPr/>
              </p:nvSpPr>
              <p:spPr bwMode="auto">
                <a:xfrm>
                  <a:off x="3570145"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D</a:t>
                  </a:r>
                </a:p>
              </p:txBody>
            </p:sp>
            <p:sp>
              <p:nvSpPr>
                <p:cNvPr id="233" name="Rektangel 232">
                  <a:extLst>
                    <a:ext uri="{FF2B5EF4-FFF2-40B4-BE49-F238E27FC236}">
                      <a16:creationId xmlns:a16="http://schemas.microsoft.com/office/drawing/2014/main" id="{6615E516-182A-D700-5842-28E5F11DE001}"/>
                    </a:ext>
                  </a:extLst>
                </p:cNvPr>
                <p:cNvSpPr/>
                <p:nvPr/>
              </p:nvSpPr>
              <p:spPr bwMode="auto">
                <a:xfrm>
                  <a:off x="3335087"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P</a:t>
                  </a:r>
                </a:p>
              </p:txBody>
            </p:sp>
          </p:grpSp>
          <p:grpSp>
            <p:nvGrpSpPr>
              <p:cNvPr id="21" name="Grupp 20">
                <a:extLst>
                  <a:ext uri="{FF2B5EF4-FFF2-40B4-BE49-F238E27FC236}">
                    <a16:creationId xmlns:a16="http://schemas.microsoft.com/office/drawing/2014/main" id="{3335DEA4-C5AC-47C0-3D63-3F07635E3BF6}"/>
                  </a:ext>
                </a:extLst>
              </p:cNvPr>
              <p:cNvGrpSpPr/>
              <p:nvPr/>
            </p:nvGrpSpPr>
            <p:grpSpPr>
              <a:xfrm>
                <a:off x="6202988" y="1244467"/>
                <a:ext cx="948677" cy="440932"/>
                <a:chOff x="3335087" y="1229473"/>
                <a:chExt cx="948677" cy="440932"/>
              </a:xfrm>
            </p:grpSpPr>
            <p:sp>
              <p:nvSpPr>
                <p:cNvPr id="224" name="Rektangel 223">
                  <a:extLst>
                    <a:ext uri="{FF2B5EF4-FFF2-40B4-BE49-F238E27FC236}">
                      <a16:creationId xmlns:a16="http://schemas.microsoft.com/office/drawing/2014/main" id="{246C9B33-35FD-1C2E-AE30-47D43D5E9E5A}"/>
                    </a:ext>
                  </a:extLst>
                </p:cNvPr>
                <p:cNvSpPr/>
                <p:nvPr/>
              </p:nvSpPr>
              <p:spPr bwMode="auto">
                <a:xfrm>
                  <a:off x="3335087" y="1229473"/>
                  <a:ext cx="948677" cy="231911"/>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white"/>
                      </a:solidFill>
                      <a:latin typeface="DM Sans"/>
                    </a:rPr>
                    <a:t>Cycles</a:t>
                  </a:r>
                </a:p>
              </p:txBody>
            </p:sp>
            <p:sp>
              <p:nvSpPr>
                <p:cNvPr id="225" name="Rektangel 224">
                  <a:extLst>
                    <a:ext uri="{FF2B5EF4-FFF2-40B4-BE49-F238E27FC236}">
                      <a16:creationId xmlns:a16="http://schemas.microsoft.com/office/drawing/2014/main" id="{42DBC888-BBE2-0C8F-44A0-396E0FB13949}"/>
                    </a:ext>
                  </a:extLst>
                </p:cNvPr>
                <p:cNvSpPr/>
                <p:nvPr/>
              </p:nvSpPr>
              <p:spPr bwMode="auto">
                <a:xfrm>
                  <a:off x="4048442"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A</a:t>
                  </a:r>
                </a:p>
              </p:txBody>
            </p:sp>
            <p:sp>
              <p:nvSpPr>
                <p:cNvPr id="226" name="Rektangel 225">
                  <a:extLst>
                    <a:ext uri="{FF2B5EF4-FFF2-40B4-BE49-F238E27FC236}">
                      <a16:creationId xmlns:a16="http://schemas.microsoft.com/office/drawing/2014/main" id="{394678D3-9FB6-B62F-2191-2167F51498E3}"/>
                    </a:ext>
                  </a:extLst>
                </p:cNvPr>
                <p:cNvSpPr/>
                <p:nvPr/>
              </p:nvSpPr>
              <p:spPr bwMode="auto">
                <a:xfrm>
                  <a:off x="3813384"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S</a:t>
                  </a:r>
                </a:p>
              </p:txBody>
            </p:sp>
            <p:sp>
              <p:nvSpPr>
                <p:cNvPr id="227" name="Rektangel 226">
                  <a:extLst>
                    <a:ext uri="{FF2B5EF4-FFF2-40B4-BE49-F238E27FC236}">
                      <a16:creationId xmlns:a16="http://schemas.microsoft.com/office/drawing/2014/main" id="{E7861269-1B42-0ADC-1A2F-E83BED6EF1BD}"/>
                    </a:ext>
                  </a:extLst>
                </p:cNvPr>
                <p:cNvSpPr/>
                <p:nvPr/>
              </p:nvSpPr>
              <p:spPr bwMode="auto">
                <a:xfrm>
                  <a:off x="3570145"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D</a:t>
                  </a:r>
                </a:p>
              </p:txBody>
            </p:sp>
            <p:sp>
              <p:nvSpPr>
                <p:cNvPr id="228" name="Rektangel 227">
                  <a:extLst>
                    <a:ext uri="{FF2B5EF4-FFF2-40B4-BE49-F238E27FC236}">
                      <a16:creationId xmlns:a16="http://schemas.microsoft.com/office/drawing/2014/main" id="{0A1F4995-E9B9-2D15-9D31-D38216661AAB}"/>
                    </a:ext>
                  </a:extLst>
                </p:cNvPr>
                <p:cNvSpPr/>
                <p:nvPr/>
              </p:nvSpPr>
              <p:spPr bwMode="auto">
                <a:xfrm>
                  <a:off x="3335087"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P</a:t>
                  </a:r>
                </a:p>
              </p:txBody>
            </p:sp>
          </p:grpSp>
          <p:grpSp>
            <p:nvGrpSpPr>
              <p:cNvPr id="24" name="Grupp 23">
                <a:extLst>
                  <a:ext uri="{FF2B5EF4-FFF2-40B4-BE49-F238E27FC236}">
                    <a16:creationId xmlns:a16="http://schemas.microsoft.com/office/drawing/2014/main" id="{039ADAD0-A619-97C2-3857-F2605EA8751F}"/>
                  </a:ext>
                </a:extLst>
              </p:cNvPr>
              <p:cNvGrpSpPr/>
              <p:nvPr/>
            </p:nvGrpSpPr>
            <p:grpSpPr>
              <a:xfrm>
                <a:off x="7257912" y="1242367"/>
                <a:ext cx="948677" cy="440932"/>
                <a:chOff x="3335087" y="1229473"/>
                <a:chExt cx="948677" cy="440932"/>
              </a:xfrm>
            </p:grpSpPr>
            <p:sp>
              <p:nvSpPr>
                <p:cNvPr id="25" name="Rektangel 24">
                  <a:extLst>
                    <a:ext uri="{FF2B5EF4-FFF2-40B4-BE49-F238E27FC236}">
                      <a16:creationId xmlns:a16="http://schemas.microsoft.com/office/drawing/2014/main" id="{A7608926-873B-D83A-E529-E8C792675035}"/>
                    </a:ext>
                  </a:extLst>
                </p:cNvPr>
                <p:cNvSpPr/>
                <p:nvPr/>
              </p:nvSpPr>
              <p:spPr bwMode="auto">
                <a:xfrm>
                  <a:off x="3335087" y="1229473"/>
                  <a:ext cx="948677" cy="231911"/>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white"/>
                      </a:solidFill>
                      <a:latin typeface="DM Sans"/>
                    </a:rPr>
                    <a:t>Cycles</a:t>
                  </a:r>
                </a:p>
              </p:txBody>
            </p:sp>
            <p:sp>
              <p:nvSpPr>
                <p:cNvPr id="26" name="Rektangel 25">
                  <a:extLst>
                    <a:ext uri="{FF2B5EF4-FFF2-40B4-BE49-F238E27FC236}">
                      <a16:creationId xmlns:a16="http://schemas.microsoft.com/office/drawing/2014/main" id="{5A7CEA90-F36A-5B18-1BB7-8A144DAF9283}"/>
                    </a:ext>
                  </a:extLst>
                </p:cNvPr>
                <p:cNvSpPr/>
                <p:nvPr/>
              </p:nvSpPr>
              <p:spPr bwMode="auto">
                <a:xfrm>
                  <a:off x="4048442"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A</a:t>
                  </a:r>
                </a:p>
              </p:txBody>
            </p:sp>
            <p:sp>
              <p:nvSpPr>
                <p:cNvPr id="27" name="Rektangel 26">
                  <a:extLst>
                    <a:ext uri="{FF2B5EF4-FFF2-40B4-BE49-F238E27FC236}">
                      <a16:creationId xmlns:a16="http://schemas.microsoft.com/office/drawing/2014/main" id="{7329AFF1-CBEA-A269-D119-FA0BB06ADD25}"/>
                    </a:ext>
                  </a:extLst>
                </p:cNvPr>
                <p:cNvSpPr/>
                <p:nvPr/>
              </p:nvSpPr>
              <p:spPr bwMode="auto">
                <a:xfrm>
                  <a:off x="3813384"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S</a:t>
                  </a:r>
                </a:p>
              </p:txBody>
            </p:sp>
            <p:sp>
              <p:nvSpPr>
                <p:cNvPr id="28" name="Rektangel 27">
                  <a:extLst>
                    <a:ext uri="{FF2B5EF4-FFF2-40B4-BE49-F238E27FC236}">
                      <a16:creationId xmlns:a16="http://schemas.microsoft.com/office/drawing/2014/main" id="{9919A634-922C-E65D-62CE-1D1923ADA839}"/>
                    </a:ext>
                  </a:extLst>
                </p:cNvPr>
                <p:cNvSpPr/>
                <p:nvPr/>
              </p:nvSpPr>
              <p:spPr bwMode="auto">
                <a:xfrm>
                  <a:off x="3570145"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D</a:t>
                  </a:r>
                </a:p>
              </p:txBody>
            </p:sp>
            <p:sp>
              <p:nvSpPr>
                <p:cNvPr id="31" name="Rektangel 30">
                  <a:extLst>
                    <a:ext uri="{FF2B5EF4-FFF2-40B4-BE49-F238E27FC236}">
                      <a16:creationId xmlns:a16="http://schemas.microsoft.com/office/drawing/2014/main" id="{903EC196-3DB7-C202-4CD4-10FD84E7CDFD}"/>
                    </a:ext>
                  </a:extLst>
                </p:cNvPr>
                <p:cNvSpPr/>
                <p:nvPr/>
              </p:nvSpPr>
              <p:spPr bwMode="auto">
                <a:xfrm>
                  <a:off x="3335087"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P</a:t>
                  </a:r>
                </a:p>
              </p:txBody>
            </p:sp>
          </p:grpSp>
        </p:grpSp>
      </p:grpSp>
      <p:grpSp>
        <p:nvGrpSpPr>
          <p:cNvPr id="241" name="Grupp 240">
            <a:extLst>
              <a:ext uri="{FF2B5EF4-FFF2-40B4-BE49-F238E27FC236}">
                <a16:creationId xmlns:a16="http://schemas.microsoft.com/office/drawing/2014/main" id="{C1EE126A-6BF2-20FF-7D5D-409412690E4C}"/>
              </a:ext>
            </a:extLst>
          </p:cNvPr>
          <p:cNvGrpSpPr/>
          <p:nvPr/>
        </p:nvGrpSpPr>
        <p:grpSpPr>
          <a:xfrm>
            <a:off x="4463819" y="2249663"/>
            <a:ext cx="6977192" cy="838023"/>
            <a:chOff x="3347864" y="1687247"/>
            <a:chExt cx="5232894" cy="628517"/>
          </a:xfrm>
        </p:grpSpPr>
        <p:sp>
          <p:nvSpPr>
            <p:cNvPr id="242" name="Rektangel 241">
              <a:extLst>
                <a:ext uri="{FF2B5EF4-FFF2-40B4-BE49-F238E27FC236}">
                  <a16:creationId xmlns:a16="http://schemas.microsoft.com/office/drawing/2014/main" id="{EEBD43F2-4F89-E6D1-25DF-5287A5870555}"/>
                </a:ext>
              </a:extLst>
            </p:cNvPr>
            <p:cNvSpPr/>
            <p:nvPr/>
          </p:nvSpPr>
          <p:spPr bwMode="auto">
            <a:xfrm>
              <a:off x="3347864" y="1687247"/>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a:t>
              </a:r>
            </a:p>
            <a:p>
              <a:pPr algn="ctr" defTabSz="1219170" eaLnBrk="0" fontAlgn="base" hangingPunct="0">
                <a:spcBef>
                  <a:spcPct val="0"/>
                </a:spcBef>
                <a:spcAft>
                  <a:spcPct val="0"/>
                </a:spcAft>
              </a:pPr>
              <a:r>
                <a:rPr lang="en-US" sz="1467" dirty="0">
                  <a:solidFill>
                    <a:prstClr val="black"/>
                  </a:solidFill>
                  <a:latin typeface="DM Sans"/>
                </a:rPr>
                <a:t>1</a:t>
              </a:r>
            </a:p>
          </p:txBody>
        </p:sp>
        <p:sp>
          <p:nvSpPr>
            <p:cNvPr id="243" name="Rektangel 242">
              <a:extLst>
                <a:ext uri="{FF2B5EF4-FFF2-40B4-BE49-F238E27FC236}">
                  <a16:creationId xmlns:a16="http://schemas.microsoft.com/office/drawing/2014/main" id="{3FA2EE7A-831D-6F6F-E890-8FD699E1FC23}"/>
                </a:ext>
              </a:extLst>
            </p:cNvPr>
            <p:cNvSpPr/>
            <p:nvPr/>
          </p:nvSpPr>
          <p:spPr bwMode="auto">
            <a:xfrm>
              <a:off x="4427984" y="1687247"/>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2</a:t>
              </a:r>
            </a:p>
          </p:txBody>
        </p:sp>
        <p:sp>
          <p:nvSpPr>
            <p:cNvPr id="244" name="Rektangel 243">
              <a:extLst>
                <a:ext uri="{FF2B5EF4-FFF2-40B4-BE49-F238E27FC236}">
                  <a16:creationId xmlns:a16="http://schemas.microsoft.com/office/drawing/2014/main" id="{86E708FB-9012-B021-A24B-EB691294E588}"/>
                </a:ext>
              </a:extLst>
            </p:cNvPr>
            <p:cNvSpPr/>
            <p:nvPr/>
          </p:nvSpPr>
          <p:spPr bwMode="auto">
            <a:xfrm>
              <a:off x="5508104" y="1687247"/>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3</a:t>
              </a:r>
            </a:p>
          </p:txBody>
        </p:sp>
        <p:sp>
          <p:nvSpPr>
            <p:cNvPr id="245" name="Rektangel 244">
              <a:extLst>
                <a:ext uri="{FF2B5EF4-FFF2-40B4-BE49-F238E27FC236}">
                  <a16:creationId xmlns:a16="http://schemas.microsoft.com/office/drawing/2014/main" id="{B4887D0C-D9D7-0AB9-F9EE-C234411EA0C6}"/>
                </a:ext>
              </a:extLst>
            </p:cNvPr>
            <p:cNvSpPr/>
            <p:nvPr/>
          </p:nvSpPr>
          <p:spPr bwMode="auto">
            <a:xfrm>
              <a:off x="6564738" y="1688686"/>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4</a:t>
              </a:r>
            </a:p>
          </p:txBody>
        </p:sp>
        <p:sp>
          <p:nvSpPr>
            <p:cNvPr id="246" name="Rektangel 245">
              <a:extLst>
                <a:ext uri="{FF2B5EF4-FFF2-40B4-BE49-F238E27FC236}">
                  <a16:creationId xmlns:a16="http://schemas.microsoft.com/office/drawing/2014/main" id="{B56CE524-ED26-DC74-600D-7BCB92FA1CD8}"/>
                </a:ext>
              </a:extLst>
            </p:cNvPr>
            <p:cNvSpPr/>
            <p:nvPr/>
          </p:nvSpPr>
          <p:spPr bwMode="auto">
            <a:xfrm>
              <a:off x="7644858" y="1687699"/>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5</a:t>
              </a:r>
            </a:p>
          </p:txBody>
        </p:sp>
        <p:cxnSp>
          <p:nvCxnSpPr>
            <p:cNvPr id="248" name="Rak koppling 247">
              <a:extLst>
                <a:ext uri="{FF2B5EF4-FFF2-40B4-BE49-F238E27FC236}">
                  <a16:creationId xmlns:a16="http://schemas.microsoft.com/office/drawing/2014/main" id="{B6E176BE-928C-E321-EB52-1331F274A64F}"/>
                </a:ext>
              </a:extLst>
            </p:cNvPr>
            <p:cNvCxnSpPr>
              <a:stCxn id="242" idx="3"/>
              <a:endCxn id="243" idx="1"/>
            </p:cNvCxnSpPr>
            <p:nvPr/>
          </p:nvCxnSpPr>
          <p:spPr bwMode="auto">
            <a:xfrm>
              <a:off x="4283764" y="2000786"/>
              <a:ext cx="14422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49" name="Rak koppling 248">
              <a:extLst>
                <a:ext uri="{FF2B5EF4-FFF2-40B4-BE49-F238E27FC236}">
                  <a16:creationId xmlns:a16="http://schemas.microsoft.com/office/drawing/2014/main" id="{4FC62E36-D825-DF88-3AEF-BD362C779F43}"/>
                </a:ext>
              </a:extLst>
            </p:cNvPr>
            <p:cNvCxnSpPr>
              <a:stCxn id="243" idx="3"/>
              <a:endCxn id="244" idx="1"/>
            </p:cNvCxnSpPr>
            <p:nvPr/>
          </p:nvCxnSpPr>
          <p:spPr bwMode="auto">
            <a:xfrm>
              <a:off x="5363884" y="2000786"/>
              <a:ext cx="14422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50" name="Rak koppling 249">
              <a:extLst>
                <a:ext uri="{FF2B5EF4-FFF2-40B4-BE49-F238E27FC236}">
                  <a16:creationId xmlns:a16="http://schemas.microsoft.com/office/drawing/2014/main" id="{676BA66A-F01F-5863-A07A-4F61675E0E74}"/>
                </a:ext>
              </a:extLst>
            </p:cNvPr>
            <p:cNvCxnSpPr>
              <a:stCxn id="244" idx="3"/>
              <a:endCxn id="245" idx="1"/>
            </p:cNvCxnSpPr>
            <p:nvPr/>
          </p:nvCxnSpPr>
          <p:spPr bwMode="auto">
            <a:xfrm>
              <a:off x="6444004" y="2000786"/>
              <a:ext cx="120734" cy="1439"/>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51" name="Rak koppling 250">
              <a:extLst>
                <a:ext uri="{FF2B5EF4-FFF2-40B4-BE49-F238E27FC236}">
                  <a16:creationId xmlns:a16="http://schemas.microsoft.com/office/drawing/2014/main" id="{E1CBAEA9-872C-2B20-869A-3900EC4ECFDA}"/>
                </a:ext>
              </a:extLst>
            </p:cNvPr>
            <p:cNvCxnSpPr>
              <a:stCxn id="245" idx="3"/>
              <a:endCxn id="246" idx="1"/>
            </p:cNvCxnSpPr>
            <p:nvPr/>
          </p:nvCxnSpPr>
          <p:spPr bwMode="auto">
            <a:xfrm flipV="1">
              <a:off x="7500638" y="2001238"/>
              <a:ext cx="144220" cy="987"/>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sp>
        <p:nvSpPr>
          <p:cNvPr id="3" name="Rektangel 2">
            <a:extLst>
              <a:ext uri="{FF2B5EF4-FFF2-40B4-BE49-F238E27FC236}">
                <a16:creationId xmlns:a16="http://schemas.microsoft.com/office/drawing/2014/main" id="{B3654526-7B36-0DB3-713B-A611FD3A3B4A}"/>
              </a:ext>
            </a:extLst>
          </p:cNvPr>
          <p:cNvSpPr/>
          <p:nvPr/>
        </p:nvSpPr>
        <p:spPr bwMode="auto">
          <a:xfrm>
            <a:off x="3023659" y="2249663"/>
            <a:ext cx="1247867" cy="836104"/>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200" dirty="0">
                <a:solidFill>
                  <a:prstClr val="black"/>
                </a:solidFill>
                <a:latin typeface="DM Sans"/>
              </a:rPr>
              <a:t>Education Meeting</a:t>
            </a:r>
          </a:p>
        </p:txBody>
      </p:sp>
      <p:sp>
        <p:nvSpPr>
          <p:cNvPr id="30" name="Rubrik 1">
            <a:extLst>
              <a:ext uri="{FF2B5EF4-FFF2-40B4-BE49-F238E27FC236}">
                <a16:creationId xmlns:a16="http://schemas.microsoft.com/office/drawing/2014/main" id="{62954FE8-A5C0-BBB5-4FB5-B9AD6C99F956}"/>
              </a:ext>
            </a:extLst>
          </p:cNvPr>
          <p:cNvSpPr>
            <a:spLocks noGrp="1"/>
          </p:cNvSpPr>
          <p:nvPr>
            <p:ph type="title"/>
          </p:nvPr>
        </p:nvSpPr>
        <p:spPr/>
        <p:txBody>
          <a:bodyPr/>
          <a:lstStyle/>
          <a:p>
            <a:r>
              <a:rPr lang="en-US" dirty="0"/>
              <a:t>Implementation strategies</a:t>
            </a:r>
          </a:p>
        </p:txBody>
      </p:sp>
      <p:cxnSp>
        <p:nvCxnSpPr>
          <p:cNvPr id="200" name="Rak koppling 199">
            <a:extLst>
              <a:ext uri="{FF2B5EF4-FFF2-40B4-BE49-F238E27FC236}">
                <a16:creationId xmlns:a16="http://schemas.microsoft.com/office/drawing/2014/main" id="{F4F90D50-F79B-0EB1-9A37-C15C6055B9A9}"/>
              </a:ext>
            </a:extLst>
          </p:cNvPr>
          <p:cNvCxnSpPr/>
          <p:nvPr/>
        </p:nvCxnSpPr>
        <p:spPr bwMode="auto">
          <a:xfrm>
            <a:off x="2521008" y="5225649"/>
            <a:ext cx="0" cy="31728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grpSp>
        <p:nvGrpSpPr>
          <p:cNvPr id="265" name="Grupp 264">
            <a:extLst>
              <a:ext uri="{FF2B5EF4-FFF2-40B4-BE49-F238E27FC236}">
                <a16:creationId xmlns:a16="http://schemas.microsoft.com/office/drawing/2014/main" id="{20796AB7-259B-E432-03D4-C6F40AF09802}"/>
              </a:ext>
            </a:extLst>
          </p:cNvPr>
          <p:cNvGrpSpPr/>
          <p:nvPr/>
        </p:nvGrpSpPr>
        <p:grpSpPr>
          <a:xfrm>
            <a:off x="537061" y="1517245"/>
            <a:ext cx="2024363" cy="4270295"/>
            <a:chOff x="336516" y="1141886"/>
            <a:chExt cx="1518272" cy="3202721"/>
          </a:xfrm>
        </p:grpSpPr>
        <p:sp>
          <p:nvSpPr>
            <p:cNvPr id="268" name="Rektangel 267">
              <a:extLst>
                <a:ext uri="{FF2B5EF4-FFF2-40B4-BE49-F238E27FC236}">
                  <a16:creationId xmlns:a16="http://schemas.microsoft.com/office/drawing/2014/main" id="{A00FD61F-E445-9111-E09C-6C58DDCEF302}"/>
                </a:ext>
              </a:extLst>
            </p:cNvPr>
            <p:cNvSpPr/>
            <p:nvPr/>
          </p:nvSpPr>
          <p:spPr bwMode="auto">
            <a:xfrm>
              <a:off x="365769" y="3878376"/>
              <a:ext cx="1489019" cy="466231"/>
            </a:xfrm>
            <a:prstGeom prst="rect">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ERIC-Cluster - Provide interactive assistance</a:t>
              </a:r>
              <a:br>
                <a:rPr lang="en-US" sz="1200" dirty="0">
                  <a:solidFill>
                    <a:prstClr val="black"/>
                  </a:solidFill>
                  <a:latin typeface="DM Sans"/>
                </a:rPr>
              </a:br>
              <a:r>
                <a:rPr lang="en-US" sz="667" dirty="0">
                  <a:solidFill>
                    <a:prstClr val="black"/>
                  </a:solidFill>
                  <a:latin typeface="DM Sans"/>
                </a:rPr>
                <a:t>- Implementation facilitation (10)</a:t>
              </a:r>
            </a:p>
          </p:txBody>
        </p:sp>
        <p:sp>
          <p:nvSpPr>
            <p:cNvPr id="270" name="Rektangel: rundade hörn 269">
              <a:extLst>
                <a:ext uri="{FF2B5EF4-FFF2-40B4-BE49-F238E27FC236}">
                  <a16:creationId xmlns:a16="http://schemas.microsoft.com/office/drawing/2014/main" id="{9244B868-CAB9-2780-C010-5B6BF5A9AC5D}"/>
                </a:ext>
              </a:extLst>
            </p:cNvPr>
            <p:cNvSpPr/>
            <p:nvPr/>
          </p:nvSpPr>
          <p:spPr bwMode="auto">
            <a:xfrm>
              <a:off x="336516" y="1141886"/>
              <a:ext cx="1503645" cy="448449"/>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Implementation Strategies</a:t>
              </a:r>
            </a:p>
          </p:txBody>
        </p:sp>
        <p:sp>
          <p:nvSpPr>
            <p:cNvPr id="267" name="Rektangel 266">
              <a:extLst>
                <a:ext uri="{FF2B5EF4-FFF2-40B4-BE49-F238E27FC236}">
                  <a16:creationId xmlns:a16="http://schemas.microsoft.com/office/drawing/2014/main" id="{FE3D6166-25BF-C803-F2E4-0E54EE956A8D}"/>
                </a:ext>
              </a:extLst>
            </p:cNvPr>
            <p:cNvSpPr/>
            <p:nvPr/>
          </p:nvSpPr>
          <p:spPr bwMode="auto">
            <a:xfrm>
              <a:off x="363110" y="3219822"/>
              <a:ext cx="1489019" cy="515179"/>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Evaluate and iterative strategies </a:t>
              </a:r>
              <a:br>
                <a:rPr lang="en-US" sz="1200" dirty="0">
                  <a:solidFill>
                    <a:prstClr val="black"/>
                  </a:solidFill>
                  <a:latin typeface="DM Sans"/>
                </a:rPr>
              </a:br>
              <a:r>
                <a:rPr lang="en-US" sz="667" dirty="0">
                  <a:solidFill>
                    <a:prstClr val="black"/>
                  </a:solidFill>
                  <a:latin typeface="DM Sans"/>
                </a:rPr>
                <a:t>- Conduct cyclical small tests of change (14)</a:t>
              </a:r>
            </a:p>
          </p:txBody>
        </p:sp>
        <p:sp>
          <p:nvSpPr>
            <p:cNvPr id="269" name="Rektangel 268">
              <a:extLst>
                <a:ext uri="{FF2B5EF4-FFF2-40B4-BE49-F238E27FC236}">
                  <a16:creationId xmlns:a16="http://schemas.microsoft.com/office/drawing/2014/main" id="{EADD0138-B132-977D-E666-CAC586318872}"/>
                </a:ext>
              </a:extLst>
            </p:cNvPr>
            <p:cNvSpPr/>
            <p:nvPr/>
          </p:nvSpPr>
          <p:spPr bwMode="auto">
            <a:xfrm>
              <a:off x="351142" y="2475851"/>
              <a:ext cx="1489019" cy="599955"/>
            </a:xfrm>
            <a:prstGeom prst="rect">
              <a:avLst/>
            </a:prstGeom>
            <a:ln>
              <a:headEnd type="none" w="med" len="med"/>
              <a:tailEnd type="none" w="med" len="med"/>
            </a:ln>
          </p:spPr>
          <p:style>
            <a:lnRef idx="2">
              <a:schemeClr val="accent6">
                <a:shade val="15000"/>
              </a:schemeClr>
            </a:lnRef>
            <a:fillRef idx="1">
              <a:schemeClr val="accent6"/>
            </a:fillRef>
            <a:effectRef idx="0">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Develop Stakeholder interrelationships </a:t>
              </a:r>
              <a:br>
                <a:rPr lang="en-US" sz="1200" dirty="0">
                  <a:solidFill>
                    <a:prstClr val="black"/>
                  </a:solidFill>
                  <a:latin typeface="DM Sans"/>
                </a:rPr>
              </a:br>
              <a:r>
                <a:rPr lang="en-US" sz="667" dirty="0">
                  <a:solidFill>
                    <a:prstClr val="black"/>
                  </a:solidFill>
                  <a:latin typeface="DM Sans"/>
                </a:rPr>
                <a:t>- Organize implementation teams (48)</a:t>
              </a:r>
            </a:p>
          </p:txBody>
        </p:sp>
        <p:sp>
          <p:nvSpPr>
            <p:cNvPr id="266" name="Rektangel 265">
              <a:extLst>
                <a:ext uri="{FF2B5EF4-FFF2-40B4-BE49-F238E27FC236}">
                  <a16:creationId xmlns:a16="http://schemas.microsoft.com/office/drawing/2014/main" id="{AB111F3D-F51C-B24E-EED4-36BB43597AC7}"/>
                </a:ext>
              </a:extLst>
            </p:cNvPr>
            <p:cNvSpPr/>
            <p:nvPr/>
          </p:nvSpPr>
          <p:spPr bwMode="auto">
            <a:xfrm>
              <a:off x="351142" y="1674358"/>
              <a:ext cx="1489019" cy="661270"/>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Train, Educate stakeholders</a:t>
              </a:r>
              <a:br>
                <a:rPr lang="en-US" sz="1200" dirty="0">
                  <a:solidFill>
                    <a:prstClr val="black"/>
                  </a:solidFill>
                  <a:latin typeface="DM Sans"/>
                </a:rPr>
              </a:br>
              <a:r>
                <a:rPr lang="en-US" sz="667" dirty="0">
                  <a:solidFill>
                    <a:prstClr val="black"/>
                  </a:solidFill>
                  <a:latin typeface="DM Sans"/>
                </a:rPr>
                <a:t>- Conduct an educational meeting (15)</a:t>
              </a:r>
              <a:br>
                <a:rPr lang="en-US" sz="667" dirty="0">
                  <a:solidFill>
                    <a:prstClr val="black"/>
                  </a:solidFill>
                  <a:latin typeface="DM Sans"/>
                </a:rPr>
              </a:br>
              <a:r>
                <a:rPr lang="en-US" sz="667" dirty="0">
                  <a:solidFill>
                    <a:prstClr val="black"/>
                  </a:solidFill>
                  <a:latin typeface="DM Sans"/>
                </a:rPr>
                <a:t>- Conduct ongoing training in the form of workshops (19)</a:t>
              </a:r>
            </a:p>
            <a:p>
              <a:pPr defTabSz="1219170" eaLnBrk="0" fontAlgn="base" hangingPunct="0">
                <a:spcBef>
                  <a:spcPct val="0"/>
                </a:spcBef>
                <a:spcAft>
                  <a:spcPct val="0"/>
                </a:spcAft>
              </a:pPr>
              <a:r>
                <a:rPr lang="en-US" sz="667" dirty="0">
                  <a:solidFill>
                    <a:prstClr val="black"/>
                  </a:solidFill>
                  <a:latin typeface="DM Sans"/>
                </a:rPr>
                <a:t>- Distribute educational materials (21)</a:t>
              </a:r>
              <a:endParaRPr lang="en-US" sz="1200" dirty="0">
                <a:solidFill>
                  <a:prstClr val="black"/>
                </a:solidFill>
                <a:latin typeface="DM Sans"/>
              </a:endParaRPr>
            </a:p>
          </p:txBody>
        </p:sp>
      </p:grpSp>
      <p:grpSp>
        <p:nvGrpSpPr>
          <p:cNvPr id="13" name="Grupp 12">
            <a:extLst>
              <a:ext uri="{FF2B5EF4-FFF2-40B4-BE49-F238E27FC236}">
                <a16:creationId xmlns:a16="http://schemas.microsoft.com/office/drawing/2014/main" id="{6DC81CD1-0695-5F47-9B60-C8DCF2DC0D2C}"/>
              </a:ext>
            </a:extLst>
          </p:cNvPr>
          <p:cNvGrpSpPr/>
          <p:nvPr/>
        </p:nvGrpSpPr>
        <p:grpSpPr>
          <a:xfrm>
            <a:off x="375253" y="6022078"/>
            <a:ext cx="11097345" cy="256545"/>
            <a:chOff x="681039" y="4372530"/>
            <a:chExt cx="7847408" cy="193655"/>
          </a:xfrm>
        </p:grpSpPr>
        <p:cxnSp>
          <p:nvCxnSpPr>
            <p:cNvPr id="14" name="Rak pilkoppling 13">
              <a:extLst>
                <a:ext uri="{FF2B5EF4-FFF2-40B4-BE49-F238E27FC236}">
                  <a16:creationId xmlns:a16="http://schemas.microsoft.com/office/drawing/2014/main" id="{22CE3F7D-E9BD-E470-2757-9AEC0F7C555C}"/>
                </a:ext>
              </a:extLst>
            </p:cNvPr>
            <p:cNvCxnSpPr>
              <a:cxnSpLocks/>
              <a:stCxn id="15" idx="3"/>
            </p:cNvCxnSpPr>
            <p:nvPr/>
          </p:nvCxnSpPr>
          <p:spPr bwMode="auto">
            <a:xfrm>
              <a:off x="2350162" y="4469358"/>
              <a:ext cx="6178285" cy="10894"/>
            </a:xfrm>
            <a:prstGeom prst="straightConnector1">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sp>
          <p:nvSpPr>
            <p:cNvPr id="15" name="textruta 14">
              <a:extLst>
                <a:ext uri="{FF2B5EF4-FFF2-40B4-BE49-F238E27FC236}">
                  <a16:creationId xmlns:a16="http://schemas.microsoft.com/office/drawing/2014/main" id="{15A72E86-963C-F3B4-C804-1C25828D2277}"/>
                </a:ext>
              </a:extLst>
            </p:cNvPr>
            <p:cNvSpPr txBox="1"/>
            <p:nvPr/>
          </p:nvSpPr>
          <p:spPr>
            <a:xfrm>
              <a:off x="681039" y="4372530"/>
              <a:ext cx="1669123" cy="19365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1219170" eaLnBrk="0" fontAlgn="base" hangingPunct="0">
                <a:spcBef>
                  <a:spcPct val="0"/>
                </a:spcBef>
                <a:spcAft>
                  <a:spcPct val="0"/>
                </a:spcAft>
              </a:pPr>
              <a:r>
                <a:rPr lang="en-US" sz="1067" dirty="0">
                  <a:solidFill>
                    <a:prstClr val="white"/>
                  </a:solidFill>
                  <a:latin typeface="DM Sans"/>
                </a:rPr>
                <a:t>Baseline</a:t>
              </a:r>
            </a:p>
          </p:txBody>
        </p:sp>
      </p:grpSp>
      <p:sp>
        <p:nvSpPr>
          <p:cNvPr id="5" name="Ellips 4">
            <a:extLst>
              <a:ext uri="{FF2B5EF4-FFF2-40B4-BE49-F238E27FC236}">
                <a16:creationId xmlns:a16="http://schemas.microsoft.com/office/drawing/2014/main" id="{18E9A686-F32C-277C-E304-1ADD095D62BE}"/>
              </a:ext>
            </a:extLst>
          </p:cNvPr>
          <p:cNvSpPr/>
          <p:nvPr/>
        </p:nvSpPr>
        <p:spPr bwMode="auto">
          <a:xfrm>
            <a:off x="11280576" y="6022064"/>
            <a:ext cx="289291" cy="272872"/>
          </a:xfrm>
          <a:prstGeom prst="ellipse">
            <a:avLst/>
          </a:prstGeom>
          <a:solidFill>
            <a:schemeClr val="tx1"/>
          </a:solidFill>
          <a:ln w="6350"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16" name="textruta 15">
            <a:extLst>
              <a:ext uri="{FF2B5EF4-FFF2-40B4-BE49-F238E27FC236}">
                <a16:creationId xmlns:a16="http://schemas.microsoft.com/office/drawing/2014/main" id="{E700E62A-5FEB-48A8-5814-F4035B566541}"/>
              </a:ext>
            </a:extLst>
          </p:cNvPr>
          <p:cNvSpPr txBox="1"/>
          <p:nvPr/>
        </p:nvSpPr>
        <p:spPr>
          <a:xfrm>
            <a:off x="10856294" y="6348279"/>
            <a:ext cx="1137855" cy="256545"/>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067" dirty="0">
                <a:solidFill>
                  <a:prstClr val="black"/>
                </a:solidFill>
                <a:latin typeface="DM Sans"/>
              </a:rPr>
              <a:t>9 months</a:t>
            </a:r>
          </a:p>
        </p:txBody>
      </p:sp>
      <p:grpSp>
        <p:nvGrpSpPr>
          <p:cNvPr id="571" name="Grupp 570">
            <a:extLst>
              <a:ext uri="{FF2B5EF4-FFF2-40B4-BE49-F238E27FC236}">
                <a16:creationId xmlns:a16="http://schemas.microsoft.com/office/drawing/2014/main" id="{F0B0897B-E23A-741B-8553-A1F2C6056BCD}"/>
              </a:ext>
            </a:extLst>
          </p:cNvPr>
          <p:cNvGrpSpPr/>
          <p:nvPr/>
        </p:nvGrpSpPr>
        <p:grpSpPr>
          <a:xfrm>
            <a:off x="538940" y="1517245"/>
            <a:ext cx="2024363" cy="4270295"/>
            <a:chOff x="336516" y="1141886"/>
            <a:chExt cx="1518272" cy="3202721"/>
          </a:xfrm>
        </p:grpSpPr>
        <p:sp>
          <p:nvSpPr>
            <p:cNvPr id="572" name="Rektangel 571">
              <a:extLst>
                <a:ext uri="{FF2B5EF4-FFF2-40B4-BE49-F238E27FC236}">
                  <a16:creationId xmlns:a16="http://schemas.microsoft.com/office/drawing/2014/main" id="{8CA3B0E7-0086-B125-6F2C-494152E80DFE}"/>
                </a:ext>
              </a:extLst>
            </p:cNvPr>
            <p:cNvSpPr/>
            <p:nvPr/>
          </p:nvSpPr>
          <p:spPr bwMode="auto">
            <a:xfrm>
              <a:off x="351142" y="1674358"/>
              <a:ext cx="1489019" cy="661270"/>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Train, Educate stakeholders</a:t>
              </a:r>
              <a:br>
                <a:rPr lang="en-US" sz="1200" dirty="0">
                  <a:solidFill>
                    <a:prstClr val="black"/>
                  </a:solidFill>
                  <a:latin typeface="DM Sans"/>
                </a:rPr>
              </a:br>
              <a:r>
                <a:rPr lang="en-US" sz="667" dirty="0">
                  <a:solidFill>
                    <a:prstClr val="black"/>
                  </a:solidFill>
                  <a:latin typeface="DM Sans"/>
                </a:rPr>
                <a:t>- Conduct an educational meeting (15)</a:t>
              </a:r>
              <a:br>
                <a:rPr lang="en-US" sz="667" dirty="0">
                  <a:solidFill>
                    <a:prstClr val="black"/>
                  </a:solidFill>
                  <a:latin typeface="DM Sans"/>
                </a:rPr>
              </a:br>
              <a:r>
                <a:rPr lang="en-US" sz="667" dirty="0">
                  <a:solidFill>
                    <a:prstClr val="black"/>
                  </a:solidFill>
                  <a:latin typeface="DM Sans"/>
                </a:rPr>
                <a:t>- Conduct ongoing training in the form of workshops (19)</a:t>
              </a:r>
            </a:p>
            <a:p>
              <a:pPr defTabSz="1219170" eaLnBrk="0" fontAlgn="base" hangingPunct="0">
                <a:spcBef>
                  <a:spcPct val="0"/>
                </a:spcBef>
                <a:spcAft>
                  <a:spcPct val="0"/>
                </a:spcAft>
              </a:pPr>
              <a:r>
                <a:rPr lang="en-US" sz="667" dirty="0">
                  <a:solidFill>
                    <a:prstClr val="black"/>
                  </a:solidFill>
                  <a:latin typeface="DM Sans"/>
                </a:rPr>
                <a:t>- Distribute educational materials (21)</a:t>
              </a:r>
              <a:endParaRPr lang="en-US" sz="1200" dirty="0">
                <a:solidFill>
                  <a:prstClr val="black"/>
                </a:solidFill>
                <a:latin typeface="DM Sans"/>
              </a:endParaRPr>
            </a:p>
          </p:txBody>
        </p:sp>
        <p:sp>
          <p:nvSpPr>
            <p:cNvPr id="573" name="Rektangel 572">
              <a:extLst>
                <a:ext uri="{FF2B5EF4-FFF2-40B4-BE49-F238E27FC236}">
                  <a16:creationId xmlns:a16="http://schemas.microsoft.com/office/drawing/2014/main" id="{0957C20A-B818-6A30-6457-0A4E50E867BA}"/>
                </a:ext>
              </a:extLst>
            </p:cNvPr>
            <p:cNvSpPr/>
            <p:nvPr/>
          </p:nvSpPr>
          <p:spPr bwMode="auto">
            <a:xfrm>
              <a:off x="363110" y="3219822"/>
              <a:ext cx="1489019" cy="515179"/>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Evaluate and iterative strategies </a:t>
              </a:r>
              <a:br>
                <a:rPr lang="en-US" sz="1200" dirty="0">
                  <a:solidFill>
                    <a:prstClr val="black"/>
                  </a:solidFill>
                  <a:latin typeface="DM Sans"/>
                </a:rPr>
              </a:br>
              <a:r>
                <a:rPr lang="en-US" sz="667" dirty="0">
                  <a:solidFill>
                    <a:prstClr val="black"/>
                  </a:solidFill>
                  <a:latin typeface="DM Sans"/>
                </a:rPr>
                <a:t>- Conduct cyclical small tests of change (14)</a:t>
              </a:r>
            </a:p>
          </p:txBody>
        </p:sp>
        <p:sp>
          <p:nvSpPr>
            <p:cNvPr id="574" name="Rektangel 573">
              <a:extLst>
                <a:ext uri="{FF2B5EF4-FFF2-40B4-BE49-F238E27FC236}">
                  <a16:creationId xmlns:a16="http://schemas.microsoft.com/office/drawing/2014/main" id="{B2A7F87F-09AA-088F-5419-366675BC91A1}"/>
                </a:ext>
              </a:extLst>
            </p:cNvPr>
            <p:cNvSpPr/>
            <p:nvPr/>
          </p:nvSpPr>
          <p:spPr bwMode="auto">
            <a:xfrm>
              <a:off x="365769" y="3878376"/>
              <a:ext cx="1489019" cy="466231"/>
            </a:xfrm>
            <a:prstGeom prst="rect">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ERIC-Cluster - Provide interactive assistance</a:t>
              </a:r>
              <a:br>
                <a:rPr lang="en-US" sz="1200" dirty="0">
                  <a:solidFill>
                    <a:prstClr val="black"/>
                  </a:solidFill>
                  <a:latin typeface="DM Sans"/>
                </a:rPr>
              </a:br>
              <a:r>
                <a:rPr lang="en-US" sz="667" dirty="0">
                  <a:solidFill>
                    <a:prstClr val="black"/>
                  </a:solidFill>
                  <a:latin typeface="DM Sans"/>
                </a:rPr>
                <a:t>- Implementation facilitation (10)</a:t>
              </a:r>
            </a:p>
          </p:txBody>
        </p:sp>
        <p:sp>
          <p:nvSpPr>
            <p:cNvPr id="575" name="Rektangel 574">
              <a:extLst>
                <a:ext uri="{FF2B5EF4-FFF2-40B4-BE49-F238E27FC236}">
                  <a16:creationId xmlns:a16="http://schemas.microsoft.com/office/drawing/2014/main" id="{E73B8687-2987-6E24-0197-42938D8C621D}"/>
                </a:ext>
              </a:extLst>
            </p:cNvPr>
            <p:cNvSpPr/>
            <p:nvPr/>
          </p:nvSpPr>
          <p:spPr bwMode="auto">
            <a:xfrm>
              <a:off x="351142" y="2475851"/>
              <a:ext cx="1489019" cy="599955"/>
            </a:xfrm>
            <a:prstGeom prst="rect">
              <a:avLst/>
            </a:prstGeom>
            <a:ln>
              <a:headEnd type="none" w="med" len="med"/>
              <a:tailEnd type="none" w="med" len="med"/>
            </a:ln>
          </p:spPr>
          <p:style>
            <a:lnRef idx="2">
              <a:schemeClr val="accent6">
                <a:shade val="15000"/>
              </a:schemeClr>
            </a:lnRef>
            <a:fillRef idx="1">
              <a:schemeClr val="accent6"/>
            </a:fillRef>
            <a:effectRef idx="0">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Develop Stakeholder interrelationships </a:t>
              </a:r>
              <a:br>
                <a:rPr lang="en-US" sz="1200" dirty="0">
                  <a:solidFill>
                    <a:prstClr val="black"/>
                  </a:solidFill>
                  <a:latin typeface="DM Sans"/>
                </a:rPr>
              </a:br>
              <a:r>
                <a:rPr lang="en-US" sz="667" dirty="0">
                  <a:solidFill>
                    <a:prstClr val="black"/>
                  </a:solidFill>
                  <a:latin typeface="DM Sans"/>
                </a:rPr>
                <a:t>- Organize implementation teams (48)</a:t>
              </a:r>
            </a:p>
          </p:txBody>
        </p:sp>
        <p:sp>
          <p:nvSpPr>
            <p:cNvPr id="576" name="Rektangel: rundade hörn 575">
              <a:extLst>
                <a:ext uri="{FF2B5EF4-FFF2-40B4-BE49-F238E27FC236}">
                  <a16:creationId xmlns:a16="http://schemas.microsoft.com/office/drawing/2014/main" id="{8DFD5E97-331B-1052-EAC1-217205523DC1}"/>
                </a:ext>
              </a:extLst>
            </p:cNvPr>
            <p:cNvSpPr/>
            <p:nvPr/>
          </p:nvSpPr>
          <p:spPr bwMode="auto">
            <a:xfrm>
              <a:off x="336516" y="1141886"/>
              <a:ext cx="1503645" cy="448449"/>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Implementation Strategies</a:t>
              </a:r>
            </a:p>
          </p:txBody>
        </p:sp>
      </p:grpSp>
      <p:sp>
        <p:nvSpPr>
          <p:cNvPr id="814" name="Rektangel 813">
            <a:extLst>
              <a:ext uri="{FF2B5EF4-FFF2-40B4-BE49-F238E27FC236}">
                <a16:creationId xmlns:a16="http://schemas.microsoft.com/office/drawing/2014/main" id="{14474CDC-2BED-3DC1-0DB1-A9F257CFE954}"/>
              </a:ext>
            </a:extLst>
          </p:cNvPr>
          <p:cNvSpPr/>
          <p:nvPr/>
        </p:nvSpPr>
        <p:spPr bwMode="auto">
          <a:xfrm>
            <a:off x="-2448949" y="0"/>
            <a:ext cx="2448949" cy="6981395"/>
          </a:xfrm>
          <a:prstGeom prst="rect">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Tree>
    <p:extLst>
      <p:ext uri="{BB962C8B-B14F-4D97-AF65-F5344CB8AC3E}">
        <p14:creationId xmlns:p14="http://schemas.microsoft.com/office/powerpoint/2010/main" val="3496846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8F471DDA-BAAB-4858-798E-44B57E5C006D}"/>
              </a:ext>
            </a:extLst>
          </p:cNvPr>
          <p:cNvGrpSpPr/>
          <p:nvPr/>
        </p:nvGrpSpPr>
        <p:grpSpPr>
          <a:xfrm>
            <a:off x="6536388" y="521060"/>
            <a:ext cx="6204776" cy="6108613"/>
            <a:chOff x="3013952" y="756163"/>
            <a:chExt cx="4653582" cy="4581460"/>
          </a:xfrm>
          <a:solidFill>
            <a:srgbClr val="D2D2D2">
              <a:alpha val="20000"/>
            </a:srgbClr>
          </a:solidFill>
        </p:grpSpPr>
        <p:grpSp>
          <p:nvGrpSpPr>
            <p:cNvPr id="8" name="Bild 33" descr="En uppsättning med olika mönstrade cirklar">
              <a:extLst>
                <a:ext uri="{FF2B5EF4-FFF2-40B4-BE49-F238E27FC236}">
                  <a16:creationId xmlns:a16="http://schemas.microsoft.com/office/drawing/2014/main" id="{51A22D57-231A-FDBA-E4EF-8FA856847D41}"/>
                </a:ext>
              </a:extLst>
            </p:cNvPr>
            <p:cNvGrpSpPr/>
            <p:nvPr/>
          </p:nvGrpSpPr>
          <p:grpSpPr>
            <a:xfrm>
              <a:off x="5380871" y="2818576"/>
              <a:ext cx="2286663" cy="2286663"/>
              <a:chOff x="5380871" y="2818576"/>
              <a:chExt cx="2286663" cy="2286663"/>
            </a:xfrm>
            <a:grpFill/>
          </p:grpSpPr>
          <p:sp>
            <p:nvSpPr>
              <p:cNvPr id="72" name="Frihandsfigur: Form 71">
                <a:extLst>
                  <a:ext uri="{FF2B5EF4-FFF2-40B4-BE49-F238E27FC236}">
                    <a16:creationId xmlns:a16="http://schemas.microsoft.com/office/drawing/2014/main" id="{C4A61DB0-751C-9857-E178-050279505512}"/>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3" name="Frihandsfigur: Form 72">
                <a:extLst>
                  <a:ext uri="{FF2B5EF4-FFF2-40B4-BE49-F238E27FC236}">
                    <a16:creationId xmlns:a16="http://schemas.microsoft.com/office/drawing/2014/main" id="{569579D5-CF3C-50BD-D2B9-48F5B58BF89A}"/>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4" name="Frihandsfigur: Form 73">
                <a:extLst>
                  <a:ext uri="{FF2B5EF4-FFF2-40B4-BE49-F238E27FC236}">
                    <a16:creationId xmlns:a16="http://schemas.microsoft.com/office/drawing/2014/main" id="{6FBE4DC1-AA45-461C-2B7B-0AFE732AE788}"/>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5" name="Frihandsfigur: Form 74">
                <a:extLst>
                  <a:ext uri="{FF2B5EF4-FFF2-40B4-BE49-F238E27FC236}">
                    <a16:creationId xmlns:a16="http://schemas.microsoft.com/office/drawing/2014/main" id="{BD4C8DD9-EC62-39C0-99AA-8F084185260F}"/>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6" name="Frihandsfigur: Form 75">
                <a:extLst>
                  <a:ext uri="{FF2B5EF4-FFF2-40B4-BE49-F238E27FC236}">
                    <a16:creationId xmlns:a16="http://schemas.microsoft.com/office/drawing/2014/main" id="{AB745131-DCEF-ADFC-227F-59AA9635D764}"/>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7" name="Frihandsfigur: Form 76">
                <a:extLst>
                  <a:ext uri="{FF2B5EF4-FFF2-40B4-BE49-F238E27FC236}">
                    <a16:creationId xmlns:a16="http://schemas.microsoft.com/office/drawing/2014/main" id="{4DB2F50A-2FFA-A927-A231-23B8108E91F0}"/>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8" name="Frihandsfigur: Form 77">
                <a:extLst>
                  <a:ext uri="{FF2B5EF4-FFF2-40B4-BE49-F238E27FC236}">
                    <a16:creationId xmlns:a16="http://schemas.microsoft.com/office/drawing/2014/main" id="{F3CAA527-15D5-0098-17B3-C241E2C969E9}"/>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9" name="Frihandsfigur: Form 78">
                <a:extLst>
                  <a:ext uri="{FF2B5EF4-FFF2-40B4-BE49-F238E27FC236}">
                    <a16:creationId xmlns:a16="http://schemas.microsoft.com/office/drawing/2014/main" id="{DC7FAD79-0007-0A81-AF7C-A91F9F45A4DF}"/>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0" name="Frihandsfigur: Form 79">
                <a:extLst>
                  <a:ext uri="{FF2B5EF4-FFF2-40B4-BE49-F238E27FC236}">
                    <a16:creationId xmlns:a16="http://schemas.microsoft.com/office/drawing/2014/main" id="{912A99C3-6964-F041-DE9A-76A645EA2858}"/>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1" name="Frihandsfigur: Form 80">
                <a:extLst>
                  <a:ext uri="{FF2B5EF4-FFF2-40B4-BE49-F238E27FC236}">
                    <a16:creationId xmlns:a16="http://schemas.microsoft.com/office/drawing/2014/main" id="{D3D284CB-4543-9880-B23B-7CE3E27B5B58}"/>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2" name="Frihandsfigur: Form 81">
                <a:extLst>
                  <a:ext uri="{FF2B5EF4-FFF2-40B4-BE49-F238E27FC236}">
                    <a16:creationId xmlns:a16="http://schemas.microsoft.com/office/drawing/2014/main" id="{C57C74E4-4560-C165-FDBB-A266F49D99F4}"/>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3" name="Frihandsfigur: Form 82">
                <a:extLst>
                  <a:ext uri="{FF2B5EF4-FFF2-40B4-BE49-F238E27FC236}">
                    <a16:creationId xmlns:a16="http://schemas.microsoft.com/office/drawing/2014/main" id="{156E5919-FC33-1462-1830-E23AE7132E4F}"/>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4" name="Frihandsfigur: Form 83">
                <a:extLst>
                  <a:ext uri="{FF2B5EF4-FFF2-40B4-BE49-F238E27FC236}">
                    <a16:creationId xmlns:a16="http://schemas.microsoft.com/office/drawing/2014/main" id="{FAF310A8-5B1D-47A5-2716-94D03A078F20}"/>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43AD8A41-72CF-A453-617F-DD179E04BE43}"/>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6" name="Frihandsfigur: Form 85">
                <a:extLst>
                  <a:ext uri="{FF2B5EF4-FFF2-40B4-BE49-F238E27FC236}">
                    <a16:creationId xmlns:a16="http://schemas.microsoft.com/office/drawing/2014/main" id="{64AC8C09-7952-1FB6-67EF-6790960E0C76}"/>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7" name="Frihandsfigur: Form 86">
                <a:extLst>
                  <a:ext uri="{FF2B5EF4-FFF2-40B4-BE49-F238E27FC236}">
                    <a16:creationId xmlns:a16="http://schemas.microsoft.com/office/drawing/2014/main" id="{752715B8-4B35-2832-67D5-96CFBA2B76BF}"/>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8" name="Frihandsfigur: Form 87">
                <a:extLst>
                  <a:ext uri="{FF2B5EF4-FFF2-40B4-BE49-F238E27FC236}">
                    <a16:creationId xmlns:a16="http://schemas.microsoft.com/office/drawing/2014/main" id="{4C3C27E4-EC6F-76C2-4B82-9D98ACDF2374}"/>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9" name="Frihandsfigur: Form 88">
                <a:extLst>
                  <a:ext uri="{FF2B5EF4-FFF2-40B4-BE49-F238E27FC236}">
                    <a16:creationId xmlns:a16="http://schemas.microsoft.com/office/drawing/2014/main" id="{6E790BEE-E2FE-8485-FB40-C4B6533DC665}"/>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0" name="Frihandsfigur: Form 89">
                <a:extLst>
                  <a:ext uri="{FF2B5EF4-FFF2-40B4-BE49-F238E27FC236}">
                    <a16:creationId xmlns:a16="http://schemas.microsoft.com/office/drawing/2014/main" id="{A5D5D067-578E-0B53-3CF2-10959F9E6FD2}"/>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137824B3-6B75-EDC8-ACED-3266DB64199E}"/>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17533357-2F0F-E2EF-4903-4387FCDDC193}"/>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71445E86-8C29-72E8-D1A0-25CEE208D021}"/>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5B47E2F4-0F75-C04F-52BB-32A75E504B9A}"/>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A065CB76-EA1C-0AA8-7313-68660D9C4952}"/>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08227486-C7A6-1C6E-EFC8-606E6D53B25B}"/>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15B8F8D9-2F35-651D-C3D3-2B9BA0622576}"/>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8" name="Frihandsfigur: Form 97">
                <a:extLst>
                  <a:ext uri="{FF2B5EF4-FFF2-40B4-BE49-F238E27FC236}">
                    <a16:creationId xmlns:a16="http://schemas.microsoft.com/office/drawing/2014/main" id="{867DD0AC-6BF4-E60C-3A20-E5489E04DFA6}"/>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9" name="Frihandsfigur: Form 8">
              <a:extLst>
                <a:ext uri="{FF2B5EF4-FFF2-40B4-BE49-F238E27FC236}">
                  <a16:creationId xmlns:a16="http://schemas.microsoft.com/office/drawing/2014/main" id="{501F532C-4216-676C-C155-4EBCAAAB5411}"/>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 name="Frihandsfigur: Form 9">
              <a:extLst>
                <a:ext uri="{FF2B5EF4-FFF2-40B4-BE49-F238E27FC236}">
                  <a16:creationId xmlns:a16="http://schemas.microsoft.com/office/drawing/2014/main" id="{C755A098-A9F5-972F-2CAC-111CCB8653EC}"/>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 name="Frihandsfigur: Form 10">
              <a:extLst>
                <a:ext uri="{FF2B5EF4-FFF2-40B4-BE49-F238E27FC236}">
                  <a16:creationId xmlns:a16="http://schemas.microsoft.com/office/drawing/2014/main" id="{6FCE60D4-3DDF-FFAF-3BDA-7AC84EA14C1B}"/>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12" name="Bild 33" descr="En uppsättning med olika mönstrade cirklar">
              <a:extLst>
                <a:ext uri="{FF2B5EF4-FFF2-40B4-BE49-F238E27FC236}">
                  <a16:creationId xmlns:a16="http://schemas.microsoft.com/office/drawing/2014/main" id="{B66F588A-9B8F-09E9-0EAD-C4875C2811AB}"/>
                </a:ext>
              </a:extLst>
            </p:cNvPr>
            <p:cNvGrpSpPr/>
            <p:nvPr/>
          </p:nvGrpSpPr>
          <p:grpSpPr>
            <a:xfrm>
              <a:off x="3013952" y="2999236"/>
              <a:ext cx="2287553" cy="2287553"/>
              <a:chOff x="3013952" y="2999236"/>
              <a:chExt cx="2287553" cy="2287553"/>
            </a:xfrm>
            <a:grpFill/>
          </p:grpSpPr>
          <p:sp>
            <p:nvSpPr>
              <p:cNvPr id="29" name="Frihandsfigur: Form 28">
                <a:extLst>
                  <a:ext uri="{FF2B5EF4-FFF2-40B4-BE49-F238E27FC236}">
                    <a16:creationId xmlns:a16="http://schemas.microsoft.com/office/drawing/2014/main" id="{36609913-DF5F-A606-EE37-12DA4B1FC601}"/>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 name="Frihandsfigur: Form 29">
                <a:extLst>
                  <a:ext uri="{FF2B5EF4-FFF2-40B4-BE49-F238E27FC236}">
                    <a16:creationId xmlns:a16="http://schemas.microsoft.com/office/drawing/2014/main" id="{8E9308AC-7FBD-AA6A-3DC9-455E1F095A21}"/>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1" name="Frihandsfigur: Form 30">
                <a:extLst>
                  <a:ext uri="{FF2B5EF4-FFF2-40B4-BE49-F238E27FC236}">
                    <a16:creationId xmlns:a16="http://schemas.microsoft.com/office/drawing/2014/main" id="{CF8F64F7-177C-6167-D44E-3BE39037FC15}"/>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2" name="Frihandsfigur: Form 31">
                <a:extLst>
                  <a:ext uri="{FF2B5EF4-FFF2-40B4-BE49-F238E27FC236}">
                    <a16:creationId xmlns:a16="http://schemas.microsoft.com/office/drawing/2014/main" id="{2FB611D2-AB41-4ECA-B2C1-23B4866D53AF}"/>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3" name="Frihandsfigur: Form 32">
                <a:extLst>
                  <a:ext uri="{FF2B5EF4-FFF2-40B4-BE49-F238E27FC236}">
                    <a16:creationId xmlns:a16="http://schemas.microsoft.com/office/drawing/2014/main" id="{D2008A50-D235-6E64-E3C5-63554699E5DD}"/>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4" name="Frihandsfigur: Form 33">
                <a:extLst>
                  <a:ext uri="{FF2B5EF4-FFF2-40B4-BE49-F238E27FC236}">
                    <a16:creationId xmlns:a16="http://schemas.microsoft.com/office/drawing/2014/main" id="{5DFB6304-FD73-DDDB-84A1-2296F50E2731}"/>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5" name="Frihandsfigur: Form 34">
                <a:extLst>
                  <a:ext uri="{FF2B5EF4-FFF2-40B4-BE49-F238E27FC236}">
                    <a16:creationId xmlns:a16="http://schemas.microsoft.com/office/drawing/2014/main" id="{BC8DB14A-7A29-1072-5A54-F6856586C7BB}"/>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6" name="Frihandsfigur: Form 35">
                <a:extLst>
                  <a:ext uri="{FF2B5EF4-FFF2-40B4-BE49-F238E27FC236}">
                    <a16:creationId xmlns:a16="http://schemas.microsoft.com/office/drawing/2014/main" id="{3D525358-3507-834F-7719-FCBC76ADAED3}"/>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7" name="Frihandsfigur: Form 36">
                <a:extLst>
                  <a:ext uri="{FF2B5EF4-FFF2-40B4-BE49-F238E27FC236}">
                    <a16:creationId xmlns:a16="http://schemas.microsoft.com/office/drawing/2014/main" id="{B2B7AB7E-7B6E-181B-8783-7EAED8BA515F}"/>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8" name="Frihandsfigur: Form 37">
                <a:extLst>
                  <a:ext uri="{FF2B5EF4-FFF2-40B4-BE49-F238E27FC236}">
                    <a16:creationId xmlns:a16="http://schemas.microsoft.com/office/drawing/2014/main" id="{E4ADE7F3-D84B-0BD3-DE08-D74272B0E0CB}"/>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9" name="Frihandsfigur: Form 38">
                <a:extLst>
                  <a:ext uri="{FF2B5EF4-FFF2-40B4-BE49-F238E27FC236}">
                    <a16:creationId xmlns:a16="http://schemas.microsoft.com/office/drawing/2014/main" id="{CAEA7E5F-DB4F-F87B-5F1E-CC2D34556EBB}"/>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0" name="Frihandsfigur: Form 39">
                <a:extLst>
                  <a:ext uri="{FF2B5EF4-FFF2-40B4-BE49-F238E27FC236}">
                    <a16:creationId xmlns:a16="http://schemas.microsoft.com/office/drawing/2014/main" id="{1F73287E-CE22-202C-4795-2F659EF29BE2}"/>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1" name="Frihandsfigur: Form 40">
                <a:extLst>
                  <a:ext uri="{FF2B5EF4-FFF2-40B4-BE49-F238E27FC236}">
                    <a16:creationId xmlns:a16="http://schemas.microsoft.com/office/drawing/2014/main" id="{98AE203F-C605-2169-7FD4-AC1AE8E4E208}"/>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2" name="Frihandsfigur: Form 41">
                <a:extLst>
                  <a:ext uri="{FF2B5EF4-FFF2-40B4-BE49-F238E27FC236}">
                    <a16:creationId xmlns:a16="http://schemas.microsoft.com/office/drawing/2014/main" id="{38D6AD61-1143-9914-FE90-7716C2CB0C23}"/>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3" name="Frihandsfigur: Form 42">
                <a:extLst>
                  <a:ext uri="{FF2B5EF4-FFF2-40B4-BE49-F238E27FC236}">
                    <a16:creationId xmlns:a16="http://schemas.microsoft.com/office/drawing/2014/main" id="{4BAAB45D-1D7D-41A7-CDB0-3F4D1B65973E}"/>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4" name="Frihandsfigur: Form 43">
                <a:extLst>
                  <a:ext uri="{FF2B5EF4-FFF2-40B4-BE49-F238E27FC236}">
                    <a16:creationId xmlns:a16="http://schemas.microsoft.com/office/drawing/2014/main" id="{FCF3FF2D-5DD4-E63D-3B5C-A2062541C2F2}"/>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5" name="Frihandsfigur: Form 44">
                <a:extLst>
                  <a:ext uri="{FF2B5EF4-FFF2-40B4-BE49-F238E27FC236}">
                    <a16:creationId xmlns:a16="http://schemas.microsoft.com/office/drawing/2014/main" id="{1DEAD744-0E97-DDC5-C971-B0EDA9613FDE}"/>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6" name="Frihandsfigur: Form 45">
                <a:extLst>
                  <a:ext uri="{FF2B5EF4-FFF2-40B4-BE49-F238E27FC236}">
                    <a16:creationId xmlns:a16="http://schemas.microsoft.com/office/drawing/2014/main" id="{1434A788-0E03-4814-52A6-C99457812215}"/>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7" name="Frihandsfigur: Form 46">
                <a:extLst>
                  <a:ext uri="{FF2B5EF4-FFF2-40B4-BE49-F238E27FC236}">
                    <a16:creationId xmlns:a16="http://schemas.microsoft.com/office/drawing/2014/main" id="{AB2D3853-46C9-A831-4DAF-A3F3399EE56C}"/>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8" name="Frihandsfigur: Form 47">
                <a:extLst>
                  <a:ext uri="{FF2B5EF4-FFF2-40B4-BE49-F238E27FC236}">
                    <a16:creationId xmlns:a16="http://schemas.microsoft.com/office/drawing/2014/main" id="{12F8D90F-C8C2-6F94-3049-264B1A29CE54}"/>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9" name="Frihandsfigur: Form 48">
                <a:extLst>
                  <a:ext uri="{FF2B5EF4-FFF2-40B4-BE49-F238E27FC236}">
                    <a16:creationId xmlns:a16="http://schemas.microsoft.com/office/drawing/2014/main" id="{1FF8A03E-4DED-80D9-A45C-7077B225D2D0}"/>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0" name="Frihandsfigur: Form 49">
                <a:extLst>
                  <a:ext uri="{FF2B5EF4-FFF2-40B4-BE49-F238E27FC236}">
                    <a16:creationId xmlns:a16="http://schemas.microsoft.com/office/drawing/2014/main" id="{EED2D33E-CD52-BB5B-7BE8-47AEE2E89738}"/>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1" name="Frihandsfigur: Form 50">
                <a:extLst>
                  <a:ext uri="{FF2B5EF4-FFF2-40B4-BE49-F238E27FC236}">
                    <a16:creationId xmlns:a16="http://schemas.microsoft.com/office/drawing/2014/main" id="{2FA5A815-45CF-0223-CD9F-02B05BFFF7F8}"/>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2" name="Frihandsfigur: Form 51">
                <a:extLst>
                  <a:ext uri="{FF2B5EF4-FFF2-40B4-BE49-F238E27FC236}">
                    <a16:creationId xmlns:a16="http://schemas.microsoft.com/office/drawing/2014/main" id="{C4FB55DC-FCB8-93D3-9286-81C0DD70AEA6}"/>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3" name="Frihandsfigur: Form 52">
                <a:extLst>
                  <a:ext uri="{FF2B5EF4-FFF2-40B4-BE49-F238E27FC236}">
                    <a16:creationId xmlns:a16="http://schemas.microsoft.com/office/drawing/2014/main" id="{1D3A3A3F-E671-3E71-4DC7-EF3A3897591D}"/>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4" name="Frihandsfigur: Form 53">
                <a:extLst>
                  <a:ext uri="{FF2B5EF4-FFF2-40B4-BE49-F238E27FC236}">
                    <a16:creationId xmlns:a16="http://schemas.microsoft.com/office/drawing/2014/main" id="{EA979565-5FD4-F05F-D5D3-5E9F5A43FAEB}"/>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5" name="Frihandsfigur: Form 54">
                <a:extLst>
                  <a:ext uri="{FF2B5EF4-FFF2-40B4-BE49-F238E27FC236}">
                    <a16:creationId xmlns:a16="http://schemas.microsoft.com/office/drawing/2014/main" id="{EAF66FD7-0366-2020-D65E-5081B00E1355}"/>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6" name="Frihandsfigur: Form 55">
                <a:extLst>
                  <a:ext uri="{FF2B5EF4-FFF2-40B4-BE49-F238E27FC236}">
                    <a16:creationId xmlns:a16="http://schemas.microsoft.com/office/drawing/2014/main" id="{7F054B52-3E7A-4220-F0AA-47044EB2A8BA}"/>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7" name="Frihandsfigur: Form 56">
                <a:extLst>
                  <a:ext uri="{FF2B5EF4-FFF2-40B4-BE49-F238E27FC236}">
                    <a16:creationId xmlns:a16="http://schemas.microsoft.com/office/drawing/2014/main" id="{52DD0C46-EA27-96AB-A59E-1811CBACA303}"/>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8" name="Frihandsfigur: Form 57">
                <a:extLst>
                  <a:ext uri="{FF2B5EF4-FFF2-40B4-BE49-F238E27FC236}">
                    <a16:creationId xmlns:a16="http://schemas.microsoft.com/office/drawing/2014/main" id="{42C8F04A-B23F-FE1F-2302-D068FA9691A4}"/>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9" name="Frihandsfigur: Form 58">
                <a:extLst>
                  <a:ext uri="{FF2B5EF4-FFF2-40B4-BE49-F238E27FC236}">
                    <a16:creationId xmlns:a16="http://schemas.microsoft.com/office/drawing/2014/main" id="{6CF45AB2-BF95-693B-821A-A90366E8F57A}"/>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0" name="Frihandsfigur: Form 59">
                <a:extLst>
                  <a:ext uri="{FF2B5EF4-FFF2-40B4-BE49-F238E27FC236}">
                    <a16:creationId xmlns:a16="http://schemas.microsoft.com/office/drawing/2014/main" id="{6383BC44-280C-6EF3-7946-306B8F270992}"/>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1" name="Frihandsfigur: Form 60">
                <a:extLst>
                  <a:ext uri="{FF2B5EF4-FFF2-40B4-BE49-F238E27FC236}">
                    <a16:creationId xmlns:a16="http://schemas.microsoft.com/office/drawing/2014/main" id="{E67A1332-A1B8-C4ED-BE1A-7C9D4689331A}"/>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2" name="Frihandsfigur: Form 61">
                <a:extLst>
                  <a:ext uri="{FF2B5EF4-FFF2-40B4-BE49-F238E27FC236}">
                    <a16:creationId xmlns:a16="http://schemas.microsoft.com/office/drawing/2014/main" id="{D04DA6DB-4EE1-AD97-6416-B76B8EC038DF}"/>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3" name="Frihandsfigur: Form 62">
                <a:extLst>
                  <a:ext uri="{FF2B5EF4-FFF2-40B4-BE49-F238E27FC236}">
                    <a16:creationId xmlns:a16="http://schemas.microsoft.com/office/drawing/2014/main" id="{03994210-EBC6-4827-8657-D519DF725F94}"/>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4" name="Frihandsfigur: Form 63">
                <a:extLst>
                  <a:ext uri="{FF2B5EF4-FFF2-40B4-BE49-F238E27FC236}">
                    <a16:creationId xmlns:a16="http://schemas.microsoft.com/office/drawing/2014/main" id="{2867F91B-3132-C3C1-0437-033400DFADF7}"/>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5" name="Frihandsfigur: Form 64">
                <a:extLst>
                  <a:ext uri="{FF2B5EF4-FFF2-40B4-BE49-F238E27FC236}">
                    <a16:creationId xmlns:a16="http://schemas.microsoft.com/office/drawing/2014/main" id="{2AEF8F71-D392-4EF8-0120-B62A0D13AE16}"/>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6" name="Frihandsfigur: Form 65">
                <a:extLst>
                  <a:ext uri="{FF2B5EF4-FFF2-40B4-BE49-F238E27FC236}">
                    <a16:creationId xmlns:a16="http://schemas.microsoft.com/office/drawing/2014/main" id="{AE2E8167-483F-B49A-08C1-179978DBAB6F}"/>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7" name="Frihandsfigur: Form 66">
                <a:extLst>
                  <a:ext uri="{FF2B5EF4-FFF2-40B4-BE49-F238E27FC236}">
                    <a16:creationId xmlns:a16="http://schemas.microsoft.com/office/drawing/2014/main" id="{9B45A409-CEF5-C044-9662-84C078A11110}"/>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8" name="Frihandsfigur: Form 67">
                <a:extLst>
                  <a:ext uri="{FF2B5EF4-FFF2-40B4-BE49-F238E27FC236}">
                    <a16:creationId xmlns:a16="http://schemas.microsoft.com/office/drawing/2014/main" id="{773A3590-EC0A-8EDC-9AEA-4D20A1665549}"/>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9" name="Frihandsfigur: Form 68">
                <a:extLst>
                  <a:ext uri="{FF2B5EF4-FFF2-40B4-BE49-F238E27FC236}">
                    <a16:creationId xmlns:a16="http://schemas.microsoft.com/office/drawing/2014/main" id="{AD0896BF-9B29-23DF-0D9A-1CB321B4F1A1}"/>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0" name="Frihandsfigur: Form 69">
                <a:extLst>
                  <a:ext uri="{FF2B5EF4-FFF2-40B4-BE49-F238E27FC236}">
                    <a16:creationId xmlns:a16="http://schemas.microsoft.com/office/drawing/2014/main" id="{1A9C049B-1F77-EF45-97BA-F908DC71E836}"/>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1" name="Frihandsfigur: Form 70">
                <a:extLst>
                  <a:ext uri="{FF2B5EF4-FFF2-40B4-BE49-F238E27FC236}">
                    <a16:creationId xmlns:a16="http://schemas.microsoft.com/office/drawing/2014/main" id="{40BC78F6-2225-D55D-BC08-91EF4B1B8C8E}"/>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13" name="Bild 33" descr="En uppsättning med olika mönstrade cirklar">
              <a:extLst>
                <a:ext uri="{FF2B5EF4-FFF2-40B4-BE49-F238E27FC236}">
                  <a16:creationId xmlns:a16="http://schemas.microsoft.com/office/drawing/2014/main" id="{74EBB23F-D7EA-0BB7-A79E-2512B81E911C}"/>
                </a:ext>
              </a:extLst>
            </p:cNvPr>
            <p:cNvGrpSpPr/>
            <p:nvPr/>
          </p:nvGrpSpPr>
          <p:grpSpPr>
            <a:xfrm>
              <a:off x="4100540" y="756163"/>
              <a:ext cx="2300261" cy="2300261"/>
              <a:chOff x="4100540" y="756163"/>
              <a:chExt cx="2300261" cy="2300261"/>
            </a:xfrm>
            <a:grpFill/>
          </p:grpSpPr>
          <p:sp>
            <p:nvSpPr>
              <p:cNvPr id="15" name="Frihandsfigur: Form 14">
                <a:extLst>
                  <a:ext uri="{FF2B5EF4-FFF2-40B4-BE49-F238E27FC236}">
                    <a16:creationId xmlns:a16="http://schemas.microsoft.com/office/drawing/2014/main" id="{4A0266A1-D298-B86B-5077-1045F62D3777}"/>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 name="Frihandsfigur: Form 15">
                <a:extLst>
                  <a:ext uri="{FF2B5EF4-FFF2-40B4-BE49-F238E27FC236}">
                    <a16:creationId xmlns:a16="http://schemas.microsoft.com/office/drawing/2014/main" id="{D7899053-543B-5FEE-1C71-1C8CAEE76735}"/>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 name="Frihandsfigur: Form 16">
                <a:extLst>
                  <a:ext uri="{FF2B5EF4-FFF2-40B4-BE49-F238E27FC236}">
                    <a16:creationId xmlns:a16="http://schemas.microsoft.com/office/drawing/2014/main" id="{8EFD180D-8B57-F794-FE62-E496B79C5E81}"/>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 name="Frihandsfigur: Form 17">
                <a:extLst>
                  <a:ext uri="{FF2B5EF4-FFF2-40B4-BE49-F238E27FC236}">
                    <a16:creationId xmlns:a16="http://schemas.microsoft.com/office/drawing/2014/main" id="{299748CF-27DE-A682-84BE-B494FC37B728}"/>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 name="Frihandsfigur: Form 18">
                <a:extLst>
                  <a:ext uri="{FF2B5EF4-FFF2-40B4-BE49-F238E27FC236}">
                    <a16:creationId xmlns:a16="http://schemas.microsoft.com/office/drawing/2014/main" id="{AD16DEBE-22E3-DF2D-FD88-0E9755E4EA1A}"/>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 name="Frihandsfigur: Form 19">
                <a:extLst>
                  <a:ext uri="{FF2B5EF4-FFF2-40B4-BE49-F238E27FC236}">
                    <a16:creationId xmlns:a16="http://schemas.microsoft.com/office/drawing/2014/main" id="{2789D300-A328-AF97-0AD2-5ED1807ADA1D}"/>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 name="Frihandsfigur: Form 20">
                <a:extLst>
                  <a:ext uri="{FF2B5EF4-FFF2-40B4-BE49-F238E27FC236}">
                    <a16:creationId xmlns:a16="http://schemas.microsoft.com/office/drawing/2014/main" id="{E9049E64-6BC2-DA00-1ADF-DA9ACDC213EB}"/>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 name="Frihandsfigur: Form 21">
                <a:extLst>
                  <a:ext uri="{FF2B5EF4-FFF2-40B4-BE49-F238E27FC236}">
                    <a16:creationId xmlns:a16="http://schemas.microsoft.com/office/drawing/2014/main" id="{3521B55A-D818-2157-7298-DFDDECC89F27}"/>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3" name="Frihandsfigur: Form 22">
                <a:extLst>
                  <a:ext uri="{FF2B5EF4-FFF2-40B4-BE49-F238E27FC236}">
                    <a16:creationId xmlns:a16="http://schemas.microsoft.com/office/drawing/2014/main" id="{3F9BC691-0FBC-1C2E-E45C-8C9A4654C437}"/>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4" name="Frihandsfigur: Form 23">
                <a:extLst>
                  <a:ext uri="{FF2B5EF4-FFF2-40B4-BE49-F238E27FC236}">
                    <a16:creationId xmlns:a16="http://schemas.microsoft.com/office/drawing/2014/main" id="{D93CF1AC-6DE8-86B8-D8B4-E660DBAFD9C6}"/>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 name="Frihandsfigur: Form 24">
                <a:extLst>
                  <a:ext uri="{FF2B5EF4-FFF2-40B4-BE49-F238E27FC236}">
                    <a16:creationId xmlns:a16="http://schemas.microsoft.com/office/drawing/2014/main" id="{B85D33B7-E329-1DE6-6184-491F1F1B53F6}"/>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6" name="Frihandsfigur: Form 25">
                <a:extLst>
                  <a:ext uri="{FF2B5EF4-FFF2-40B4-BE49-F238E27FC236}">
                    <a16:creationId xmlns:a16="http://schemas.microsoft.com/office/drawing/2014/main" id="{E531D695-D9BF-76CA-D921-D1AB9A7D52B1}"/>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 name="Frihandsfigur: Form 26">
                <a:extLst>
                  <a:ext uri="{FF2B5EF4-FFF2-40B4-BE49-F238E27FC236}">
                    <a16:creationId xmlns:a16="http://schemas.microsoft.com/office/drawing/2014/main" id="{475DF40B-521B-C309-B5E5-A709780B4589}"/>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 name="Frihandsfigur: Form 27">
                <a:extLst>
                  <a:ext uri="{FF2B5EF4-FFF2-40B4-BE49-F238E27FC236}">
                    <a16:creationId xmlns:a16="http://schemas.microsoft.com/office/drawing/2014/main" id="{2BCDE1C3-D0E4-36F4-9136-CF4AAF3FBF80}"/>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14" name="Frihandsfigur: Form 13">
              <a:extLst>
                <a:ext uri="{FF2B5EF4-FFF2-40B4-BE49-F238E27FC236}">
                  <a16:creationId xmlns:a16="http://schemas.microsoft.com/office/drawing/2014/main" id="{7EB4548F-AFAB-D5D9-86BA-DC8A47AEB683}"/>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 name="Rubrik 1">
            <a:extLst>
              <a:ext uri="{FF2B5EF4-FFF2-40B4-BE49-F238E27FC236}">
                <a16:creationId xmlns:a16="http://schemas.microsoft.com/office/drawing/2014/main" id="{E9581B03-ED1D-F5A8-6F8D-C8E709DC03E7}"/>
              </a:ext>
            </a:extLst>
          </p:cNvPr>
          <p:cNvSpPr>
            <a:spLocks noGrp="1"/>
          </p:cNvSpPr>
          <p:nvPr>
            <p:ph type="title"/>
          </p:nvPr>
        </p:nvSpPr>
        <p:spPr/>
        <p:txBody>
          <a:bodyPr/>
          <a:lstStyle/>
          <a:p>
            <a:r>
              <a:rPr lang="en-US" dirty="0"/>
              <a:t>AIM</a:t>
            </a:r>
          </a:p>
        </p:txBody>
      </p:sp>
      <p:sp>
        <p:nvSpPr>
          <p:cNvPr id="3" name="Platshållare för innehåll 2">
            <a:extLst>
              <a:ext uri="{FF2B5EF4-FFF2-40B4-BE49-F238E27FC236}">
                <a16:creationId xmlns:a16="http://schemas.microsoft.com/office/drawing/2014/main" id="{C85012C9-A289-8E85-BF47-01B9C701FAC4}"/>
              </a:ext>
            </a:extLst>
          </p:cNvPr>
          <p:cNvSpPr>
            <a:spLocks noGrp="1"/>
          </p:cNvSpPr>
          <p:nvPr>
            <p:ph idx="1"/>
          </p:nvPr>
        </p:nvSpPr>
        <p:spPr>
          <a:xfrm>
            <a:off x="341295" y="1302205"/>
            <a:ext cx="11508324" cy="4623072"/>
          </a:xfrm>
        </p:spPr>
        <p:txBody>
          <a:bodyPr/>
          <a:lstStyle/>
          <a:p>
            <a:r>
              <a:rPr lang="en-US" dirty="0">
                <a:ea typeface="Calibri" panose="020F0502020204030204" pitchFamily="34" charset="0"/>
                <a:cs typeface="Times New Roman" panose="02020603050405020304" pitchFamily="18" charset="0"/>
              </a:rPr>
              <a:t>The doctoral thesis explores mechanisms in a multifaceted implementation strategy used to implement an evidence-based guideline for preventing work-related mental health problems within a school setting. Using quantitative and qualitative methods,  we examine </a:t>
            </a:r>
            <a:r>
              <a:rPr lang="en-US" i="1" dirty="0">
                <a:ea typeface="Calibri" panose="020F0502020204030204" pitchFamily="34" charset="0"/>
                <a:cs typeface="Times New Roman" panose="02020603050405020304" pitchFamily="18" charset="0"/>
              </a:rPr>
              <a:t>how</a:t>
            </a:r>
            <a:r>
              <a:rPr lang="en-US" dirty="0">
                <a:ea typeface="Calibri" panose="020F0502020204030204" pitchFamily="34" charset="0"/>
                <a:cs typeface="Times New Roman" panose="02020603050405020304" pitchFamily="18" charset="0"/>
              </a:rPr>
              <a:t> and </a:t>
            </a:r>
            <a:r>
              <a:rPr lang="en-US" i="1" dirty="0">
                <a:ea typeface="Calibri" panose="020F0502020204030204" pitchFamily="34" charset="0"/>
                <a:cs typeface="Times New Roman" panose="02020603050405020304" pitchFamily="18" charset="0"/>
              </a:rPr>
              <a:t>why</a:t>
            </a:r>
            <a:r>
              <a:rPr lang="en-US" dirty="0">
                <a:ea typeface="Calibri" panose="020F0502020204030204" pitchFamily="34" charset="0"/>
                <a:cs typeface="Times New Roman" panose="02020603050405020304" pitchFamily="18" charset="0"/>
              </a:rPr>
              <a:t> this strategy produces change.</a:t>
            </a:r>
            <a:br>
              <a:rPr lang="en-US" dirty="0">
                <a:ea typeface="Calibri" panose="020F0502020204030204" pitchFamily="34" charset="0"/>
                <a:cs typeface="Times New Roman" panose="02020603050405020304" pitchFamily="18" charset="0"/>
              </a:rPr>
            </a:br>
            <a:br>
              <a:rPr lang="en-US" dirty="0">
                <a:ea typeface="Calibri" panose="020F0502020204030204" pitchFamily="34" charset="0"/>
                <a:cs typeface="Times New Roman" panose="02020603050405020304" pitchFamily="18" charset="0"/>
              </a:rPr>
            </a:br>
            <a:r>
              <a:rPr lang="en-US" sz="1867" b="1" dirty="0">
                <a:ea typeface="Calibri" panose="020F0502020204030204" pitchFamily="34" charset="0"/>
                <a:cs typeface="Times New Roman" panose="02020603050405020304" pitchFamily="18" charset="0"/>
              </a:rPr>
              <a:t>Study 1 </a:t>
            </a:r>
            <a:r>
              <a:rPr lang="en-US" sz="1867" dirty="0">
                <a:ea typeface="Calibri" panose="020F0502020204030204" pitchFamily="34" charset="0"/>
                <a:cs typeface="Times New Roman" panose="02020603050405020304" pitchFamily="18" charset="0"/>
              </a:rPr>
              <a:t>– </a:t>
            </a:r>
            <a:r>
              <a:rPr lang="en-US" sz="1867" spc="27" dirty="0">
                <a:solidFill>
                  <a:srgbClr val="000000"/>
                </a:solidFill>
                <a:ea typeface="Calibri" panose="020F0502020204030204" pitchFamily="34" charset="0"/>
              </a:rPr>
              <a:t>Favorable effects in guideline fidelity were observed between baseline and 12 months for the multifaceted strategy compared to the control (B= 2.81, 95 CI: 2.49 to 3.12, p=&lt;.001).</a:t>
            </a:r>
            <a:br>
              <a:rPr lang="en-US" dirty="0">
                <a:ea typeface="Calibri" panose="020F0502020204030204" pitchFamily="34" charset="0"/>
                <a:cs typeface="Times New Roman" panose="02020603050405020304" pitchFamily="18" charset="0"/>
              </a:rPr>
            </a:br>
            <a:r>
              <a:rPr lang="en-US" sz="1867" b="1" dirty="0">
                <a:ea typeface="Calibri" panose="020F0502020204030204" pitchFamily="34" charset="0"/>
                <a:cs typeface="Times New Roman" panose="02020603050405020304" pitchFamily="18" charset="0"/>
              </a:rPr>
              <a:t>Study 2 </a:t>
            </a:r>
            <a:r>
              <a:rPr lang="en-US" sz="1867" dirty="0">
                <a:ea typeface="Calibri" panose="020F0502020204030204" pitchFamily="34" charset="0"/>
                <a:cs typeface="Times New Roman" panose="02020603050405020304" pitchFamily="18" charset="0"/>
              </a:rPr>
              <a:t>– </a:t>
            </a:r>
            <a:r>
              <a:rPr lang="en-US" sz="1867" spc="27" dirty="0">
                <a:solidFill>
                  <a:srgbClr val="000000"/>
                </a:solidFill>
                <a:ea typeface="Calibri" panose="020F0502020204030204" pitchFamily="34" charset="0"/>
              </a:rPr>
              <a:t>A partial mediation effect was present in nine out of ten mediators (indirect effects= 0.35 to 2.01, p&lt;.05). </a:t>
            </a:r>
            <a:r>
              <a:rPr lang="en-US" sz="1867" dirty="0">
                <a:ea typeface="Calibri" panose="020F0502020204030204" pitchFamily="34" charset="0"/>
              </a:rPr>
              <a:t>The largest proportion of the strategy’s effect on fidelity was mediated through skills </a:t>
            </a:r>
            <a:r>
              <a:rPr lang="en-US" sz="1867" spc="27" dirty="0">
                <a:solidFill>
                  <a:srgbClr val="000000"/>
                </a:solidFill>
                <a:ea typeface="Calibri" panose="020F0502020204030204" pitchFamily="34" charset="0"/>
              </a:rPr>
              <a:t>(41%) </a:t>
            </a:r>
            <a:r>
              <a:rPr lang="en-US" sz="1867" dirty="0">
                <a:ea typeface="Calibri" panose="020F0502020204030204" pitchFamily="34" charset="0"/>
              </a:rPr>
              <a:t>and behavioral regulation </a:t>
            </a:r>
            <a:r>
              <a:rPr lang="en-US" sz="1867" spc="27" dirty="0">
                <a:solidFill>
                  <a:srgbClr val="000000"/>
                </a:solidFill>
                <a:ea typeface="Calibri" panose="020F0502020204030204" pitchFamily="34" charset="0"/>
              </a:rPr>
              <a:t>(35%). </a:t>
            </a:r>
            <a:br>
              <a:rPr lang="en-US" dirty="0">
                <a:ea typeface="Calibri" panose="020F0502020204030204" pitchFamily="34" charset="0"/>
                <a:cs typeface="Times New Roman" panose="02020603050405020304" pitchFamily="18" charset="0"/>
              </a:rPr>
            </a:br>
            <a:r>
              <a:rPr lang="en-US" sz="1867" b="1" dirty="0">
                <a:ea typeface="Calibri" panose="020F0502020204030204" pitchFamily="34" charset="0"/>
                <a:cs typeface="Times New Roman" panose="02020603050405020304" pitchFamily="18" charset="0"/>
              </a:rPr>
              <a:t>Study 3 </a:t>
            </a:r>
            <a:r>
              <a:rPr lang="en-US" sz="1867" dirty="0">
                <a:ea typeface="Calibri" panose="020F0502020204030204" pitchFamily="34" charset="0"/>
                <a:cs typeface="Times New Roman" panose="02020603050405020304" pitchFamily="18" charset="0"/>
              </a:rPr>
              <a:t>- </a:t>
            </a:r>
            <a:r>
              <a:rPr lang="en-US" sz="1867" dirty="0">
                <a:ea typeface="Calibri" panose="020F0502020204030204" pitchFamily="34" charset="0"/>
                <a:cs typeface="Arial" panose="020B0604020202020204" pitchFamily="34" charset="0"/>
              </a:rPr>
              <a:t>Investigate how, why, and under what conditions the five discrete implementation strategies contributed to the implementation of the guideline.</a:t>
            </a:r>
            <a:endParaRPr lang="en-US" sz="1867" dirty="0"/>
          </a:p>
          <a:p>
            <a:endParaRPr lang="sv-SE" sz="1867" dirty="0">
              <a:ea typeface="Calibri" panose="020F0502020204030204" pitchFamily="34" charset="0"/>
              <a:cs typeface="Times New Roman" panose="02020603050405020304" pitchFamily="18" charset="0"/>
            </a:endParaRPr>
          </a:p>
          <a:p>
            <a:endParaRPr lang="en-US" dirty="0"/>
          </a:p>
        </p:txBody>
      </p:sp>
      <p:sp>
        <p:nvSpPr>
          <p:cNvPr id="4" name="Platshållare för sidfot 3">
            <a:extLst>
              <a:ext uri="{FF2B5EF4-FFF2-40B4-BE49-F238E27FC236}">
                <a16:creationId xmlns:a16="http://schemas.microsoft.com/office/drawing/2014/main" id="{92752994-B220-7D2C-A5D7-052F749F9CDF}"/>
              </a:ext>
            </a:extLst>
          </p:cNvPr>
          <p:cNvSpPr>
            <a:spLocks noGrp="1"/>
          </p:cNvSpPr>
          <p:nvPr>
            <p:ph type="ftr" sz="quarter" idx="3"/>
          </p:nvPr>
        </p:nvSpPr>
        <p:spPr/>
        <p:txBody>
          <a:bodyPr/>
          <a:lstStyle/>
          <a:p>
            <a:pPr defTabSz="1219170" eaLnBrk="0" fontAlgn="base" hangingPunct="0">
              <a:spcBef>
                <a:spcPct val="0"/>
              </a:spcBef>
              <a:spcAft>
                <a:spcPct val="0"/>
              </a:spcAft>
            </a:pPr>
            <a:r>
              <a:rPr lang="sv-SE">
                <a:latin typeface="DM Sans"/>
              </a:rPr>
              <a:t>Karolinska Institutet - ett medicinskt universitet</a:t>
            </a:r>
            <a:endParaRPr lang="sv-SE" dirty="0">
              <a:latin typeface="DM Sans"/>
            </a:endParaRPr>
          </a:p>
        </p:txBody>
      </p:sp>
      <p:sp>
        <p:nvSpPr>
          <p:cNvPr id="5" name="Platshållare för datum 4">
            <a:extLst>
              <a:ext uri="{FF2B5EF4-FFF2-40B4-BE49-F238E27FC236}">
                <a16:creationId xmlns:a16="http://schemas.microsoft.com/office/drawing/2014/main" id="{8590D283-7444-CC70-14EA-44EB066E57BD}"/>
              </a:ext>
            </a:extLst>
          </p:cNvPr>
          <p:cNvSpPr>
            <a:spLocks noGrp="1"/>
          </p:cNvSpPr>
          <p:nvPr>
            <p:ph type="dt" sz="half" idx="10"/>
          </p:nvPr>
        </p:nvSpPr>
        <p:spPr/>
        <p:txBody>
          <a:bodyPr/>
          <a:lstStyle/>
          <a:p>
            <a:pPr defTabSz="1219170" eaLnBrk="0" fontAlgn="base" hangingPunct="0">
              <a:spcBef>
                <a:spcPct val="0"/>
              </a:spcBef>
              <a:spcAft>
                <a:spcPct val="0"/>
              </a:spcAft>
            </a:pPr>
            <a:fld id="{842A2CD5-DA8C-4B9D-8315-B34160A16C25}" type="datetime4">
              <a:rPr lang="sv-SE">
                <a:solidFill>
                  <a:srgbClr val="4F0433"/>
                </a:solidFill>
                <a:latin typeface="DM Sans"/>
              </a:rPr>
              <a:pPr defTabSz="1219170" eaLnBrk="0" fontAlgn="base" hangingPunct="0">
                <a:spcBef>
                  <a:spcPct val="0"/>
                </a:spcBef>
                <a:spcAft>
                  <a:spcPct val="0"/>
                </a:spcAft>
              </a:pPr>
              <a:t>1 juni 2025</a:t>
            </a:fld>
            <a:endParaRPr lang="sv-SE">
              <a:solidFill>
                <a:srgbClr val="4F0433"/>
              </a:solidFill>
              <a:latin typeface="DM Sans"/>
            </a:endParaRPr>
          </a:p>
        </p:txBody>
      </p:sp>
      <p:sp>
        <p:nvSpPr>
          <p:cNvPr id="6" name="Platshållare för bildnummer 5">
            <a:extLst>
              <a:ext uri="{FF2B5EF4-FFF2-40B4-BE49-F238E27FC236}">
                <a16:creationId xmlns:a16="http://schemas.microsoft.com/office/drawing/2014/main" id="{66CAA947-628A-83BF-6E6B-0274B05120A7}"/>
              </a:ext>
            </a:extLst>
          </p:cNvPr>
          <p:cNvSpPr>
            <a:spLocks noGrp="1"/>
          </p:cNvSpPr>
          <p:nvPr>
            <p:ph type="sldNum" sz="quarter" idx="12"/>
          </p:nvPr>
        </p:nvSpPr>
        <p:spPr/>
        <p:txBody>
          <a:bodyPr/>
          <a:lstStyle/>
          <a:p>
            <a:pPr defTabSz="1219170" eaLnBrk="0" fontAlgn="base" hangingPunct="0">
              <a:spcBef>
                <a:spcPct val="0"/>
              </a:spcBef>
              <a:spcAft>
                <a:spcPct val="0"/>
              </a:spcAft>
            </a:pPr>
            <a:fld id="{15859C56-CB7E-413F-8971-4226A1EF6823}" type="slidenum">
              <a:rPr lang="sv-SE">
                <a:solidFill>
                  <a:srgbClr val="4F0433"/>
                </a:solidFill>
                <a:latin typeface="DM Sans"/>
              </a:rPr>
              <a:pPr defTabSz="1219170" eaLnBrk="0" fontAlgn="base" hangingPunct="0">
                <a:spcBef>
                  <a:spcPct val="0"/>
                </a:spcBef>
                <a:spcAft>
                  <a:spcPct val="0"/>
                </a:spcAft>
              </a:pPr>
              <a:t>27</a:t>
            </a:fld>
            <a:endParaRPr lang="sv-SE">
              <a:solidFill>
                <a:srgbClr val="4F0433"/>
              </a:solidFill>
              <a:latin typeface="DM Sans"/>
            </a:endParaRPr>
          </a:p>
        </p:txBody>
      </p:sp>
      <p:sp>
        <p:nvSpPr>
          <p:cNvPr id="99" name="Rektangel 98">
            <a:extLst>
              <a:ext uri="{FF2B5EF4-FFF2-40B4-BE49-F238E27FC236}">
                <a16:creationId xmlns:a16="http://schemas.microsoft.com/office/drawing/2014/main" id="{DA1D94C2-C3B6-AE16-2B5A-66CAD4AFDD70}"/>
              </a:ext>
            </a:extLst>
          </p:cNvPr>
          <p:cNvSpPr/>
          <p:nvPr/>
        </p:nvSpPr>
        <p:spPr bwMode="auto">
          <a:xfrm flipH="1">
            <a:off x="12442295" y="-96011"/>
            <a:ext cx="7383231" cy="6981395"/>
          </a:xfrm>
          <a:prstGeom prst="rect">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Tree>
    <p:extLst>
      <p:ext uri="{BB962C8B-B14F-4D97-AF65-F5344CB8AC3E}">
        <p14:creationId xmlns:p14="http://schemas.microsoft.com/office/powerpoint/2010/main" val="1938650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C250A-CCA0-5D15-73C3-AFAE77BA1874}"/>
            </a:ext>
          </a:extLst>
        </p:cNvPr>
        <p:cNvGrpSpPr/>
        <p:nvPr/>
      </p:nvGrpSpPr>
      <p:grpSpPr>
        <a:xfrm>
          <a:off x="0" y="0"/>
          <a:ext cx="0" cy="0"/>
          <a:chOff x="0" y="0"/>
          <a:chExt cx="0" cy="0"/>
        </a:xfrm>
      </p:grpSpPr>
      <p:grpSp>
        <p:nvGrpSpPr>
          <p:cNvPr id="7" name="Grupp 6">
            <a:extLst>
              <a:ext uri="{FF2B5EF4-FFF2-40B4-BE49-F238E27FC236}">
                <a16:creationId xmlns:a16="http://schemas.microsoft.com/office/drawing/2014/main" id="{B6E7F81E-2BA8-2CE4-24DA-2769875B9000}"/>
              </a:ext>
            </a:extLst>
          </p:cNvPr>
          <p:cNvGrpSpPr/>
          <p:nvPr/>
        </p:nvGrpSpPr>
        <p:grpSpPr>
          <a:xfrm>
            <a:off x="6536388" y="521060"/>
            <a:ext cx="6204776" cy="6108613"/>
            <a:chOff x="3013952" y="756163"/>
            <a:chExt cx="4653582" cy="4581460"/>
          </a:xfrm>
          <a:solidFill>
            <a:srgbClr val="D2D2D2">
              <a:alpha val="20000"/>
            </a:srgbClr>
          </a:solidFill>
        </p:grpSpPr>
        <p:grpSp>
          <p:nvGrpSpPr>
            <p:cNvPr id="8" name="Bild 33" descr="En uppsättning med olika mönstrade cirklar">
              <a:extLst>
                <a:ext uri="{FF2B5EF4-FFF2-40B4-BE49-F238E27FC236}">
                  <a16:creationId xmlns:a16="http://schemas.microsoft.com/office/drawing/2014/main" id="{B9FDCF1C-2595-04C8-FD51-0A2F2D5751C1}"/>
                </a:ext>
              </a:extLst>
            </p:cNvPr>
            <p:cNvGrpSpPr/>
            <p:nvPr/>
          </p:nvGrpSpPr>
          <p:grpSpPr>
            <a:xfrm>
              <a:off x="5380871" y="2818576"/>
              <a:ext cx="2286663" cy="2286663"/>
              <a:chOff x="5380871" y="2818576"/>
              <a:chExt cx="2286663" cy="2286663"/>
            </a:xfrm>
            <a:grpFill/>
          </p:grpSpPr>
          <p:sp>
            <p:nvSpPr>
              <p:cNvPr id="72" name="Frihandsfigur: Form 71">
                <a:extLst>
                  <a:ext uri="{FF2B5EF4-FFF2-40B4-BE49-F238E27FC236}">
                    <a16:creationId xmlns:a16="http://schemas.microsoft.com/office/drawing/2014/main" id="{C873C3FA-CDA9-A0A4-3B80-5B276E9547B1}"/>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3" name="Frihandsfigur: Form 72">
                <a:extLst>
                  <a:ext uri="{FF2B5EF4-FFF2-40B4-BE49-F238E27FC236}">
                    <a16:creationId xmlns:a16="http://schemas.microsoft.com/office/drawing/2014/main" id="{315531FC-C7C7-B757-6FFE-0902BF400ADA}"/>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4" name="Frihandsfigur: Form 73">
                <a:extLst>
                  <a:ext uri="{FF2B5EF4-FFF2-40B4-BE49-F238E27FC236}">
                    <a16:creationId xmlns:a16="http://schemas.microsoft.com/office/drawing/2014/main" id="{DEC2B309-B8FD-8BB0-36C1-641A18F75C18}"/>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5" name="Frihandsfigur: Form 74">
                <a:extLst>
                  <a:ext uri="{FF2B5EF4-FFF2-40B4-BE49-F238E27FC236}">
                    <a16:creationId xmlns:a16="http://schemas.microsoft.com/office/drawing/2014/main" id="{1437861A-C878-47C6-A25E-0E8406C00F88}"/>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6" name="Frihandsfigur: Form 75">
                <a:extLst>
                  <a:ext uri="{FF2B5EF4-FFF2-40B4-BE49-F238E27FC236}">
                    <a16:creationId xmlns:a16="http://schemas.microsoft.com/office/drawing/2014/main" id="{1CC2061C-3727-4733-BA4F-7FA452EC8D13}"/>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7" name="Frihandsfigur: Form 76">
                <a:extLst>
                  <a:ext uri="{FF2B5EF4-FFF2-40B4-BE49-F238E27FC236}">
                    <a16:creationId xmlns:a16="http://schemas.microsoft.com/office/drawing/2014/main" id="{232592AB-BA4A-62FE-F1CD-8BC1A9FBE10B}"/>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8" name="Frihandsfigur: Form 77">
                <a:extLst>
                  <a:ext uri="{FF2B5EF4-FFF2-40B4-BE49-F238E27FC236}">
                    <a16:creationId xmlns:a16="http://schemas.microsoft.com/office/drawing/2014/main" id="{F2810498-6D91-ABE8-2FB7-6076B23391AD}"/>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9" name="Frihandsfigur: Form 78">
                <a:extLst>
                  <a:ext uri="{FF2B5EF4-FFF2-40B4-BE49-F238E27FC236}">
                    <a16:creationId xmlns:a16="http://schemas.microsoft.com/office/drawing/2014/main" id="{9EC84FEB-FDCE-BE3B-3B4D-1095DD316AC0}"/>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0" name="Frihandsfigur: Form 79">
                <a:extLst>
                  <a:ext uri="{FF2B5EF4-FFF2-40B4-BE49-F238E27FC236}">
                    <a16:creationId xmlns:a16="http://schemas.microsoft.com/office/drawing/2014/main" id="{B3A49C27-433C-014F-46B3-2439E4959474}"/>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1" name="Frihandsfigur: Form 80">
                <a:extLst>
                  <a:ext uri="{FF2B5EF4-FFF2-40B4-BE49-F238E27FC236}">
                    <a16:creationId xmlns:a16="http://schemas.microsoft.com/office/drawing/2014/main" id="{01E166C8-3B8D-4E0D-0F7C-E2C9E0009806}"/>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2" name="Frihandsfigur: Form 81">
                <a:extLst>
                  <a:ext uri="{FF2B5EF4-FFF2-40B4-BE49-F238E27FC236}">
                    <a16:creationId xmlns:a16="http://schemas.microsoft.com/office/drawing/2014/main" id="{F6A0C71F-273B-AAF4-2A2E-78B721D247F6}"/>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3" name="Frihandsfigur: Form 82">
                <a:extLst>
                  <a:ext uri="{FF2B5EF4-FFF2-40B4-BE49-F238E27FC236}">
                    <a16:creationId xmlns:a16="http://schemas.microsoft.com/office/drawing/2014/main" id="{E10FFE75-A7B5-F0D2-19D8-6011A038B8EC}"/>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4" name="Frihandsfigur: Form 83">
                <a:extLst>
                  <a:ext uri="{FF2B5EF4-FFF2-40B4-BE49-F238E27FC236}">
                    <a16:creationId xmlns:a16="http://schemas.microsoft.com/office/drawing/2014/main" id="{51F27DF6-2CF8-289C-E6C8-FACB19415D97}"/>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2BD98B9C-6175-70FB-8F3C-5BD6A0455183}"/>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6" name="Frihandsfigur: Form 85">
                <a:extLst>
                  <a:ext uri="{FF2B5EF4-FFF2-40B4-BE49-F238E27FC236}">
                    <a16:creationId xmlns:a16="http://schemas.microsoft.com/office/drawing/2014/main" id="{D4CC7798-40FE-ABB0-309D-29543FB91E8E}"/>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7" name="Frihandsfigur: Form 86">
                <a:extLst>
                  <a:ext uri="{FF2B5EF4-FFF2-40B4-BE49-F238E27FC236}">
                    <a16:creationId xmlns:a16="http://schemas.microsoft.com/office/drawing/2014/main" id="{BC77BAB5-FC12-3A07-F715-34D42E87FC3C}"/>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8" name="Frihandsfigur: Form 87">
                <a:extLst>
                  <a:ext uri="{FF2B5EF4-FFF2-40B4-BE49-F238E27FC236}">
                    <a16:creationId xmlns:a16="http://schemas.microsoft.com/office/drawing/2014/main" id="{91555392-E7AD-D34C-157B-4245D60A238F}"/>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9" name="Frihandsfigur: Form 88">
                <a:extLst>
                  <a:ext uri="{FF2B5EF4-FFF2-40B4-BE49-F238E27FC236}">
                    <a16:creationId xmlns:a16="http://schemas.microsoft.com/office/drawing/2014/main" id="{A45742C1-8999-2FAA-FA2C-481E13F31AEA}"/>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0" name="Frihandsfigur: Form 89">
                <a:extLst>
                  <a:ext uri="{FF2B5EF4-FFF2-40B4-BE49-F238E27FC236}">
                    <a16:creationId xmlns:a16="http://schemas.microsoft.com/office/drawing/2014/main" id="{0E00CF16-2C5F-BED8-4B32-2EE432948F34}"/>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53BA769E-E339-FE9D-FBC4-19C2395053A1}"/>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4ADBBF50-7DED-09E8-B10B-6A3088653061}"/>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2BE3AED7-8B28-97A2-BF90-B7BC2EE61141}"/>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325DD664-0622-D442-E19F-D65DF9B62614}"/>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A7C6700E-3CF5-7B04-AFF0-267C5FF69369}"/>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F1529E13-3169-BBBE-9CFA-F45B9C1E7889}"/>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080DBAD6-93D6-D04F-B189-D7530CE65E20}"/>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8" name="Frihandsfigur: Form 97">
                <a:extLst>
                  <a:ext uri="{FF2B5EF4-FFF2-40B4-BE49-F238E27FC236}">
                    <a16:creationId xmlns:a16="http://schemas.microsoft.com/office/drawing/2014/main" id="{DE3FD607-A338-2C49-A893-EB11ECB16F7C}"/>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9" name="Frihandsfigur: Form 8">
              <a:extLst>
                <a:ext uri="{FF2B5EF4-FFF2-40B4-BE49-F238E27FC236}">
                  <a16:creationId xmlns:a16="http://schemas.microsoft.com/office/drawing/2014/main" id="{F62BDF5C-4879-5D07-C16C-197981FCB6CE}"/>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 name="Frihandsfigur: Form 9">
              <a:extLst>
                <a:ext uri="{FF2B5EF4-FFF2-40B4-BE49-F238E27FC236}">
                  <a16:creationId xmlns:a16="http://schemas.microsoft.com/office/drawing/2014/main" id="{03C15B9F-294D-2A4A-0C6F-BC66F2FA9DD9}"/>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 name="Frihandsfigur: Form 10">
              <a:extLst>
                <a:ext uri="{FF2B5EF4-FFF2-40B4-BE49-F238E27FC236}">
                  <a16:creationId xmlns:a16="http://schemas.microsoft.com/office/drawing/2014/main" id="{2FB9491C-B8C6-BF85-8D27-67397D687E7E}"/>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12" name="Bild 33" descr="En uppsättning med olika mönstrade cirklar">
              <a:extLst>
                <a:ext uri="{FF2B5EF4-FFF2-40B4-BE49-F238E27FC236}">
                  <a16:creationId xmlns:a16="http://schemas.microsoft.com/office/drawing/2014/main" id="{EDB2862C-8F48-575E-7C19-FB6B247D0AC5}"/>
                </a:ext>
              </a:extLst>
            </p:cNvPr>
            <p:cNvGrpSpPr/>
            <p:nvPr/>
          </p:nvGrpSpPr>
          <p:grpSpPr>
            <a:xfrm>
              <a:off x="3013952" y="2999236"/>
              <a:ext cx="2287553" cy="2287553"/>
              <a:chOff x="3013952" y="2999236"/>
              <a:chExt cx="2287553" cy="2287553"/>
            </a:xfrm>
            <a:grpFill/>
          </p:grpSpPr>
          <p:sp>
            <p:nvSpPr>
              <p:cNvPr id="29" name="Frihandsfigur: Form 28">
                <a:extLst>
                  <a:ext uri="{FF2B5EF4-FFF2-40B4-BE49-F238E27FC236}">
                    <a16:creationId xmlns:a16="http://schemas.microsoft.com/office/drawing/2014/main" id="{555FED64-AF58-4286-275C-D4614BDB1D91}"/>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 name="Frihandsfigur: Form 29">
                <a:extLst>
                  <a:ext uri="{FF2B5EF4-FFF2-40B4-BE49-F238E27FC236}">
                    <a16:creationId xmlns:a16="http://schemas.microsoft.com/office/drawing/2014/main" id="{47D27917-DACF-E14D-12AF-11B983A629D1}"/>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1" name="Frihandsfigur: Form 30">
                <a:extLst>
                  <a:ext uri="{FF2B5EF4-FFF2-40B4-BE49-F238E27FC236}">
                    <a16:creationId xmlns:a16="http://schemas.microsoft.com/office/drawing/2014/main" id="{0B926F52-155B-07B7-3AD9-0B28C38C463E}"/>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2" name="Frihandsfigur: Form 31">
                <a:extLst>
                  <a:ext uri="{FF2B5EF4-FFF2-40B4-BE49-F238E27FC236}">
                    <a16:creationId xmlns:a16="http://schemas.microsoft.com/office/drawing/2014/main" id="{806C734F-92C2-B68A-0D74-E0FBE494F102}"/>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3" name="Frihandsfigur: Form 32">
                <a:extLst>
                  <a:ext uri="{FF2B5EF4-FFF2-40B4-BE49-F238E27FC236}">
                    <a16:creationId xmlns:a16="http://schemas.microsoft.com/office/drawing/2014/main" id="{5EC76B61-B1ED-16DE-D970-D15DC0F63217}"/>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4" name="Frihandsfigur: Form 33">
                <a:extLst>
                  <a:ext uri="{FF2B5EF4-FFF2-40B4-BE49-F238E27FC236}">
                    <a16:creationId xmlns:a16="http://schemas.microsoft.com/office/drawing/2014/main" id="{E0502316-6E61-D3FC-D1C2-4027C042F309}"/>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5" name="Frihandsfigur: Form 34">
                <a:extLst>
                  <a:ext uri="{FF2B5EF4-FFF2-40B4-BE49-F238E27FC236}">
                    <a16:creationId xmlns:a16="http://schemas.microsoft.com/office/drawing/2014/main" id="{E2372A26-454C-9E6F-B704-C5F3B2CBD9C4}"/>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6" name="Frihandsfigur: Form 35">
                <a:extLst>
                  <a:ext uri="{FF2B5EF4-FFF2-40B4-BE49-F238E27FC236}">
                    <a16:creationId xmlns:a16="http://schemas.microsoft.com/office/drawing/2014/main" id="{87C84EFF-86DD-52E3-AB2F-E35630CD2818}"/>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7" name="Frihandsfigur: Form 36">
                <a:extLst>
                  <a:ext uri="{FF2B5EF4-FFF2-40B4-BE49-F238E27FC236}">
                    <a16:creationId xmlns:a16="http://schemas.microsoft.com/office/drawing/2014/main" id="{C996F119-0CD3-648E-0154-056D9D5C6B7D}"/>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8" name="Frihandsfigur: Form 37">
                <a:extLst>
                  <a:ext uri="{FF2B5EF4-FFF2-40B4-BE49-F238E27FC236}">
                    <a16:creationId xmlns:a16="http://schemas.microsoft.com/office/drawing/2014/main" id="{467B2284-16E2-88AE-DF3F-B4AEFCA1F2A9}"/>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9" name="Frihandsfigur: Form 38">
                <a:extLst>
                  <a:ext uri="{FF2B5EF4-FFF2-40B4-BE49-F238E27FC236}">
                    <a16:creationId xmlns:a16="http://schemas.microsoft.com/office/drawing/2014/main" id="{E8C40E2A-9419-1A25-79BF-6C85D4E54411}"/>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0" name="Frihandsfigur: Form 39">
                <a:extLst>
                  <a:ext uri="{FF2B5EF4-FFF2-40B4-BE49-F238E27FC236}">
                    <a16:creationId xmlns:a16="http://schemas.microsoft.com/office/drawing/2014/main" id="{F378364D-5568-612A-A36E-B1979A42B7B1}"/>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1" name="Frihandsfigur: Form 40">
                <a:extLst>
                  <a:ext uri="{FF2B5EF4-FFF2-40B4-BE49-F238E27FC236}">
                    <a16:creationId xmlns:a16="http://schemas.microsoft.com/office/drawing/2014/main" id="{BA7E67F4-EDE8-65EB-659B-D7416A8D444C}"/>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2" name="Frihandsfigur: Form 41">
                <a:extLst>
                  <a:ext uri="{FF2B5EF4-FFF2-40B4-BE49-F238E27FC236}">
                    <a16:creationId xmlns:a16="http://schemas.microsoft.com/office/drawing/2014/main" id="{B22B7290-7008-780C-C8C5-BD83E7FB00BE}"/>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3" name="Frihandsfigur: Form 42">
                <a:extLst>
                  <a:ext uri="{FF2B5EF4-FFF2-40B4-BE49-F238E27FC236}">
                    <a16:creationId xmlns:a16="http://schemas.microsoft.com/office/drawing/2014/main" id="{4E7F15E5-C919-3B4D-8EEC-815E2EE6043E}"/>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4" name="Frihandsfigur: Form 43">
                <a:extLst>
                  <a:ext uri="{FF2B5EF4-FFF2-40B4-BE49-F238E27FC236}">
                    <a16:creationId xmlns:a16="http://schemas.microsoft.com/office/drawing/2014/main" id="{C632BA24-0CF4-DDC3-8403-FC60256411FD}"/>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5" name="Frihandsfigur: Form 44">
                <a:extLst>
                  <a:ext uri="{FF2B5EF4-FFF2-40B4-BE49-F238E27FC236}">
                    <a16:creationId xmlns:a16="http://schemas.microsoft.com/office/drawing/2014/main" id="{4072372C-A1E9-8DF3-2A68-3DFF2886A5A0}"/>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6" name="Frihandsfigur: Form 45">
                <a:extLst>
                  <a:ext uri="{FF2B5EF4-FFF2-40B4-BE49-F238E27FC236}">
                    <a16:creationId xmlns:a16="http://schemas.microsoft.com/office/drawing/2014/main" id="{F1B6EBDD-7092-9840-F160-97E2936C8C9D}"/>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7" name="Frihandsfigur: Form 46">
                <a:extLst>
                  <a:ext uri="{FF2B5EF4-FFF2-40B4-BE49-F238E27FC236}">
                    <a16:creationId xmlns:a16="http://schemas.microsoft.com/office/drawing/2014/main" id="{E62F1EE4-B4F2-04EC-89C2-49049DD88AED}"/>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8" name="Frihandsfigur: Form 47">
                <a:extLst>
                  <a:ext uri="{FF2B5EF4-FFF2-40B4-BE49-F238E27FC236}">
                    <a16:creationId xmlns:a16="http://schemas.microsoft.com/office/drawing/2014/main" id="{07637083-2E14-CC1F-921C-7BEAAB6B9202}"/>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9" name="Frihandsfigur: Form 48">
                <a:extLst>
                  <a:ext uri="{FF2B5EF4-FFF2-40B4-BE49-F238E27FC236}">
                    <a16:creationId xmlns:a16="http://schemas.microsoft.com/office/drawing/2014/main" id="{97DF9E2D-18D4-CC4E-D57C-66809D8899A4}"/>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0" name="Frihandsfigur: Form 49">
                <a:extLst>
                  <a:ext uri="{FF2B5EF4-FFF2-40B4-BE49-F238E27FC236}">
                    <a16:creationId xmlns:a16="http://schemas.microsoft.com/office/drawing/2014/main" id="{FCF60C88-A3A7-337A-98A8-8BAD43D3DD65}"/>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1" name="Frihandsfigur: Form 50">
                <a:extLst>
                  <a:ext uri="{FF2B5EF4-FFF2-40B4-BE49-F238E27FC236}">
                    <a16:creationId xmlns:a16="http://schemas.microsoft.com/office/drawing/2014/main" id="{3042CE07-7C8F-6980-25E8-255F8699D19C}"/>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2" name="Frihandsfigur: Form 51">
                <a:extLst>
                  <a:ext uri="{FF2B5EF4-FFF2-40B4-BE49-F238E27FC236}">
                    <a16:creationId xmlns:a16="http://schemas.microsoft.com/office/drawing/2014/main" id="{B5B8B9BB-2816-84E7-94F9-C50F6C5525DC}"/>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3" name="Frihandsfigur: Form 52">
                <a:extLst>
                  <a:ext uri="{FF2B5EF4-FFF2-40B4-BE49-F238E27FC236}">
                    <a16:creationId xmlns:a16="http://schemas.microsoft.com/office/drawing/2014/main" id="{0364D7A1-751C-581C-4621-F6042290EBAF}"/>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4" name="Frihandsfigur: Form 53">
                <a:extLst>
                  <a:ext uri="{FF2B5EF4-FFF2-40B4-BE49-F238E27FC236}">
                    <a16:creationId xmlns:a16="http://schemas.microsoft.com/office/drawing/2014/main" id="{986F76DE-C30E-9B0D-7361-EF22A6D328A5}"/>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5" name="Frihandsfigur: Form 54">
                <a:extLst>
                  <a:ext uri="{FF2B5EF4-FFF2-40B4-BE49-F238E27FC236}">
                    <a16:creationId xmlns:a16="http://schemas.microsoft.com/office/drawing/2014/main" id="{1FAAC36D-A948-398A-7E31-02A64C4650E5}"/>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6" name="Frihandsfigur: Form 55">
                <a:extLst>
                  <a:ext uri="{FF2B5EF4-FFF2-40B4-BE49-F238E27FC236}">
                    <a16:creationId xmlns:a16="http://schemas.microsoft.com/office/drawing/2014/main" id="{C9192123-6574-293C-96E9-B178E8B152F3}"/>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7" name="Frihandsfigur: Form 56">
                <a:extLst>
                  <a:ext uri="{FF2B5EF4-FFF2-40B4-BE49-F238E27FC236}">
                    <a16:creationId xmlns:a16="http://schemas.microsoft.com/office/drawing/2014/main" id="{385962D2-F8BF-DFD9-7A38-1D9DD848EBB8}"/>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8" name="Frihandsfigur: Form 57">
                <a:extLst>
                  <a:ext uri="{FF2B5EF4-FFF2-40B4-BE49-F238E27FC236}">
                    <a16:creationId xmlns:a16="http://schemas.microsoft.com/office/drawing/2014/main" id="{DB9B6229-51F5-DFBD-7E8D-B6591CCF40BD}"/>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9" name="Frihandsfigur: Form 58">
                <a:extLst>
                  <a:ext uri="{FF2B5EF4-FFF2-40B4-BE49-F238E27FC236}">
                    <a16:creationId xmlns:a16="http://schemas.microsoft.com/office/drawing/2014/main" id="{2B65F6BA-E35A-DE0E-5489-40935E1EBCBF}"/>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0" name="Frihandsfigur: Form 59">
                <a:extLst>
                  <a:ext uri="{FF2B5EF4-FFF2-40B4-BE49-F238E27FC236}">
                    <a16:creationId xmlns:a16="http://schemas.microsoft.com/office/drawing/2014/main" id="{BFD7930A-B0F8-C9B7-79E8-A87A14503C82}"/>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1" name="Frihandsfigur: Form 60">
                <a:extLst>
                  <a:ext uri="{FF2B5EF4-FFF2-40B4-BE49-F238E27FC236}">
                    <a16:creationId xmlns:a16="http://schemas.microsoft.com/office/drawing/2014/main" id="{87708541-6BC8-ECEE-B710-78D5D949ED30}"/>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2" name="Frihandsfigur: Form 61">
                <a:extLst>
                  <a:ext uri="{FF2B5EF4-FFF2-40B4-BE49-F238E27FC236}">
                    <a16:creationId xmlns:a16="http://schemas.microsoft.com/office/drawing/2014/main" id="{2A0083DA-C171-24BC-AF75-DAA723EDDFFB}"/>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3" name="Frihandsfigur: Form 62">
                <a:extLst>
                  <a:ext uri="{FF2B5EF4-FFF2-40B4-BE49-F238E27FC236}">
                    <a16:creationId xmlns:a16="http://schemas.microsoft.com/office/drawing/2014/main" id="{FFEBDC16-CEBE-2B9E-5631-ED783D0EE68F}"/>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4" name="Frihandsfigur: Form 63">
                <a:extLst>
                  <a:ext uri="{FF2B5EF4-FFF2-40B4-BE49-F238E27FC236}">
                    <a16:creationId xmlns:a16="http://schemas.microsoft.com/office/drawing/2014/main" id="{A207D6C7-D9D2-2EFA-8EC4-4924E60CC8FF}"/>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5" name="Frihandsfigur: Form 64">
                <a:extLst>
                  <a:ext uri="{FF2B5EF4-FFF2-40B4-BE49-F238E27FC236}">
                    <a16:creationId xmlns:a16="http://schemas.microsoft.com/office/drawing/2014/main" id="{F5F1E93D-5471-CA7E-2D14-2F7A2698D7F3}"/>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6" name="Frihandsfigur: Form 65">
                <a:extLst>
                  <a:ext uri="{FF2B5EF4-FFF2-40B4-BE49-F238E27FC236}">
                    <a16:creationId xmlns:a16="http://schemas.microsoft.com/office/drawing/2014/main" id="{AA850543-FB5F-A361-77C3-F6BFFEFF181D}"/>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7" name="Frihandsfigur: Form 66">
                <a:extLst>
                  <a:ext uri="{FF2B5EF4-FFF2-40B4-BE49-F238E27FC236}">
                    <a16:creationId xmlns:a16="http://schemas.microsoft.com/office/drawing/2014/main" id="{DD820D85-AF4D-1F89-F98E-4CE627255AFB}"/>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8" name="Frihandsfigur: Form 67">
                <a:extLst>
                  <a:ext uri="{FF2B5EF4-FFF2-40B4-BE49-F238E27FC236}">
                    <a16:creationId xmlns:a16="http://schemas.microsoft.com/office/drawing/2014/main" id="{E44C5050-E6E9-5565-FC9B-73C720DA866D}"/>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9" name="Frihandsfigur: Form 68">
                <a:extLst>
                  <a:ext uri="{FF2B5EF4-FFF2-40B4-BE49-F238E27FC236}">
                    <a16:creationId xmlns:a16="http://schemas.microsoft.com/office/drawing/2014/main" id="{1373E9AA-66EB-74EE-DAA8-08CD06F962F6}"/>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0" name="Frihandsfigur: Form 69">
                <a:extLst>
                  <a:ext uri="{FF2B5EF4-FFF2-40B4-BE49-F238E27FC236}">
                    <a16:creationId xmlns:a16="http://schemas.microsoft.com/office/drawing/2014/main" id="{460513AF-C27D-2F10-8D98-B49B30BCCB66}"/>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1" name="Frihandsfigur: Form 70">
                <a:extLst>
                  <a:ext uri="{FF2B5EF4-FFF2-40B4-BE49-F238E27FC236}">
                    <a16:creationId xmlns:a16="http://schemas.microsoft.com/office/drawing/2014/main" id="{C96B490F-ABF2-7F2C-B8A3-58E94DC2F521}"/>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13" name="Bild 33" descr="En uppsättning med olika mönstrade cirklar">
              <a:extLst>
                <a:ext uri="{FF2B5EF4-FFF2-40B4-BE49-F238E27FC236}">
                  <a16:creationId xmlns:a16="http://schemas.microsoft.com/office/drawing/2014/main" id="{49942540-107A-7591-502F-511FDC52FF5C}"/>
                </a:ext>
              </a:extLst>
            </p:cNvPr>
            <p:cNvGrpSpPr/>
            <p:nvPr/>
          </p:nvGrpSpPr>
          <p:grpSpPr>
            <a:xfrm>
              <a:off x="4100540" y="756163"/>
              <a:ext cx="2300261" cy="2300261"/>
              <a:chOff x="4100540" y="756163"/>
              <a:chExt cx="2300261" cy="2300261"/>
            </a:xfrm>
            <a:grpFill/>
          </p:grpSpPr>
          <p:sp>
            <p:nvSpPr>
              <p:cNvPr id="15" name="Frihandsfigur: Form 14">
                <a:extLst>
                  <a:ext uri="{FF2B5EF4-FFF2-40B4-BE49-F238E27FC236}">
                    <a16:creationId xmlns:a16="http://schemas.microsoft.com/office/drawing/2014/main" id="{42420902-3A6F-7687-E75F-F3896ECD6236}"/>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 name="Frihandsfigur: Form 15">
                <a:extLst>
                  <a:ext uri="{FF2B5EF4-FFF2-40B4-BE49-F238E27FC236}">
                    <a16:creationId xmlns:a16="http://schemas.microsoft.com/office/drawing/2014/main" id="{B33B9797-53AE-DF36-D2C1-C5BD41589698}"/>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 name="Frihandsfigur: Form 16">
                <a:extLst>
                  <a:ext uri="{FF2B5EF4-FFF2-40B4-BE49-F238E27FC236}">
                    <a16:creationId xmlns:a16="http://schemas.microsoft.com/office/drawing/2014/main" id="{BDB1962D-DE67-3A3E-1616-8597F94C179A}"/>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 name="Frihandsfigur: Form 17">
                <a:extLst>
                  <a:ext uri="{FF2B5EF4-FFF2-40B4-BE49-F238E27FC236}">
                    <a16:creationId xmlns:a16="http://schemas.microsoft.com/office/drawing/2014/main" id="{86753B82-A218-077D-682C-BBF90E2642D9}"/>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 name="Frihandsfigur: Form 18">
                <a:extLst>
                  <a:ext uri="{FF2B5EF4-FFF2-40B4-BE49-F238E27FC236}">
                    <a16:creationId xmlns:a16="http://schemas.microsoft.com/office/drawing/2014/main" id="{610C62F7-AB90-9EA4-2B9A-596D0DB0BFE0}"/>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 name="Frihandsfigur: Form 19">
                <a:extLst>
                  <a:ext uri="{FF2B5EF4-FFF2-40B4-BE49-F238E27FC236}">
                    <a16:creationId xmlns:a16="http://schemas.microsoft.com/office/drawing/2014/main" id="{6CA0C983-958E-F6A6-47B2-1E0AD854A0EA}"/>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 name="Frihandsfigur: Form 20">
                <a:extLst>
                  <a:ext uri="{FF2B5EF4-FFF2-40B4-BE49-F238E27FC236}">
                    <a16:creationId xmlns:a16="http://schemas.microsoft.com/office/drawing/2014/main" id="{30B23851-9D91-7AC7-4D79-A5A2E12E064F}"/>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 name="Frihandsfigur: Form 21">
                <a:extLst>
                  <a:ext uri="{FF2B5EF4-FFF2-40B4-BE49-F238E27FC236}">
                    <a16:creationId xmlns:a16="http://schemas.microsoft.com/office/drawing/2014/main" id="{1473BAA7-DF17-4072-DDDA-29013AB2B1A3}"/>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3" name="Frihandsfigur: Form 22">
                <a:extLst>
                  <a:ext uri="{FF2B5EF4-FFF2-40B4-BE49-F238E27FC236}">
                    <a16:creationId xmlns:a16="http://schemas.microsoft.com/office/drawing/2014/main" id="{B876E1D8-62B4-6788-FCF2-6ED5523508BD}"/>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4" name="Frihandsfigur: Form 23">
                <a:extLst>
                  <a:ext uri="{FF2B5EF4-FFF2-40B4-BE49-F238E27FC236}">
                    <a16:creationId xmlns:a16="http://schemas.microsoft.com/office/drawing/2014/main" id="{802D78A6-5559-C8B2-9F08-4B0F58202065}"/>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 name="Frihandsfigur: Form 24">
                <a:extLst>
                  <a:ext uri="{FF2B5EF4-FFF2-40B4-BE49-F238E27FC236}">
                    <a16:creationId xmlns:a16="http://schemas.microsoft.com/office/drawing/2014/main" id="{B597B738-C7D3-6BD8-7623-AC25E867DA89}"/>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6" name="Frihandsfigur: Form 25">
                <a:extLst>
                  <a:ext uri="{FF2B5EF4-FFF2-40B4-BE49-F238E27FC236}">
                    <a16:creationId xmlns:a16="http://schemas.microsoft.com/office/drawing/2014/main" id="{8E5D0B21-A7F4-6465-7C4E-87F14EBE5FC3}"/>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 name="Frihandsfigur: Form 26">
                <a:extLst>
                  <a:ext uri="{FF2B5EF4-FFF2-40B4-BE49-F238E27FC236}">
                    <a16:creationId xmlns:a16="http://schemas.microsoft.com/office/drawing/2014/main" id="{470E76C6-1ECD-8C88-DD6E-4E89CD5C5AED}"/>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 name="Frihandsfigur: Form 27">
                <a:extLst>
                  <a:ext uri="{FF2B5EF4-FFF2-40B4-BE49-F238E27FC236}">
                    <a16:creationId xmlns:a16="http://schemas.microsoft.com/office/drawing/2014/main" id="{832BC515-E843-98F3-4572-AED892BC4BA0}"/>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14" name="Frihandsfigur: Form 13">
              <a:extLst>
                <a:ext uri="{FF2B5EF4-FFF2-40B4-BE49-F238E27FC236}">
                  <a16:creationId xmlns:a16="http://schemas.microsoft.com/office/drawing/2014/main" id="{4B5FC7AD-CAB5-4499-4EFD-FB376D6D94DA}"/>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 name="Rubrik 1">
            <a:extLst>
              <a:ext uri="{FF2B5EF4-FFF2-40B4-BE49-F238E27FC236}">
                <a16:creationId xmlns:a16="http://schemas.microsoft.com/office/drawing/2014/main" id="{EE453687-3BEA-B80A-15DC-CEC8538ED20A}"/>
              </a:ext>
            </a:extLst>
          </p:cNvPr>
          <p:cNvSpPr>
            <a:spLocks noGrp="1"/>
          </p:cNvSpPr>
          <p:nvPr>
            <p:ph type="title"/>
          </p:nvPr>
        </p:nvSpPr>
        <p:spPr/>
        <p:txBody>
          <a:bodyPr/>
          <a:lstStyle/>
          <a:p>
            <a:r>
              <a:rPr lang="en-US" dirty="0"/>
              <a:t>AIM</a:t>
            </a:r>
          </a:p>
        </p:txBody>
      </p:sp>
      <p:sp>
        <p:nvSpPr>
          <p:cNvPr id="3" name="Platshållare för innehåll 2">
            <a:extLst>
              <a:ext uri="{FF2B5EF4-FFF2-40B4-BE49-F238E27FC236}">
                <a16:creationId xmlns:a16="http://schemas.microsoft.com/office/drawing/2014/main" id="{019E32AC-FAD2-4590-D2B4-FEFADFAED8ED}"/>
              </a:ext>
            </a:extLst>
          </p:cNvPr>
          <p:cNvSpPr>
            <a:spLocks noGrp="1"/>
          </p:cNvSpPr>
          <p:nvPr>
            <p:ph idx="1"/>
          </p:nvPr>
        </p:nvSpPr>
        <p:spPr>
          <a:xfrm>
            <a:off x="341295" y="1302205"/>
            <a:ext cx="11508324" cy="4623072"/>
          </a:xfrm>
        </p:spPr>
        <p:txBody>
          <a:bodyPr/>
          <a:lstStyle/>
          <a:p>
            <a:r>
              <a:rPr lang="en-US" dirty="0">
                <a:solidFill>
                  <a:schemeClr val="bg2"/>
                </a:solidFill>
                <a:ea typeface="Calibri" panose="020F0502020204030204" pitchFamily="34" charset="0"/>
                <a:cs typeface="Times New Roman" panose="02020603050405020304" pitchFamily="18" charset="0"/>
              </a:rPr>
              <a:t>The doctoral thesis explores mechanisms in a multifaceted implementation strategy used to implement an evidence-based guideline for preventing work-related mental health problems within a school setting. Using quantitative and qualitative methods,  we examine </a:t>
            </a:r>
            <a:r>
              <a:rPr lang="en-US" i="1" dirty="0">
                <a:solidFill>
                  <a:schemeClr val="bg2"/>
                </a:solidFill>
                <a:ea typeface="Calibri" panose="020F0502020204030204" pitchFamily="34" charset="0"/>
                <a:cs typeface="Times New Roman" panose="02020603050405020304" pitchFamily="18" charset="0"/>
              </a:rPr>
              <a:t>how</a:t>
            </a:r>
            <a:r>
              <a:rPr lang="en-US" dirty="0">
                <a:solidFill>
                  <a:schemeClr val="bg2"/>
                </a:solidFill>
                <a:ea typeface="Calibri" panose="020F0502020204030204" pitchFamily="34" charset="0"/>
                <a:cs typeface="Times New Roman" panose="02020603050405020304" pitchFamily="18" charset="0"/>
              </a:rPr>
              <a:t> and </a:t>
            </a:r>
            <a:r>
              <a:rPr lang="en-US" i="1" dirty="0">
                <a:solidFill>
                  <a:schemeClr val="bg2"/>
                </a:solidFill>
                <a:ea typeface="Calibri" panose="020F0502020204030204" pitchFamily="34" charset="0"/>
                <a:cs typeface="Times New Roman" panose="02020603050405020304" pitchFamily="18" charset="0"/>
              </a:rPr>
              <a:t>why</a:t>
            </a:r>
            <a:r>
              <a:rPr lang="en-US" dirty="0">
                <a:solidFill>
                  <a:schemeClr val="bg2"/>
                </a:solidFill>
                <a:ea typeface="Calibri" panose="020F0502020204030204" pitchFamily="34" charset="0"/>
                <a:cs typeface="Times New Roman" panose="02020603050405020304" pitchFamily="18" charset="0"/>
              </a:rPr>
              <a:t> this strategy produces change.</a:t>
            </a:r>
            <a:br>
              <a:rPr lang="en-US" dirty="0">
                <a:solidFill>
                  <a:schemeClr val="bg2"/>
                </a:solidFill>
                <a:ea typeface="Calibri" panose="020F0502020204030204" pitchFamily="34" charset="0"/>
                <a:cs typeface="Times New Roman" panose="02020603050405020304" pitchFamily="18" charset="0"/>
              </a:rPr>
            </a:br>
            <a:br>
              <a:rPr lang="en-US" dirty="0">
                <a:solidFill>
                  <a:schemeClr val="bg2"/>
                </a:solidFill>
                <a:ea typeface="Calibri" panose="020F0502020204030204" pitchFamily="34" charset="0"/>
                <a:cs typeface="Times New Roman" panose="02020603050405020304" pitchFamily="18" charset="0"/>
              </a:rPr>
            </a:br>
            <a:r>
              <a:rPr lang="en-US" sz="1867" b="1" dirty="0">
                <a:solidFill>
                  <a:schemeClr val="bg2"/>
                </a:solidFill>
                <a:ea typeface="Calibri" panose="020F0502020204030204" pitchFamily="34" charset="0"/>
                <a:cs typeface="Times New Roman" panose="02020603050405020304" pitchFamily="18" charset="0"/>
              </a:rPr>
              <a:t>Study 1 </a:t>
            </a:r>
            <a:r>
              <a:rPr lang="en-US" sz="1867" dirty="0">
                <a:solidFill>
                  <a:schemeClr val="bg2"/>
                </a:solidFill>
                <a:ea typeface="Calibri" panose="020F0502020204030204" pitchFamily="34" charset="0"/>
                <a:cs typeface="Times New Roman" panose="02020603050405020304" pitchFamily="18" charset="0"/>
              </a:rPr>
              <a:t>– </a:t>
            </a:r>
            <a:r>
              <a:rPr lang="en-US" sz="1867" spc="27" dirty="0">
                <a:solidFill>
                  <a:schemeClr val="bg2"/>
                </a:solidFill>
                <a:ea typeface="Calibri" panose="020F0502020204030204" pitchFamily="34" charset="0"/>
              </a:rPr>
              <a:t>Favorable effects in guideline fidelity were observed between baseline and 12 months for the multifaceted strategy compared to the control (B= 2.81, 95 CI: 2.49 to 3.12, p=&lt;.001).</a:t>
            </a:r>
            <a:br>
              <a:rPr lang="en-US" dirty="0">
                <a:solidFill>
                  <a:schemeClr val="bg2"/>
                </a:solidFill>
                <a:ea typeface="Calibri" panose="020F0502020204030204" pitchFamily="34" charset="0"/>
                <a:cs typeface="Times New Roman" panose="02020603050405020304" pitchFamily="18" charset="0"/>
              </a:rPr>
            </a:br>
            <a:r>
              <a:rPr lang="en-US" sz="1867" b="1" dirty="0">
                <a:solidFill>
                  <a:schemeClr val="bg2"/>
                </a:solidFill>
                <a:ea typeface="Calibri" panose="020F0502020204030204" pitchFamily="34" charset="0"/>
                <a:cs typeface="Times New Roman" panose="02020603050405020304" pitchFamily="18" charset="0"/>
              </a:rPr>
              <a:t>Study 2 </a:t>
            </a:r>
            <a:r>
              <a:rPr lang="en-US" sz="1867" dirty="0">
                <a:solidFill>
                  <a:schemeClr val="bg2"/>
                </a:solidFill>
                <a:ea typeface="Calibri" panose="020F0502020204030204" pitchFamily="34" charset="0"/>
                <a:cs typeface="Times New Roman" panose="02020603050405020304" pitchFamily="18" charset="0"/>
              </a:rPr>
              <a:t>– </a:t>
            </a:r>
            <a:r>
              <a:rPr lang="en-US" sz="1867" spc="27" dirty="0">
                <a:solidFill>
                  <a:schemeClr val="bg2"/>
                </a:solidFill>
                <a:ea typeface="Calibri" panose="020F0502020204030204" pitchFamily="34" charset="0"/>
              </a:rPr>
              <a:t>A partial mediation effect was present in nine out of ten mediators (indirect effects= 0.35 to 2.01, p&lt;.05). </a:t>
            </a:r>
            <a:r>
              <a:rPr lang="en-US" sz="1867" dirty="0">
                <a:solidFill>
                  <a:schemeClr val="bg2"/>
                </a:solidFill>
                <a:ea typeface="Calibri" panose="020F0502020204030204" pitchFamily="34" charset="0"/>
              </a:rPr>
              <a:t>The largest proportion of the strategy’s effect on fidelity was mediated through skills </a:t>
            </a:r>
            <a:r>
              <a:rPr lang="en-US" sz="1867" spc="27" dirty="0">
                <a:solidFill>
                  <a:schemeClr val="bg2"/>
                </a:solidFill>
                <a:ea typeface="Calibri" panose="020F0502020204030204" pitchFamily="34" charset="0"/>
              </a:rPr>
              <a:t>(41%) </a:t>
            </a:r>
            <a:r>
              <a:rPr lang="en-US" sz="1867" dirty="0">
                <a:solidFill>
                  <a:schemeClr val="bg2"/>
                </a:solidFill>
                <a:ea typeface="Calibri" panose="020F0502020204030204" pitchFamily="34" charset="0"/>
              </a:rPr>
              <a:t>and behavioral regulation </a:t>
            </a:r>
            <a:r>
              <a:rPr lang="en-US" sz="1867" spc="27" dirty="0">
                <a:solidFill>
                  <a:schemeClr val="bg2"/>
                </a:solidFill>
                <a:ea typeface="Calibri" panose="020F0502020204030204" pitchFamily="34" charset="0"/>
              </a:rPr>
              <a:t>(35%). </a:t>
            </a:r>
            <a:br>
              <a:rPr lang="en-US" dirty="0">
                <a:ea typeface="Calibri" panose="020F0502020204030204" pitchFamily="34" charset="0"/>
                <a:cs typeface="Times New Roman" panose="02020603050405020304" pitchFamily="18" charset="0"/>
              </a:rPr>
            </a:br>
            <a:r>
              <a:rPr lang="en-US" sz="1867" b="1" dirty="0">
                <a:ea typeface="Calibri" panose="020F0502020204030204" pitchFamily="34" charset="0"/>
                <a:cs typeface="Times New Roman" panose="02020603050405020304" pitchFamily="18" charset="0"/>
              </a:rPr>
              <a:t>Study 3 </a:t>
            </a:r>
            <a:r>
              <a:rPr lang="en-US" sz="1867" dirty="0">
                <a:ea typeface="Calibri" panose="020F0502020204030204" pitchFamily="34" charset="0"/>
                <a:cs typeface="Times New Roman" panose="02020603050405020304" pitchFamily="18" charset="0"/>
              </a:rPr>
              <a:t>- </a:t>
            </a:r>
            <a:r>
              <a:rPr lang="en-US" sz="1867" dirty="0">
                <a:ea typeface="Calibri" panose="020F0502020204030204" pitchFamily="34" charset="0"/>
                <a:cs typeface="Arial" panose="020B0604020202020204" pitchFamily="34" charset="0"/>
              </a:rPr>
              <a:t>Investigate how, why, and under what conditions the five discrete implementation strategies contributed to the implementation of the guideline.</a:t>
            </a:r>
            <a:endParaRPr lang="en-US" sz="1867" dirty="0"/>
          </a:p>
          <a:p>
            <a:endParaRPr lang="sv-SE" sz="1867" dirty="0">
              <a:ea typeface="Calibri" panose="020F0502020204030204" pitchFamily="34" charset="0"/>
              <a:cs typeface="Times New Roman" panose="02020603050405020304" pitchFamily="18" charset="0"/>
            </a:endParaRPr>
          </a:p>
          <a:p>
            <a:endParaRPr lang="en-US" dirty="0"/>
          </a:p>
        </p:txBody>
      </p:sp>
      <p:sp>
        <p:nvSpPr>
          <p:cNvPr id="4" name="Platshållare för sidfot 3">
            <a:extLst>
              <a:ext uri="{FF2B5EF4-FFF2-40B4-BE49-F238E27FC236}">
                <a16:creationId xmlns:a16="http://schemas.microsoft.com/office/drawing/2014/main" id="{9FFD6836-30DD-443A-E9B4-591896C646A1}"/>
              </a:ext>
            </a:extLst>
          </p:cNvPr>
          <p:cNvSpPr>
            <a:spLocks noGrp="1"/>
          </p:cNvSpPr>
          <p:nvPr>
            <p:ph type="ftr" sz="quarter" idx="3"/>
          </p:nvPr>
        </p:nvSpPr>
        <p:spPr/>
        <p:txBody>
          <a:bodyPr/>
          <a:lstStyle/>
          <a:p>
            <a:pPr defTabSz="1219170" eaLnBrk="0" fontAlgn="base" hangingPunct="0">
              <a:spcBef>
                <a:spcPct val="0"/>
              </a:spcBef>
              <a:spcAft>
                <a:spcPct val="0"/>
              </a:spcAft>
            </a:pPr>
            <a:r>
              <a:rPr lang="sv-SE">
                <a:latin typeface="DM Sans"/>
              </a:rPr>
              <a:t>Karolinska Institutet - ett medicinskt universitet</a:t>
            </a:r>
            <a:endParaRPr lang="sv-SE" dirty="0">
              <a:latin typeface="DM Sans"/>
            </a:endParaRPr>
          </a:p>
        </p:txBody>
      </p:sp>
      <p:sp>
        <p:nvSpPr>
          <p:cNvPr id="5" name="Platshållare för datum 4">
            <a:extLst>
              <a:ext uri="{FF2B5EF4-FFF2-40B4-BE49-F238E27FC236}">
                <a16:creationId xmlns:a16="http://schemas.microsoft.com/office/drawing/2014/main" id="{3A628304-1428-41F8-8A8B-78FFCB466E58}"/>
              </a:ext>
            </a:extLst>
          </p:cNvPr>
          <p:cNvSpPr>
            <a:spLocks noGrp="1"/>
          </p:cNvSpPr>
          <p:nvPr>
            <p:ph type="dt" sz="half" idx="10"/>
          </p:nvPr>
        </p:nvSpPr>
        <p:spPr/>
        <p:txBody>
          <a:bodyPr/>
          <a:lstStyle/>
          <a:p>
            <a:pPr defTabSz="1219170" eaLnBrk="0" fontAlgn="base" hangingPunct="0">
              <a:spcBef>
                <a:spcPct val="0"/>
              </a:spcBef>
              <a:spcAft>
                <a:spcPct val="0"/>
              </a:spcAft>
            </a:pPr>
            <a:fld id="{842A2CD5-DA8C-4B9D-8315-B34160A16C25}" type="datetime4">
              <a:rPr lang="sv-SE">
                <a:solidFill>
                  <a:srgbClr val="4F0433"/>
                </a:solidFill>
                <a:latin typeface="DM Sans"/>
              </a:rPr>
              <a:pPr defTabSz="1219170" eaLnBrk="0" fontAlgn="base" hangingPunct="0">
                <a:spcBef>
                  <a:spcPct val="0"/>
                </a:spcBef>
                <a:spcAft>
                  <a:spcPct val="0"/>
                </a:spcAft>
              </a:pPr>
              <a:t>1 juni 2025</a:t>
            </a:fld>
            <a:endParaRPr lang="sv-SE">
              <a:solidFill>
                <a:srgbClr val="4F0433"/>
              </a:solidFill>
              <a:latin typeface="DM Sans"/>
            </a:endParaRPr>
          </a:p>
        </p:txBody>
      </p:sp>
      <p:sp>
        <p:nvSpPr>
          <p:cNvPr id="6" name="Platshållare för bildnummer 5">
            <a:extLst>
              <a:ext uri="{FF2B5EF4-FFF2-40B4-BE49-F238E27FC236}">
                <a16:creationId xmlns:a16="http://schemas.microsoft.com/office/drawing/2014/main" id="{61AE86CD-2647-4DF7-1CD1-D243AB59CFE4}"/>
              </a:ext>
            </a:extLst>
          </p:cNvPr>
          <p:cNvSpPr>
            <a:spLocks noGrp="1"/>
          </p:cNvSpPr>
          <p:nvPr>
            <p:ph type="sldNum" sz="quarter" idx="12"/>
          </p:nvPr>
        </p:nvSpPr>
        <p:spPr/>
        <p:txBody>
          <a:bodyPr/>
          <a:lstStyle/>
          <a:p>
            <a:pPr defTabSz="1219170" eaLnBrk="0" fontAlgn="base" hangingPunct="0">
              <a:spcBef>
                <a:spcPct val="0"/>
              </a:spcBef>
              <a:spcAft>
                <a:spcPct val="0"/>
              </a:spcAft>
            </a:pPr>
            <a:fld id="{15859C56-CB7E-413F-8971-4226A1EF6823}" type="slidenum">
              <a:rPr lang="sv-SE">
                <a:solidFill>
                  <a:srgbClr val="4F0433"/>
                </a:solidFill>
                <a:latin typeface="DM Sans"/>
              </a:rPr>
              <a:pPr defTabSz="1219170" eaLnBrk="0" fontAlgn="base" hangingPunct="0">
                <a:spcBef>
                  <a:spcPct val="0"/>
                </a:spcBef>
                <a:spcAft>
                  <a:spcPct val="0"/>
                </a:spcAft>
              </a:pPr>
              <a:t>28</a:t>
            </a:fld>
            <a:endParaRPr lang="sv-SE">
              <a:solidFill>
                <a:srgbClr val="4F0433"/>
              </a:solidFill>
              <a:latin typeface="DM Sans"/>
            </a:endParaRPr>
          </a:p>
        </p:txBody>
      </p:sp>
      <p:pic>
        <p:nvPicPr>
          <p:cNvPr id="99" name="Platshållare för innehåll 31" descr="En bild som visar text, skärmbild, Teckensnitt, design&#10;&#10;AI-genererat innehåll kan vara felaktigt.">
            <a:extLst>
              <a:ext uri="{FF2B5EF4-FFF2-40B4-BE49-F238E27FC236}">
                <a16:creationId xmlns:a16="http://schemas.microsoft.com/office/drawing/2014/main" id="{ACF0A34D-453B-556D-01BB-542FDDBC4EB7}"/>
              </a:ext>
            </a:extLst>
          </p:cNvPr>
          <p:cNvPicPr>
            <a:picLocks noChangeAspect="1"/>
          </p:cNvPicPr>
          <p:nvPr/>
        </p:nvPicPr>
        <p:blipFill>
          <a:blip r:embed="rId3"/>
          <a:stretch>
            <a:fillRect/>
          </a:stretch>
        </p:blipFill>
        <p:spPr>
          <a:xfrm>
            <a:off x="12729304" y="1853435"/>
            <a:ext cx="5560051" cy="4258283"/>
          </a:xfrm>
          <a:prstGeom prst="rect">
            <a:avLst/>
          </a:prstGeom>
        </p:spPr>
      </p:pic>
    </p:spTree>
    <p:extLst>
      <p:ext uri="{BB962C8B-B14F-4D97-AF65-F5344CB8AC3E}">
        <p14:creationId xmlns:p14="http://schemas.microsoft.com/office/powerpoint/2010/main" val="254682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 32">
            <a:extLst>
              <a:ext uri="{FF2B5EF4-FFF2-40B4-BE49-F238E27FC236}">
                <a16:creationId xmlns:a16="http://schemas.microsoft.com/office/drawing/2014/main" id="{AC58009C-08F5-D0B5-B9B9-7A50AA87DE5D}"/>
              </a:ext>
            </a:extLst>
          </p:cNvPr>
          <p:cNvGrpSpPr/>
          <p:nvPr/>
        </p:nvGrpSpPr>
        <p:grpSpPr>
          <a:xfrm>
            <a:off x="6536388" y="521060"/>
            <a:ext cx="6204776" cy="6108613"/>
            <a:chOff x="3013952" y="756163"/>
            <a:chExt cx="4653582" cy="4581460"/>
          </a:xfrm>
          <a:solidFill>
            <a:srgbClr val="D2D2D2">
              <a:alpha val="20000"/>
            </a:srgbClr>
          </a:solidFill>
        </p:grpSpPr>
        <p:grpSp>
          <p:nvGrpSpPr>
            <p:cNvPr id="34" name="Bild 33" descr="En uppsättning med olika mönstrade cirklar">
              <a:extLst>
                <a:ext uri="{FF2B5EF4-FFF2-40B4-BE49-F238E27FC236}">
                  <a16:creationId xmlns:a16="http://schemas.microsoft.com/office/drawing/2014/main" id="{D4D6784D-B1CA-BFF3-8652-DA16E637C555}"/>
                </a:ext>
              </a:extLst>
            </p:cNvPr>
            <p:cNvGrpSpPr/>
            <p:nvPr/>
          </p:nvGrpSpPr>
          <p:grpSpPr>
            <a:xfrm>
              <a:off x="5380871" y="2818576"/>
              <a:ext cx="2286663" cy="2286663"/>
              <a:chOff x="5380871" y="2818576"/>
              <a:chExt cx="2286663" cy="2286663"/>
            </a:xfrm>
            <a:grpFill/>
          </p:grpSpPr>
          <p:sp>
            <p:nvSpPr>
              <p:cNvPr id="98" name="Frihandsfigur: Form 97">
                <a:extLst>
                  <a:ext uri="{FF2B5EF4-FFF2-40B4-BE49-F238E27FC236}">
                    <a16:creationId xmlns:a16="http://schemas.microsoft.com/office/drawing/2014/main" id="{5D06E034-F406-9E60-2C03-18CF8B771EF0}"/>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9" name="Frihandsfigur: Form 98">
                <a:extLst>
                  <a:ext uri="{FF2B5EF4-FFF2-40B4-BE49-F238E27FC236}">
                    <a16:creationId xmlns:a16="http://schemas.microsoft.com/office/drawing/2014/main" id="{7C342CAD-C5CE-E08F-5851-9864F45A6324}"/>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0" name="Frihandsfigur: Form 99">
                <a:extLst>
                  <a:ext uri="{FF2B5EF4-FFF2-40B4-BE49-F238E27FC236}">
                    <a16:creationId xmlns:a16="http://schemas.microsoft.com/office/drawing/2014/main" id="{03AEAD86-D892-8B8D-24F3-12726417D5F4}"/>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1" name="Frihandsfigur: Form 100">
                <a:extLst>
                  <a:ext uri="{FF2B5EF4-FFF2-40B4-BE49-F238E27FC236}">
                    <a16:creationId xmlns:a16="http://schemas.microsoft.com/office/drawing/2014/main" id="{743532CF-1117-45C0-A7B9-CE4A2261A9EB}"/>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2" name="Frihandsfigur: Form 101">
                <a:extLst>
                  <a:ext uri="{FF2B5EF4-FFF2-40B4-BE49-F238E27FC236}">
                    <a16:creationId xmlns:a16="http://schemas.microsoft.com/office/drawing/2014/main" id="{97DC77EC-3573-5D34-AB9B-A77BB60C8F87}"/>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3" name="Frihandsfigur: Form 102">
                <a:extLst>
                  <a:ext uri="{FF2B5EF4-FFF2-40B4-BE49-F238E27FC236}">
                    <a16:creationId xmlns:a16="http://schemas.microsoft.com/office/drawing/2014/main" id="{FCE6B4E4-CD95-4300-2B7E-9091E3C7F524}"/>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4" name="Frihandsfigur: Form 103">
                <a:extLst>
                  <a:ext uri="{FF2B5EF4-FFF2-40B4-BE49-F238E27FC236}">
                    <a16:creationId xmlns:a16="http://schemas.microsoft.com/office/drawing/2014/main" id="{C4F4988E-A5F2-1FC3-9C49-D8B9FB0F3C5E}"/>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5" name="Frihandsfigur: Form 104">
                <a:extLst>
                  <a:ext uri="{FF2B5EF4-FFF2-40B4-BE49-F238E27FC236}">
                    <a16:creationId xmlns:a16="http://schemas.microsoft.com/office/drawing/2014/main" id="{837F2C0A-03E7-E5F6-B4D9-B74463B2F0DA}"/>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6" name="Frihandsfigur: Form 105">
                <a:extLst>
                  <a:ext uri="{FF2B5EF4-FFF2-40B4-BE49-F238E27FC236}">
                    <a16:creationId xmlns:a16="http://schemas.microsoft.com/office/drawing/2014/main" id="{BAD88B47-3BD5-10C5-1233-D511BFC59058}"/>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7" name="Frihandsfigur: Form 106">
                <a:extLst>
                  <a:ext uri="{FF2B5EF4-FFF2-40B4-BE49-F238E27FC236}">
                    <a16:creationId xmlns:a16="http://schemas.microsoft.com/office/drawing/2014/main" id="{48B58BD4-5759-7665-3D3C-B05FEFD7A2F4}"/>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8" name="Frihandsfigur: Form 107">
                <a:extLst>
                  <a:ext uri="{FF2B5EF4-FFF2-40B4-BE49-F238E27FC236}">
                    <a16:creationId xmlns:a16="http://schemas.microsoft.com/office/drawing/2014/main" id="{76E2B78D-D70D-46ED-7E01-6FD1FC85351D}"/>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9" name="Frihandsfigur: Form 108">
                <a:extLst>
                  <a:ext uri="{FF2B5EF4-FFF2-40B4-BE49-F238E27FC236}">
                    <a16:creationId xmlns:a16="http://schemas.microsoft.com/office/drawing/2014/main" id="{4C6A0B34-166B-807D-D158-0904C1F2E741}"/>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0" name="Frihandsfigur: Form 109">
                <a:extLst>
                  <a:ext uri="{FF2B5EF4-FFF2-40B4-BE49-F238E27FC236}">
                    <a16:creationId xmlns:a16="http://schemas.microsoft.com/office/drawing/2014/main" id="{397CEFCD-A1EC-5AB2-3ED4-F63EA816A1B4}"/>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1" name="Frihandsfigur: Form 110">
                <a:extLst>
                  <a:ext uri="{FF2B5EF4-FFF2-40B4-BE49-F238E27FC236}">
                    <a16:creationId xmlns:a16="http://schemas.microsoft.com/office/drawing/2014/main" id="{FFA91E8A-A6C8-E66A-64DD-5E47B2180011}"/>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2" name="Frihandsfigur: Form 111">
                <a:extLst>
                  <a:ext uri="{FF2B5EF4-FFF2-40B4-BE49-F238E27FC236}">
                    <a16:creationId xmlns:a16="http://schemas.microsoft.com/office/drawing/2014/main" id="{2F77065B-DB28-68E6-617B-AE115B933BBA}"/>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3" name="Frihandsfigur: Form 112">
                <a:extLst>
                  <a:ext uri="{FF2B5EF4-FFF2-40B4-BE49-F238E27FC236}">
                    <a16:creationId xmlns:a16="http://schemas.microsoft.com/office/drawing/2014/main" id="{73300FA4-A931-947E-943C-9D4985D8427D}"/>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4" name="Frihandsfigur: Form 113">
                <a:extLst>
                  <a:ext uri="{FF2B5EF4-FFF2-40B4-BE49-F238E27FC236}">
                    <a16:creationId xmlns:a16="http://schemas.microsoft.com/office/drawing/2014/main" id="{1FC77F7C-3347-A703-F19E-AA0061DC3221}"/>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5" name="Frihandsfigur: Form 114">
                <a:extLst>
                  <a:ext uri="{FF2B5EF4-FFF2-40B4-BE49-F238E27FC236}">
                    <a16:creationId xmlns:a16="http://schemas.microsoft.com/office/drawing/2014/main" id="{7823A480-B4CF-CB68-82A6-2CB9AA6267AE}"/>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6" name="Frihandsfigur: Form 115">
                <a:extLst>
                  <a:ext uri="{FF2B5EF4-FFF2-40B4-BE49-F238E27FC236}">
                    <a16:creationId xmlns:a16="http://schemas.microsoft.com/office/drawing/2014/main" id="{0CFD0779-7661-8253-30FC-9893B84125B0}"/>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7" name="Frihandsfigur: Form 116">
                <a:extLst>
                  <a:ext uri="{FF2B5EF4-FFF2-40B4-BE49-F238E27FC236}">
                    <a16:creationId xmlns:a16="http://schemas.microsoft.com/office/drawing/2014/main" id="{A4F53251-81D0-0A7C-1D31-1FDC88A3F8CE}"/>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8" name="Frihandsfigur: Form 117">
                <a:extLst>
                  <a:ext uri="{FF2B5EF4-FFF2-40B4-BE49-F238E27FC236}">
                    <a16:creationId xmlns:a16="http://schemas.microsoft.com/office/drawing/2014/main" id="{F12941FA-AFAB-9AB3-6CD3-1B308ECEF140}"/>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9" name="Frihandsfigur: Form 118">
                <a:extLst>
                  <a:ext uri="{FF2B5EF4-FFF2-40B4-BE49-F238E27FC236}">
                    <a16:creationId xmlns:a16="http://schemas.microsoft.com/office/drawing/2014/main" id="{6D4022A4-AD86-B609-9D4A-E956AC45105B}"/>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0" name="Frihandsfigur: Form 119">
                <a:extLst>
                  <a:ext uri="{FF2B5EF4-FFF2-40B4-BE49-F238E27FC236}">
                    <a16:creationId xmlns:a16="http://schemas.microsoft.com/office/drawing/2014/main" id="{1A30EE03-E430-98F3-5368-BC4C11F5658F}"/>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1" name="Frihandsfigur: Form 120">
                <a:extLst>
                  <a:ext uri="{FF2B5EF4-FFF2-40B4-BE49-F238E27FC236}">
                    <a16:creationId xmlns:a16="http://schemas.microsoft.com/office/drawing/2014/main" id="{970F43AE-4A8C-B6F3-DD9C-E51B79AB011B}"/>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2" name="Frihandsfigur: Form 121">
                <a:extLst>
                  <a:ext uri="{FF2B5EF4-FFF2-40B4-BE49-F238E27FC236}">
                    <a16:creationId xmlns:a16="http://schemas.microsoft.com/office/drawing/2014/main" id="{DF3ABDE6-3F0F-C1DF-66F2-A407DB97A0EB}"/>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3" name="Frihandsfigur: Form 122">
                <a:extLst>
                  <a:ext uri="{FF2B5EF4-FFF2-40B4-BE49-F238E27FC236}">
                    <a16:creationId xmlns:a16="http://schemas.microsoft.com/office/drawing/2014/main" id="{D3A2B88E-C4A2-1FB7-A548-13EB1564304F}"/>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4" name="Frihandsfigur: Form 123">
                <a:extLst>
                  <a:ext uri="{FF2B5EF4-FFF2-40B4-BE49-F238E27FC236}">
                    <a16:creationId xmlns:a16="http://schemas.microsoft.com/office/drawing/2014/main" id="{73ECE13D-9661-5DF5-2F29-D43762CD6537}"/>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35" name="Frihandsfigur: Form 34">
              <a:extLst>
                <a:ext uri="{FF2B5EF4-FFF2-40B4-BE49-F238E27FC236}">
                  <a16:creationId xmlns:a16="http://schemas.microsoft.com/office/drawing/2014/main" id="{F7299A72-EE3B-F976-ED9D-5ED3CD8F73D0}"/>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6" name="Frihandsfigur: Form 35">
              <a:extLst>
                <a:ext uri="{FF2B5EF4-FFF2-40B4-BE49-F238E27FC236}">
                  <a16:creationId xmlns:a16="http://schemas.microsoft.com/office/drawing/2014/main" id="{9C4AF4A9-C2EF-7829-9395-E94B76539F07}"/>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7" name="Frihandsfigur: Form 36">
              <a:extLst>
                <a:ext uri="{FF2B5EF4-FFF2-40B4-BE49-F238E27FC236}">
                  <a16:creationId xmlns:a16="http://schemas.microsoft.com/office/drawing/2014/main" id="{5CE97C52-1363-E71D-AF43-AEE8E9CD2C4E}"/>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38" name="Bild 33" descr="En uppsättning med olika mönstrade cirklar">
              <a:extLst>
                <a:ext uri="{FF2B5EF4-FFF2-40B4-BE49-F238E27FC236}">
                  <a16:creationId xmlns:a16="http://schemas.microsoft.com/office/drawing/2014/main" id="{88D8C991-088F-B771-C0A1-44141706FA38}"/>
                </a:ext>
              </a:extLst>
            </p:cNvPr>
            <p:cNvGrpSpPr/>
            <p:nvPr/>
          </p:nvGrpSpPr>
          <p:grpSpPr>
            <a:xfrm>
              <a:off x="3013952" y="2999236"/>
              <a:ext cx="2287553" cy="2287553"/>
              <a:chOff x="3013952" y="2999236"/>
              <a:chExt cx="2287553" cy="2287553"/>
            </a:xfrm>
            <a:grpFill/>
          </p:grpSpPr>
          <p:sp>
            <p:nvSpPr>
              <p:cNvPr id="55" name="Frihandsfigur: Form 54">
                <a:extLst>
                  <a:ext uri="{FF2B5EF4-FFF2-40B4-BE49-F238E27FC236}">
                    <a16:creationId xmlns:a16="http://schemas.microsoft.com/office/drawing/2014/main" id="{0B83B645-7B07-FED3-459C-71EFDF7D3A30}"/>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6" name="Frihandsfigur: Form 55">
                <a:extLst>
                  <a:ext uri="{FF2B5EF4-FFF2-40B4-BE49-F238E27FC236}">
                    <a16:creationId xmlns:a16="http://schemas.microsoft.com/office/drawing/2014/main" id="{083CEDE8-0ED6-355A-4234-9026DF052E93}"/>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7" name="Frihandsfigur: Form 56">
                <a:extLst>
                  <a:ext uri="{FF2B5EF4-FFF2-40B4-BE49-F238E27FC236}">
                    <a16:creationId xmlns:a16="http://schemas.microsoft.com/office/drawing/2014/main" id="{6C20063B-DE66-16EE-2D13-02743BD47D64}"/>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8" name="Frihandsfigur: Form 57">
                <a:extLst>
                  <a:ext uri="{FF2B5EF4-FFF2-40B4-BE49-F238E27FC236}">
                    <a16:creationId xmlns:a16="http://schemas.microsoft.com/office/drawing/2014/main" id="{8ABBFABD-FF18-2D06-0202-83E68B91EBD8}"/>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9" name="Frihandsfigur: Form 58">
                <a:extLst>
                  <a:ext uri="{FF2B5EF4-FFF2-40B4-BE49-F238E27FC236}">
                    <a16:creationId xmlns:a16="http://schemas.microsoft.com/office/drawing/2014/main" id="{FBF12BDD-0787-0CAE-8D12-DEF801D9CC75}"/>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0" name="Frihandsfigur: Form 59">
                <a:extLst>
                  <a:ext uri="{FF2B5EF4-FFF2-40B4-BE49-F238E27FC236}">
                    <a16:creationId xmlns:a16="http://schemas.microsoft.com/office/drawing/2014/main" id="{4EAA37E0-7B2D-5EFD-15BB-861FE5E2CDC7}"/>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1" name="Frihandsfigur: Form 60">
                <a:extLst>
                  <a:ext uri="{FF2B5EF4-FFF2-40B4-BE49-F238E27FC236}">
                    <a16:creationId xmlns:a16="http://schemas.microsoft.com/office/drawing/2014/main" id="{0551793A-FC8A-AEFC-E4E5-4DC99AC9D5F9}"/>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2" name="Frihandsfigur: Form 61">
                <a:extLst>
                  <a:ext uri="{FF2B5EF4-FFF2-40B4-BE49-F238E27FC236}">
                    <a16:creationId xmlns:a16="http://schemas.microsoft.com/office/drawing/2014/main" id="{33A1DE35-6C92-D035-64B1-5D05791FFFE5}"/>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3" name="Frihandsfigur: Form 62">
                <a:extLst>
                  <a:ext uri="{FF2B5EF4-FFF2-40B4-BE49-F238E27FC236}">
                    <a16:creationId xmlns:a16="http://schemas.microsoft.com/office/drawing/2014/main" id="{6E316FB0-DC0F-6188-A7F0-1CD3AD1F7653}"/>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4" name="Frihandsfigur: Form 63">
                <a:extLst>
                  <a:ext uri="{FF2B5EF4-FFF2-40B4-BE49-F238E27FC236}">
                    <a16:creationId xmlns:a16="http://schemas.microsoft.com/office/drawing/2014/main" id="{F9F4CF0C-F299-D092-35F0-254C3E6E4D8C}"/>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5" name="Frihandsfigur: Form 64">
                <a:extLst>
                  <a:ext uri="{FF2B5EF4-FFF2-40B4-BE49-F238E27FC236}">
                    <a16:creationId xmlns:a16="http://schemas.microsoft.com/office/drawing/2014/main" id="{34287716-4CF7-5CE6-6492-B86E55DF0CCA}"/>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6" name="Frihandsfigur: Form 65">
                <a:extLst>
                  <a:ext uri="{FF2B5EF4-FFF2-40B4-BE49-F238E27FC236}">
                    <a16:creationId xmlns:a16="http://schemas.microsoft.com/office/drawing/2014/main" id="{2B55830C-2195-7FF1-D868-1A0701F69739}"/>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7" name="Frihandsfigur: Form 66">
                <a:extLst>
                  <a:ext uri="{FF2B5EF4-FFF2-40B4-BE49-F238E27FC236}">
                    <a16:creationId xmlns:a16="http://schemas.microsoft.com/office/drawing/2014/main" id="{AC7B0C36-A5CB-8FF9-DFD2-EF1B4F67E641}"/>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8" name="Frihandsfigur: Form 67">
                <a:extLst>
                  <a:ext uri="{FF2B5EF4-FFF2-40B4-BE49-F238E27FC236}">
                    <a16:creationId xmlns:a16="http://schemas.microsoft.com/office/drawing/2014/main" id="{16140374-6509-B1C2-C747-937DF93F2EF4}"/>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9" name="Frihandsfigur: Form 68">
                <a:extLst>
                  <a:ext uri="{FF2B5EF4-FFF2-40B4-BE49-F238E27FC236}">
                    <a16:creationId xmlns:a16="http://schemas.microsoft.com/office/drawing/2014/main" id="{3F8D48DB-33F8-71A6-3BBA-6555552984DF}"/>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0" name="Frihandsfigur: Form 69">
                <a:extLst>
                  <a:ext uri="{FF2B5EF4-FFF2-40B4-BE49-F238E27FC236}">
                    <a16:creationId xmlns:a16="http://schemas.microsoft.com/office/drawing/2014/main" id="{41A46D34-8FF0-2177-E519-3D69BEFC3182}"/>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1" name="Frihandsfigur: Form 70">
                <a:extLst>
                  <a:ext uri="{FF2B5EF4-FFF2-40B4-BE49-F238E27FC236}">
                    <a16:creationId xmlns:a16="http://schemas.microsoft.com/office/drawing/2014/main" id="{CF877815-A986-3558-245C-970473111EAF}"/>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2" name="Frihandsfigur: Form 71">
                <a:extLst>
                  <a:ext uri="{FF2B5EF4-FFF2-40B4-BE49-F238E27FC236}">
                    <a16:creationId xmlns:a16="http://schemas.microsoft.com/office/drawing/2014/main" id="{70CC2F64-7527-AA91-2CA9-7533517C4846}"/>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3" name="Frihandsfigur: Form 72">
                <a:extLst>
                  <a:ext uri="{FF2B5EF4-FFF2-40B4-BE49-F238E27FC236}">
                    <a16:creationId xmlns:a16="http://schemas.microsoft.com/office/drawing/2014/main" id="{4EBB36E9-E118-6AC4-2E39-DCCE7423ADC5}"/>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4" name="Frihandsfigur: Form 73">
                <a:extLst>
                  <a:ext uri="{FF2B5EF4-FFF2-40B4-BE49-F238E27FC236}">
                    <a16:creationId xmlns:a16="http://schemas.microsoft.com/office/drawing/2014/main" id="{0BB5FDFE-9F19-0BDB-9C8D-E03CA190AA45}"/>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5" name="Frihandsfigur: Form 74">
                <a:extLst>
                  <a:ext uri="{FF2B5EF4-FFF2-40B4-BE49-F238E27FC236}">
                    <a16:creationId xmlns:a16="http://schemas.microsoft.com/office/drawing/2014/main" id="{60504C15-DDA4-91EF-3D92-87FDD6615C07}"/>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6" name="Frihandsfigur: Form 75">
                <a:extLst>
                  <a:ext uri="{FF2B5EF4-FFF2-40B4-BE49-F238E27FC236}">
                    <a16:creationId xmlns:a16="http://schemas.microsoft.com/office/drawing/2014/main" id="{65B423C6-8F48-EFA1-449D-8DEF600F6EE4}"/>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7" name="Frihandsfigur: Form 76">
                <a:extLst>
                  <a:ext uri="{FF2B5EF4-FFF2-40B4-BE49-F238E27FC236}">
                    <a16:creationId xmlns:a16="http://schemas.microsoft.com/office/drawing/2014/main" id="{B57A5933-9302-48A7-F2A8-68A2AD96BE4D}"/>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8" name="Frihandsfigur: Form 77">
                <a:extLst>
                  <a:ext uri="{FF2B5EF4-FFF2-40B4-BE49-F238E27FC236}">
                    <a16:creationId xmlns:a16="http://schemas.microsoft.com/office/drawing/2014/main" id="{6CFF2339-B724-A637-4C4C-3466583EF93D}"/>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9" name="Frihandsfigur: Form 78">
                <a:extLst>
                  <a:ext uri="{FF2B5EF4-FFF2-40B4-BE49-F238E27FC236}">
                    <a16:creationId xmlns:a16="http://schemas.microsoft.com/office/drawing/2014/main" id="{1BAD64CB-6EEE-1639-435C-CC4F7C064B8E}"/>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0" name="Frihandsfigur: Form 79">
                <a:extLst>
                  <a:ext uri="{FF2B5EF4-FFF2-40B4-BE49-F238E27FC236}">
                    <a16:creationId xmlns:a16="http://schemas.microsoft.com/office/drawing/2014/main" id="{A9003053-53B5-456B-5930-4AD70CAAAA7B}"/>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1" name="Frihandsfigur: Form 80">
                <a:extLst>
                  <a:ext uri="{FF2B5EF4-FFF2-40B4-BE49-F238E27FC236}">
                    <a16:creationId xmlns:a16="http://schemas.microsoft.com/office/drawing/2014/main" id="{3A829A57-E21E-BA91-9E01-232B465CE785}"/>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2" name="Frihandsfigur: Form 81">
                <a:extLst>
                  <a:ext uri="{FF2B5EF4-FFF2-40B4-BE49-F238E27FC236}">
                    <a16:creationId xmlns:a16="http://schemas.microsoft.com/office/drawing/2014/main" id="{7C227DAD-96AF-A6D1-E9FF-7BF30BD5B817}"/>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3" name="Frihandsfigur: Form 82">
                <a:extLst>
                  <a:ext uri="{FF2B5EF4-FFF2-40B4-BE49-F238E27FC236}">
                    <a16:creationId xmlns:a16="http://schemas.microsoft.com/office/drawing/2014/main" id="{7034E164-EED6-2088-86D9-34F850D8D0EB}"/>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4" name="Frihandsfigur: Form 83">
                <a:extLst>
                  <a:ext uri="{FF2B5EF4-FFF2-40B4-BE49-F238E27FC236}">
                    <a16:creationId xmlns:a16="http://schemas.microsoft.com/office/drawing/2014/main" id="{44E088EF-36B6-E1B8-1AB2-AAA995662F5F}"/>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5566B223-62B0-A587-CBC1-1D205B274E37}"/>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6" name="Frihandsfigur: Form 85">
                <a:extLst>
                  <a:ext uri="{FF2B5EF4-FFF2-40B4-BE49-F238E27FC236}">
                    <a16:creationId xmlns:a16="http://schemas.microsoft.com/office/drawing/2014/main" id="{F08DA692-DA13-ED4F-4C84-696D9BFC004B}"/>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7" name="Frihandsfigur: Form 86">
                <a:extLst>
                  <a:ext uri="{FF2B5EF4-FFF2-40B4-BE49-F238E27FC236}">
                    <a16:creationId xmlns:a16="http://schemas.microsoft.com/office/drawing/2014/main" id="{107F5502-76CB-45EB-79F8-5A4BD7716C26}"/>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8" name="Frihandsfigur: Form 87">
                <a:extLst>
                  <a:ext uri="{FF2B5EF4-FFF2-40B4-BE49-F238E27FC236}">
                    <a16:creationId xmlns:a16="http://schemas.microsoft.com/office/drawing/2014/main" id="{6C32BE3A-056D-97EC-6FC2-9F22FBFEACB9}"/>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9" name="Frihandsfigur: Form 88">
                <a:extLst>
                  <a:ext uri="{FF2B5EF4-FFF2-40B4-BE49-F238E27FC236}">
                    <a16:creationId xmlns:a16="http://schemas.microsoft.com/office/drawing/2014/main" id="{1512C588-9260-EE7F-9C4B-8BCDB1FCD2E1}"/>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0" name="Frihandsfigur: Form 89">
                <a:extLst>
                  <a:ext uri="{FF2B5EF4-FFF2-40B4-BE49-F238E27FC236}">
                    <a16:creationId xmlns:a16="http://schemas.microsoft.com/office/drawing/2014/main" id="{AD91F177-7269-BA49-867B-D1CDDFCB3950}"/>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3D7CAABC-5404-E849-2B22-89D516D6C56C}"/>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18BC56B8-DB2D-A230-98D0-93B51CCD559E}"/>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71BCB20F-0F3F-F91A-16B4-ECFFC930ECF2}"/>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BEB3AFC3-C136-1AEB-2E24-6929B23BA579}"/>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C87BEDCE-834A-8033-7478-F5BFCFFB1C38}"/>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73D115AE-64E6-0E22-5D7E-4B34B76CE0E6}"/>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391A938A-E0E7-A9DB-7F8D-F71DABEE8B5E}"/>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39" name="Bild 33" descr="En uppsättning med olika mönstrade cirklar">
              <a:extLst>
                <a:ext uri="{FF2B5EF4-FFF2-40B4-BE49-F238E27FC236}">
                  <a16:creationId xmlns:a16="http://schemas.microsoft.com/office/drawing/2014/main" id="{2F826768-AFBC-7D8B-A9ED-4C0D15404C6C}"/>
                </a:ext>
              </a:extLst>
            </p:cNvPr>
            <p:cNvGrpSpPr/>
            <p:nvPr/>
          </p:nvGrpSpPr>
          <p:grpSpPr>
            <a:xfrm>
              <a:off x="4100540" y="756163"/>
              <a:ext cx="2300261" cy="2300261"/>
              <a:chOff x="4100540" y="756163"/>
              <a:chExt cx="2300261" cy="2300261"/>
            </a:xfrm>
            <a:grpFill/>
          </p:grpSpPr>
          <p:sp>
            <p:nvSpPr>
              <p:cNvPr id="41" name="Frihandsfigur: Form 40">
                <a:extLst>
                  <a:ext uri="{FF2B5EF4-FFF2-40B4-BE49-F238E27FC236}">
                    <a16:creationId xmlns:a16="http://schemas.microsoft.com/office/drawing/2014/main" id="{8BA00F7B-AD24-D3FB-6DC9-E0CD4AB63460}"/>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2" name="Frihandsfigur: Form 41">
                <a:extLst>
                  <a:ext uri="{FF2B5EF4-FFF2-40B4-BE49-F238E27FC236}">
                    <a16:creationId xmlns:a16="http://schemas.microsoft.com/office/drawing/2014/main" id="{233ABAAD-2DF1-9787-0D04-FE83A7A6B4D4}"/>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3" name="Frihandsfigur: Form 42">
                <a:extLst>
                  <a:ext uri="{FF2B5EF4-FFF2-40B4-BE49-F238E27FC236}">
                    <a16:creationId xmlns:a16="http://schemas.microsoft.com/office/drawing/2014/main" id="{4A7F8ED6-B425-3B34-EB9D-9C74ECD063AA}"/>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4" name="Frihandsfigur: Form 43">
                <a:extLst>
                  <a:ext uri="{FF2B5EF4-FFF2-40B4-BE49-F238E27FC236}">
                    <a16:creationId xmlns:a16="http://schemas.microsoft.com/office/drawing/2014/main" id="{F49F9FED-8272-3049-D5CC-8485B2993E5F}"/>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5" name="Frihandsfigur: Form 44">
                <a:extLst>
                  <a:ext uri="{FF2B5EF4-FFF2-40B4-BE49-F238E27FC236}">
                    <a16:creationId xmlns:a16="http://schemas.microsoft.com/office/drawing/2014/main" id="{946363CB-C65E-D822-3704-0D3591934A61}"/>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6" name="Frihandsfigur: Form 45">
                <a:extLst>
                  <a:ext uri="{FF2B5EF4-FFF2-40B4-BE49-F238E27FC236}">
                    <a16:creationId xmlns:a16="http://schemas.microsoft.com/office/drawing/2014/main" id="{231558D9-4436-261C-BC2B-5FBAD234422C}"/>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7" name="Frihandsfigur: Form 46">
                <a:extLst>
                  <a:ext uri="{FF2B5EF4-FFF2-40B4-BE49-F238E27FC236}">
                    <a16:creationId xmlns:a16="http://schemas.microsoft.com/office/drawing/2014/main" id="{D9235CCA-6999-5E05-9565-D2755DB371BB}"/>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8" name="Frihandsfigur: Form 47">
                <a:extLst>
                  <a:ext uri="{FF2B5EF4-FFF2-40B4-BE49-F238E27FC236}">
                    <a16:creationId xmlns:a16="http://schemas.microsoft.com/office/drawing/2014/main" id="{6CEFA332-2B87-FAEA-FB38-EBBEB09F6634}"/>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9" name="Frihandsfigur: Form 48">
                <a:extLst>
                  <a:ext uri="{FF2B5EF4-FFF2-40B4-BE49-F238E27FC236}">
                    <a16:creationId xmlns:a16="http://schemas.microsoft.com/office/drawing/2014/main" id="{DEEEA30C-8F9C-CBBE-76C6-973C163EC626}"/>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0" name="Frihandsfigur: Form 49">
                <a:extLst>
                  <a:ext uri="{FF2B5EF4-FFF2-40B4-BE49-F238E27FC236}">
                    <a16:creationId xmlns:a16="http://schemas.microsoft.com/office/drawing/2014/main" id="{0E7BA234-B100-4F70-F038-6C1CAE649C5C}"/>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1" name="Frihandsfigur: Form 50">
                <a:extLst>
                  <a:ext uri="{FF2B5EF4-FFF2-40B4-BE49-F238E27FC236}">
                    <a16:creationId xmlns:a16="http://schemas.microsoft.com/office/drawing/2014/main" id="{03EAF039-5F9D-F30C-9E0A-AE95FBA39189}"/>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2" name="Frihandsfigur: Form 51">
                <a:extLst>
                  <a:ext uri="{FF2B5EF4-FFF2-40B4-BE49-F238E27FC236}">
                    <a16:creationId xmlns:a16="http://schemas.microsoft.com/office/drawing/2014/main" id="{C075947A-AC33-80FC-A1D7-521E8C06806A}"/>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3" name="Frihandsfigur: Form 52">
                <a:extLst>
                  <a:ext uri="{FF2B5EF4-FFF2-40B4-BE49-F238E27FC236}">
                    <a16:creationId xmlns:a16="http://schemas.microsoft.com/office/drawing/2014/main" id="{F77391DC-DA5F-0D5C-FA37-2D8651D8A4D0}"/>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4" name="Frihandsfigur: Form 53">
                <a:extLst>
                  <a:ext uri="{FF2B5EF4-FFF2-40B4-BE49-F238E27FC236}">
                    <a16:creationId xmlns:a16="http://schemas.microsoft.com/office/drawing/2014/main" id="{BDF51E41-F991-8E4B-7774-38F784BA4AEC}"/>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40" name="Frihandsfigur: Form 39">
              <a:extLst>
                <a:ext uri="{FF2B5EF4-FFF2-40B4-BE49-F238E27FC236}">
                  <a16:creationId xmlns:a16="http://schemas.microsoft.com/office/drawing/2014/main" id="{B13E574D-646F-3C6D-BF28-9727D4A4F525}"/>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 name="Rubrik 1">
            <a:extLst>
              <a:ext uri="{FF2B5EF4-FFF2-40B4-BE49-F238E27FC236}">
                <a16:creationId xmlns:a16="http://schemas.microsoft.com/office/drawing/2014/main" id="{1048E670-CAB6-E204-2C35-FDF43DE02C4F}"/>
              </a:ext>
            </a:extLst>
          </p:cNvPr>
          <p:cNvSpPr>
            <a:spLocks noGrp="1"/>
          </p:cNvSpPr>
          <p:nvPr>
            <p:ph type="title"/>
          </p:nvPr>
        </p:nvSpPr>
        <p:spPr/>
        <p:txBody>
          <a:bodyPr wrap="square" anchor="t">
            <a:normAutofit/>
          </a:bodyPr>
          <a:lstStyle/>
          <a:p>
            <a:r>
              <a:rPr lang="en-US" dirty="0"/>
              <a:t>Method</a:t>
            </a:r>
          </a:p>
        </p:txBody>
      </p:sp>
      <p:pic>
        <p:nvPicPr>
          <p:cNvPr id="32" name="Platshållare för innehåll 31" descr="En bild som visar text, skärmbild, Teckensnitt, design&#10;&#10;AI-genererat innehåll kan vara felaktigt.">
            <a:extLst>
              <a:ext uri="{FF2B5EF4-FFF2-40B4-BE49-F238E27FC236}">
                <a16:creationId xmlns:a16="http://schemas.microsoft.com/office/drawing/2014/main" id="{AFE586BC-EE7E-4F09-12EC-504B5BA95C2C}"/>
              </a:ext>
            </a:extLst>
          </p:cNvPr>
          <p:cNvPicPr>
            <a:picLocks noGrp="1" noChangeAspect="1"/>
          </p:cNvPicPr>
          <p:nvPr>
            <p:ph sz="quarter" idx="16"/>
          </p:nvPr>
        </p:nvPicPr>
        <p:blipFill>
          <a:blip r:embed="rId3"/>
          <a:stretch>
            <a:fillRect/>
          </a:stretch>
        </p:blipFill>
        <p:spPr>
          <a:xfrm>
            <a:off x="6221619" y="1853435"/>
            <a:ext cx="5560051" cy="4258283"/>
          </a:xfrm>
        </p:spPr>
      </p:pic>
      <p:sp>
        <p:nvSpPr>
          <p:cNvPr id="28" name="Content Placeholder 2">
            <a:extLst>
              <a:ext uri="{FF2B5EF4-FFF2-40B4-BE49-F238E27FC236}">
                <a16:creationId xmlns:a16="http://schemas.microsoft.com/office/drawing/2014/main" id="{0DEF33F6-3FE8-16DD-9554-A8B0809425B0}"/>
              </a:ext>
            </a:extLst>
          </p:cNvPr>
          <p:cNvSpPr>
            <a:spLocks noGrp="1"/>
          </p:cNvSpPr>
          <p:nvPr>
            <p:ph sz="quarter" idx="15"/>
          </p:nvPr>
        </p:nvSpPr>
        <p:spPr>
          <a:xfrm>
            <a:off x="410566" y="1856985"/>
            <a:ext cx="5560053" cy="4251185"/>
          </a:xfrm>
        </p:spPr>
        <p:txBody>
          <a:bodyPr>
            <a:normAutofit fontScale="92500" lnSpcReduction="10000"/>
          </a:bodyPr>
          <a:lstStyle/>
          <a:p>
            <a:r>
              <a:rPr lang="en-US" sz="2133" b="1" dirty="0"/>
              <a:t>Process Tracing with Comparative Case Studies</a:t>
            </a:r>
          </a:p>
          <a:p>
            <a:pPr marL="380990" indent="-380990">
              <a:buFont typeface="Arial" panose="020B0604020202020204" pitchFamily="34" charset="0"/>
              <a:buChar char="•"/>
            </a:pPr>
            <a:r>
              <a:rPr lang="en-US" sz="2133" dirty="0">
                <a:ea typeface="Calibri" panose="020F0502020204030204" pitchFamily="34" charset="0"/>
                <a:cs typeface="Arial" panose="020B0604020202020204" pitchFamily="34" charset="0"/>
              </a:rPr>
              <a:t>Investigate </a:t>
            </a:r>
            <a:r>
              <a:rPr lang="en-US" sz="2133" u="sng" dirty="0">
                <a:solidFill>
                  <a:schemeClr val="accent5"/>
                </a:solidFill>
                <a:ea typeface="Calibri" panose="020F0502020204030204" pitchFamily="34" charset="0"/>
                <a:cs typeface="Arial" panose="020B0604020202020204" pitchFamily="34" charset="0"/>
              </a:rPr>
              <a:t>how, why, and under what conditions the five discrete implementation strategies contributed to the implementation of the guideline</a:t>
            </a:r>
            <a:endParaRPr lang="en-US" sz="2133" u="sng" dirty="0">
              <a:solidFill>
                <a:schemeClr val="accent5"/>
              </a:solidFill>
            </a:endParaRPr>
          </a:p>
          <a:p>
            <a:pPr marL="380990" indent="-380990">
              <a:buFont typeface="Arial" panose="020B0604020202020204" pitchFamily="34" charset="0"/>
              <a:buChar char="•"/>
            </a:pPr>
            <a:r>
              <a:rPr lang="en-US" sz="2133" dirty="0"/>
              <a:t>24 Implementers (Cases)</a:t>
            </a:r>
            <a:br>
              <a:rPr lang="en-US" sz="2133" dirty="0"/>
            </a:br>
            <a:r>
              <a:rPr lang="en-CA" sz="2133" dirty="0">
                <a:solidFill>
                  <a:schemeClr val="accent1"/>
                </a:solidFill>
                <a:latin typeface="Arial" panose="020B0604020202020204" pitchFamily="34" charset="0"/>
                <a:ea typeface="Calibri" panose="020F0502020204030204" pitchFamily="34" charset="0"/>
                <a:cs typeface="Times New Roman" panose="02020603050405020304" pitchFamily="18" charset="0"/>
              </a:rPr>
              <a:t>» </a:t>
            </a:r>
            <a:r>
              <a:rPr lang="en-US" sz="2133" dirty="0"/>
              <a:t>Interviews </a:t>
            </a:r>
            <a:br>
              <a:rPr lang="en-US" sz="2133" dirty="0"/>
            </a:br>
            <a:r>
              <a:rPr lang="en-CA" sz="2133" dirty="0">
                <a:solidFill>
                  <a:schemeClr val="accent1"/>
                </a:solidFill>
                <a:latin typeface="Arial" panose="020B0604020202020204" pitchFamily="34" charset="0"/>
                <a:ea typeface="Calibri" panose="020F0502020204030204" pitchFamily="34" charset="0"/>
                <a:cs typeface="Times New Roman" panose="02020603050405020304" pitchFamily="18" charset="0"/>
              </a:rPr>
              <a:t>»</a:t>
            </a:r>
            <a:r>
              <a:rPr lang="en-US" sz="2133" dirty="0"/>
              <a:t> PDSA documents </a:t>
            </a:r>
            <a:br>
              <a:rPr lang="en-US" sz="2133" dirty="0"/>
            </a:br>
            <a:r>
              <a:rPr lang="en-CA" sz="2133" dirty="0">
                <a:solidFill>
                  <a:schemeClr val="accent1"/>
                </a:solidFill>
                <a:latin typeface="Arial" panose="020B0604020202020204" pitchFamily="34" charset="0"/>
                <a:ea typeface="Calibri" panose="020F0502020204030204" pitchFamily="34" charset="0"/>
                <a:cs typeface="Times New Roman" panose="02020603050405020304" pitchFamily="18" charset="0"/>
              </a:rPr>
              <a:t>»</a:t>
            </a:r>
            <a:r>
              <a:rPr lang="en-US" sz="2133" dirty="0"/>
              <a:t> Participation lists</a:t>
            </a:r>
          </a:p>
          <a:p>
            <a:pPr marL="380990" indent="-380990">
              <a:buFont typeface="Arial" panose="020B0604020202020204" pitchFamily="34" charset="0"/>
              <a:buChar char="•"/>
            </a:pPr>
            <a:r>
              <a:rPr lang="en-US" sz="2133" dirty="0"/>
              <a:t>Method</a:t>
            </a:r>
            <a:br>
              <a:rPr lang="en-US" sz="2133" dirty="0"/>
            </a:br>
            <a:r>
              <a:rPr lang="en-CA" sz="2133" dirty="0">
                <a:solidFill>
                  <a:schemeClr val="accent1"/>
                </a:solidFill>
                <a:latin typeface="Arial" panose="020B0604020202020204" pitchFamily="34" charset="0"/>
                <a:ea typeface="Calibri" panose="020F0502020204030204" pitchFamily="34" charset="0"/>
                <a:cs typeface="Times New Roman" panose="02020603050405020304" pitchFamily="18" charset="0"/>
              </a:rPr>
              <a:t>»</a:t>
            </a:r>
            <a:r>
              <a:rPr lang="en-US" sz="2133" dirty="0"/>
              <a:t> Extractive Qualitative Content Analysis</a:t>
            </a:r>
            <a:br>
              <a:rPr lang="en-US" sz="2133" dirty="0"/>
            </a:br>
            <a:r>
              <a:rPr lang="en-CA" sz="2133" dirty="0">
                <a:solidFill>
                  <a:schemeClr val="accent1"/>
                </a:solidFill>
                <a:latin typeface="Arial" panose="020B0604020202020204" pitchFamily="34" charset="0"/>
                <a:ea typeface="Calibri" panose="020F0502020204030204" pitchFamily="34" charset="0"/>
                <a:cs typeface="Times New Roman" panose="02020603050405020304" pitchFamily="18" charset="0"/>
              </a:rPr>
              <a:t>» </a:t>
            </a:r>
            <a:r>
              <a:rPr lang="en-US" sz="2133" dirty="0"/>
              <a:t>Causal Reconstruction</a:t>
            </a:r>
            <a:br>
              <a:rPr lang="en-US" sz="2133" dirty="0"/>
            </a:br>
            <a:r>
              <a:rPr lang="en-CA" sz="2133" dirty="0">
                <a:solidFill>
                  <a:schemeClr val="accent1"/>
                </a:solidFill>
                <a:latin typeface="Arial" panose="020B0604020202020204" pitchFamily="34" charset="0"/>
                <a:ea typeface="Calibri" panose="020F0502020204030204" pitchFamily="34" charset="0"/>
                <a:cs typeface="Times New Roman" panose="02020603050405020304" pitchFamily="18" charset="0"/>
              </a:rPr>
              <a:t>»</a:t>
            </a:r>
            <a:r>
              <a:rPr lang="en-US" sz="2133" dirty="0"/>
              <a:t> Case-pattern Analysis</a:t>
            </a:r>
          </a:p>
        </p:txBody>
      </p:sp>
      <p:sp>
        <p:nvSpPr>
          <p:cNvPr id="21" name="Platshållare för innehåll 2">
            <a:extLst>
              <a:ext uri="{FF2B5EF4-FFF2-40B4-BE49-F238E27FC236}">
                <a16:creationId xmlns:a16="http://schemas.microsoft.com/office/drawing/2014/main" id="{61E61910-E28C-DC60-EC5A-DB485E769123}"/>
              </a:ext>
            </a:extLst>
          </p:cNvPr>
          <p:cNvSpPr txBox="1">
            <a:spLocks/>
          </p:cNvSpPr>
          <p:nvPr/>
        </p:nvSpPr>
        <p:spPr bwMode="auto">
          <a:xfrm>
            <a:off x="15911029" y="1868416"/>
            <a:ext cx="4890609" cy="425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rmAutofit fontScale="92500" lnSpcReduction="10000"/>
          </a:bodyPr>
          <a:lstStyle>
            <a:lvl1pPr marL="0" indent="0" algn="l" rtl="0" eaLnBrk="1" fontAlgn="base" hangingPunct="1">
              <a:spcBef>
                <a:spcPct val="20000"/>
              </a:spcBef>
              <a:spcAft>
                <a:spcPct val="0"/>
              </a:spcAft>
              <a:buClr>
                <a:schemeClr val="accent1"/>
              </a:buClr>
              <a:buFont typeface="Arial" panose="020B0604020202020204" pitchFamily="34" charset="0"/>
              <a:buNone/>
              <a:defRPr sz="1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a:lstStyle>
          <a:p>
            <a:pPr marL="457189" indent="-457189" defTabSz="1219170">
              <a:buClr>
                <a:srgbClr val="4F0433"/>
              </a:buClr>
              <a:buFont typeface="Arial" panose="020B0604020202020204" pitchFamily="34" charset="0"/>
              <a:buChar char="•"/>
            </a:pPr>
            <a:r>
              <a:rPr lang="en-GB" sz="2667" b="1" kern="0">
                <a:solidFill>
                  <a:prstClr val="black"/>
                </a:solidFill>
                <a:latin typeface="DM Sans"/>
              </a:rPr>
              <a:t>Mediators</a:t>
            </a:r>
            <a:br>
              <a:rPr lang="en-GB" sz="2667" b="1" kern="0">
                <a:solidFill>
                  <a:prstClr val="black"/>
                </a:solidFill>
                <a:latin typeface="DM Sans"/>
              </a:rPr>
            </a:br>
            <a:r>
              <a:rPr lang="en-GB" sz="2667" kern="0">
                <a:solidFill>
                  <a:prstClr val="black"/>
                </a:solidFill>
                <a:latin typeface="DM Sans"/>
              </a:rPr>
              <a:t>Implementers (n=220)</a:t>
            </a:r>
          </a:p>
          <a:p>
            <a:pPr marL="457189" indent="-457189" defTabSz="1219170">
              <a:buClr>
                <a:srgbClr val="4F0433"/>
              </a:buClr>
              <a:buFont typeface="Arial" panose="020B0604020202020204" pitchFamily="34" charset="0"/>
              <a:buChar char="•"/>
            </a:pPr>
            <a:r>
              <a:rPr lang="en-GB" sz="2667" b="1" kern="0">
                <a:solidFill>
                  <a:prstClr val="black"/>
                </a:solidFill>
                <a:latin typeface="DM Sans"/>
              </a:rPr>
              <a:t>Measures</a:t>
            </a:r>
            <a:br>
              <a:rPr lang="en-GB" sz="2667" kern="0">
                <a:solidFill>
                  <a:prstClr val="black"/>
                </a:solidFill>
                <a:latin typeface="DM Sans"/>
              </a:rPr>
            </a:br>
            <a:r>
              <a:rPr lang="en-GB" sz="2667" kern="0">
                <a:solidFill>
                  <a:prstClr val="black"/>
                </a:solidFill>
                <a:latin typeface="DM Sans"/>
              </a:rPr>
              <a:t>Determinant of Implementation </a:t>
            </a:r>
            <a:br>
              <a:rPr lang="en-GB" sz="2667" kern="0">
                <a:solidFill>
                  <a:prstClr val="black"/>
                </a:solidFill>
                <a:latin typeface="DM Sans"/>
              </a:rPr>
            </a:br>
            <a:r>
              <a:rPr lang="en-GB" sz="2667" kern="0">
                <a:solidFill>
                  <a:prstClr val="black"/>
                </a:solidFill>
                <a:latin typeface="DM Sans"/>
              </a:rPr>
              <a:t>Behaviour Questionnaire (DIBQ)</a:t>
            </a:r>
          </a:p>
          <a:p>
            <a:pPr marL="457189" indent="-457189" defTabSz="1219170">
              <a:buClr>
                <a:srgbClr val="4F0433"/>
              </a:buClr>
              <a:buFont typeface="Arial" panose="020B0604020202020204" pitchFamily="34" charset="0"/>
              <a:buChar char="•"/>
            </a:pPr>
            <a:r>
              <a:rPr lang="en-GB" sz="2667" b="1" kern="0">
                <a:solidFill>
                  <a:prstClr val="black"/>
                </a:solidFill>
                <a:latin typeface="DM Sans"/>
              </a:rPr>
              <a:t>Time-points</a:t>
            </a:r>
            <a:br>
              <a:rPr lang="en-GB" sz="2667" kern="0">
                <a:solidFill>
                  <a:prstClr val="black"/>
                </a:solidFill>
                <a:latin typeface="DM Sans"/>
              </a:rPr>
            </a:br>
            <a:r>
              <a:rPr lang="en-CA" sz="2667" kern="0">
                <a:solidFill>
                  <a:prstClr val="black"/>
                </a:solidFill>
                <a:latin typeface="DM Sans"/>
                <a:ea typeface="Calibri" panose="020F0502020204030204" pitchFamily="34" charset="0"/>
                <a:cs typeface="Times New Roman" panose="02020603050405020304" pitchFamily="18" charset="0"/>
              </a:rPr>
              <a:t>» </a:t>
            </a:r>
            <a:r>
              <a:rPr lang="en-GB" sz="2667" kern="0">
                <a:solidFill>
                  <a:prstClr val="black"/>
                </a:solidFill>
                <a:latin typeface="DM Sans"/>
              </a:rPr>
              <a:t>T1= Educational meeting</a:t>
            </a:r>
            <a:br>
              <a:rPr lang="en-GB" sz="2667" kern="0">
                <a:solidFill>
                  <a:prstClr val="black"/>
                </a:solidFill>
                <a:latin typeface="DM Sans"/>
              </a:rPr>
            </a:br>
            <a:r>
              <a:rPr lang="en-CA" sz="2667" kern="0">
                <a:solidFill>
                  <a:prstClr val="black"/>
                </a:solidFill>
                <a:latin typeface="DM Sans"/>
                <a:ea typeface="Calibri" panose="020F0502020204030204" pitchFamily="34" charset="0"/>
                <a:cs typeface="Times New Roman" panose="02020603050405020304" pitchFamily="18" charset="0"/>
              </a:rPr>
              <a:t>» </a:t>
            </a:r>
            <a:r>
              <a:rPr lang="en-GB" sz="2667" kern="0">
                <a:solidFill>
                  <a:prstClr val="black"/>
                </a:solidFill>
                <a:latin typeface="DM Sans"/>
              </a:rPr>
              <a:t>T2= 3 months</a:t>
            </a:r>
            <a:br>
              <a:rPr lang="en-GB" sz="2667" kern="0">
                <a:solidFill>
                  <a:prstClr val="black"/>
                </a:solidFill>
                <a:latin typeface="DM Sans"/>
              </a:rPr>
            </a:br>
            <a:r>
              <a:rPr lang="en-CA" sz="2667" kern="0">
                <a:solidFill>
                  <a:prstClr val="black"/>
                </a:solidFill>
                <a:latin typeface="DM Sans"/>
                <a:ea typeface="Calibri" panose="020F0502020204030204" pitchFamily="34" charset="0"/>
                <a:cs typeface="Times New Roman" panose="02020603050405020304" pitchFamily="18" charset="0"/>
              </a:rPr>
              <a:t>» </a:t>
            </a:r>
            <a:r>
              <a:rPr lang="en-GB" sz="2667" b="1" kern="0">
                <a:solidFill>
                  <a:prstClr val="black"/>
                </a:solidFill>
                <a:latin typeface="DM Sans"/>
              </a:rPr>
              <a:t>T3= 9 months </a:t>
            </a:r>
          </a:p>
          <a:p>
            <a:pPr defTabSz="1219170">
              <a:buClr>
                <a:srgbClr val="4F0433"/>
              </a:buClr>
            </a:pPr>
            <a:endParaRPr lang="en-US" sz="1867" kern="0" dirty="0">
              <a:solidFill>
                <a:prstClr val="black"/>
              </a:solidFill>
              <a:latin typeface="DM Sans"/>
            </a:endParaRPr>
          </a:p>
        </p:txBody>
      </p:sp>
      <p:graphicFrame>
        <p:nvGraphicFramePr>
          <p:cNvPr id="22" name="Platshållare för innehåll 19">
            <a:extLst>
              <a:ext uri="{FF2B5EF4-FFF2-40B4-BE49-F238E27FC236}">
                <a16:creationId xmlns:a16="http://schemas.microsoft.com/office/drawing/2014/main" id="{11208E61-0144-E8E4-7C7B-87AF9F9284CA}"/>
              </a:ext>
            </a:extLst>
          </p:cNvPr>
          <p:cNvGraphicFramePr>
            <a:graphicFrameLocks/>
          </p:cNvGraphicFramePr>
          <p:nvPr/>
        </p:nvGraphicFramePr>
        <p:xfrm>
          <a:off x="20801639" y="452669"/>
          <a:ext cx="6608729" cy="5670848"/>
        </p:xfrm>
        <a:graphic>
          <a:graphicData uri="http://schemas.openxmlformats.org/drawingml/2006/chart">
            <c:chart xmlns:c="http://schemas.openxmlformats.org/drawingml/2006/chart" xmlns:r="http://schemas.openxmlformats.org/officeDocument/2006/relationships" r:id="rId4"/>
          </a:graphicData>
        </a:graphic>
      </p:graphicFrame>
      <p:sp>
        <p:nvSpPr>
          <p:cNvPr id="23" name="Rektangel 22">
            <a:extLst>
              <a:ext uri="{FF2B5EF4-FFF2-40B4-BE49-F238E27FC236}">
                <a16:creationId xmlns:a16="http://schemas.microsoft.com/office/drawing/2014/main" id="{BF8F2B7F-2344-4C38-ACB5-D24A192CA7BC}"/>
              </a:ext>
            </a:extLst>
          </p:cNvPr>
          <p:cNvSpPr/>
          <p:nvPr/>
        </p:nvSpPr>
        <p:spPr bwMode="auto">
          <a:xfrm>
            <a:off x="12192000" y="0"/>
            <a:ext cx="2352939" cy="6858000"/>
          </a:xfrm>
          <a:prstGeom prst="rect">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Tree>
    <p:extLst>
      <p:ext uri="{BB962C8B-B14F-4D97-AF65-F5344CB8AC3E}">
        <p14:creationId xmlns:p14="http://schemas.microsoft.com/office/powerpoint/2010/main" val="2945669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8A0F01F-8D5C-9935-FA06-871A76C1745A}"/>
              </a:ext>
            </a:extLst>
          </p:cNvPr>
          <p:cNvSpPr>
            <a:spLocks noGrp="1"/>
          </p:cNvSpPr>
          <p:nvPr>
            <p:ph type="title"/>
          </p:nvPr>
        </p:nvSpPr>
        <p:spPr/>
        <p:txBody>
          <a:bodyPr/>
          <a:lstStyle/>
          <a:p>
            <a:r>
              <a:rPr lang="sv-SE" dirty="0" err="1"/>
              <a:t>Background</a:t>
            </a:r>
            <a:r>
              <a:rPr lang="sv-SE" dirty="0"/>
              <a:t> </a:t>
            </a:r>
          </a:p>
        </p:txBody>
      </p:sp>
      <p:sp>
        <p:nvSpPr>
          <p:cNvPr id="5" name="Platshållare för innehåll 4">
            <a:extLst>
              <a:ext uri="{FF2B5EF4-FFF2-40B4-BE49-F238E27FC236}">
                <a16:creationId xmlns:a16="http://schemas.microsoft.com/office/drawing/2014/main" id="{15E4D799-E43E-26CB-54F3-FCEE641C327C}"/>
              </a:ext>
            </a:extLst>
          </p:cNvPr>
          <p:cNvSpPr>
            <a:spLocks noGrp="1"/>
          </p:cNvSpPr>
          <p:nvPr>
            <p:ph idx="1"/>
          </p:nvPr>
        </p:nvSpPr>
        <p:spPr>
          <a:xfrm>
            <a:off x="838199" y="1825626"/>
            <a:ext cx="8621390" cy="4254337"/>
          </a:xfrm>
        </p:spPr>
        <p:txBody>
          <a:bodyPr>
            <a:normAutofit/>
          </a:bodyPr>
          <a:lstStyle/>
          <a:p>
            <a:pPr marL="0" indent="0" algn="l">
              <a:lnSpc>
                <a:spcPct val="120000"/>
              </a:lnSpc>
              <a:spcBef>
                <a:spcPts val="0"/>
              </a:spcBef>
              <a:buNone/>
            </a:pPr>
            <a:r>
              <a:rPr lang="en-US" sz="2000" b="0" i="0" dirty="0">
                <a:effectLst/>
              </a:rPr>
              <a:t>Rising </a:t>
            </a:r>
            <a:r>
              <a:rPr lang="en-US" sz="2000" b="1" i="0" dirty="0"/>
              <a:t>m</a:t>
            </a:r>
            <a:r>
              <a:rPr lang="en-US" sz="2000" b="1" dirty="0">
                <a:effectLst/>
              </a:rPr>
              <a:t>ental </a:t>
            </a:r>
            <a:r>
              <a:rPr lang="en-US" sz="2000" b="1" dirty="0"/>
              <a:t>h</a:t>
            </a:r>
            <a:r>
              <a:rPr lang="en-US" sz="2000" b="1" dirty="0">
                <a:effectLst/>
              </a:rPr>
              <a:t>ealth </a:t>
            </a:r>
            <a:r>
              <a:rPr lang="en-US" sz="2000" b="1" dirty="0"/>
              <a:t>c</a:t>
            </a:r>
            <a:r>
              <a:rPr lang="en-US" sz="2000" b="1" dirty="0">
                <a:effectLst/>
              </a:rPr>
              <a:t>hallenges </a:t>
            </a:r>
            <a:r>
              <a:rPr lang="en-US" sz="2000" dirty="0">
                <a:effectLst/>
              </a:rPr>
              <a:t>a</a:t>
            </a:r>
            <a:r>
              <a:rPr lang="en-US" sz="2000" b="0" i="0" dirty="0">
                <a:effectLst/>
              </a:rPr>
              <a:t>mong adolescents </a:t>
            </a:r>
          </a:p>
          <a:p>
            <a:pPr marL="0" indent="0">
              <a:lnSpc>
                <a:spcPct val="120000"/>
              </a:lnSpc>
              <a:spcBef>
                <a:spcPts val="0"/>
              </a:spcBef>
              <a:buNone/>
            </a:pPr>
            <a:endParaRPr lang="en-US" sz="800" b="0" i="0" dirty="0">
              <a:effectLst/>
            </a:endParaRPr>
          </a:p>
          <a:p>
            <a:pPr marL="0" indent="0">
              <a:lnSpc>
                <a:spcPct val="120000"/>
              </a:lnSpc>
              <a:spcBef>
                <a:spcPts val="0"/>
              </a:spcBef>
              <a:buNone/>
            </a:pPr>
            <a:r>
              <a:rPr lang="en-US" sz="2000" b="1" i="0" dirty="0">
                <a:effectLst/>
              </a:rPr>
              <a:t>Schools</a:t>
            </a:r>
            <a:r>
              <a:rPr lang="en-US" sz="2000" b="0" i="0" dirty="0">
                <a:effectLst/>
              </a:rPr>
              <a:t> </a:t>
            </a:r>
            <a:r>
              <a:rPr lang="en-US" sz="2000" dirty="0"/>
              <a:t>k</a:t>
            </a:r>
            <a:r>
              <a:rPr lang="en-US" sz="2000" b="0" i="0" dirty="0">
                <a:effectLst/>
              </a:rPr>
              <a:t>ey </a:t>
            </a:r>
            <a:r>
              <a:rPr lang="en-US" sz="2000" dirty="0"/>
              <a:t>a</a:t>
            </a:r>
            <a:r>
              <a:rPr lang="en-US" sz="2000" b="0" i="0" dirty="0">
                <a:effectLst/>
              </a:rPr>
              <a:t>renas for mental health </a:t>
            </a:r>
            <a:r>
              <a:rPr lang="en-US" sz="2000" dirty="0"/>
              <a:t>p</a:t>
            </a:r>
            <a:r>
              <a:rPr lang="en-US" sz="2000" b="0" i="0" dirty="0">
                <a:effectLst/>
              </a:rPr>
              <a:t>romotion</a:t>
            </a:r>
          </a:p>
          <a:p>
            <a:pPr marL="457166" lvl="1" indent="0">
              <a:lnSpc>
                <a:spcPct val="120000"/>
              </a:lnSpc>
              <a:spcBef>
                <a:spcPts val="0"/>
              </a:spcBef>
              <a:buNone/>
            </a:pPr>
            <a:r>
              <a:rPr lang="en-US" sz="1500" b="0" i="0" dirty="0">
                <a:effectLst/>
              </a:rPr>
              <a:t>Regular “health visits” conducted by school nurses are part of the Swedish school system </a:t>
            </a:r>
          </a:p>
          <a:p>
            <a:pPr marL="914330" lvl="2" indent="0">
              <a:lnSpc>
                <a:spcPct val="120000"/>
              </a:lnSpc>
              <a:spcBef>
                <a:spcPts val="0"/>
              </a:spcBef>
              <a:buNone/>
            </a:pPr>
            <a:endParaRPr lang="en-US" sz="800" b="0" i="0" dirty="0">
              <a:effectLst/>
            </a:endParaRPr>
          </a:p>
          <a:p>
            <a:pPr algn="l">
              <a:lnSpc>
                <a:spcPct val="120000"/>
              </a:lnSpc>
              <a:spcBef>
                <a:spcPts val="0"/>
              </a:spcBef>
              <a:buNone/>
            </a:pPr>
            <a:r>
              <a:rPr lang="en-US" sz="2000" b="0" i="0" dirty="0">
                <a:effectLst/>
              </a:rPr>
              <a:t>Promoting mental </a:t>
            </a:r>
            <a:r>
              <a:rPr lang="en-US" sz="2000" dirty="0"/>
              <a:t>h</a:t>
            </a:r>
            <a:r>
              <a:rPr lang="en-US" sz="2000" b="0" i="0" dirty="0">
                <a:effectLst/>
              </a:rPr>
              <a:t>ealth via </a:t>
            </a:r>
            <a:r>
              <a:rPr lang="en-US" sz="2000" b="1" dirty="0"/>
              <a:t>m</a:t>
            </a:r>
            <a:r>
              <a:rPr lang="en-US" sz="2000" b="1" i="0" dirty="0">
                <a:effectLst/>
              </a:rPr>
              <a:t>obile phones</a:t>
            </a:r>
          </a:p>
          <a:p>
            <a:pPr algn="l">
              <a:lnSpc>
                <a:spcPct val="120000"/>
              </a:lnSpc>
              <a:spcBef>
                <a:spcPts val="0"/>
              </a:spcBef>
              <a:buNone/>
            </a:pPr>
            <a:endParaRPr lang="en-GB" sz="800" b="0" i="0" dirty="0">
              <a:effectLst/>
              <a:ea typeface="Calibri" panose="020F0502020204030204" pitchFamily="34" charset="0"/>
            </a:endParaRPr>
          </a:p>
          <a:p>
            <a:pPr algn="l">
              <a:lnSpc>
                <a:spcPct val="120000"/>
              </a:lnSpc>
              <a:spcBef>
                <a:spcPts val="0"/>
              </a:spcBef>
              <a:buNone/>
            </a:pPr>
            <a:r>
              <a:rPr lang="en-GB" sz="2000" dirty="0">
                <a:ea typeface="Calibri" panose="020F0502020204030204" pitchFamily="34" charset="0"/>
              </a:rPr>
              <a:t>Low real-world usage - h</a:t>
            </a:r>
            <a:r>
              <a:rPr lang="en-US" sz="2000" b="0" i="0" dirty="0">
                <a:effectLst/>
              </a:rPr>
              <a:t>ow can </a:t>
            </a:r>
            <a:r>
              <a:rPr lang="en-US" sz="2000" dirty="0"/>
              <a:t>w</a:t>
            </a:r>
            <a:r>
              <a:rPr lang="en-US" sz="2000" b="0" i="0" dirty="0">
                <a:effectLst/>
              </a:rPr>
              <a:t>e </a:t>
            </a:r>
            <a:r>
              <a:rPr lang="en-US" sz="2000" b="1" i="0" dirty="0">
                <a:effectLst/>
              </a:rPr>
              <a:t>increase </a:t>
            </a:r>
            <a:r>
              <a:rPr lang="en-US" sz="2000" b="1" dirty="0"/>
              <a:t>u</a:t>
            </a:r>
            <a:r>
              <a:rPr lang="en-US" sz="2000" b="1" i="0" dirty="0">
                <a:effectLst/>
              </a:rPr>
              <a:t>sage</a:t>
            </a:r>
            <a:r>
              <a:rPr lang="en-US" sz="2000" b="0" i="0" dirty="0">
                <a:effectLst/>
              </a:rPr>
              <a:t>? </a:t>
            </a:r>
          </a:p>
          <a:p>
            <a:pPr marL="457166" lvl="1" indent="0">
              <a:lnSpc>
                <a:spcPct val="120000"/>
              </a:lnSpc>
              <a:spcBef>
                <a:spcPts val="0"/>
              </a:spcBef>
              <a:buNone/>
            </a:pPr>
            <a:r>
              <a:rPr lang="en-US" sz="1500" dirty="0"/>
              <a:t>Technology-related factors (e.g., usability, design)</a:t>
            </a:r>
          </a:p>
          <a:p>
            <a:pPr marL="457166" lvl="1" indent="0">
              <a:lnSpc>
                <a:spcPct val="120000"/>
              </a:lnSpc>
              <a:spcBef>
                <a:spcPts val="0"/>
              </a:spcBef>
              <a:buNone/>
            </a:pPr>
            <a:r>
              <a:rPr lang="en-US" sz="1500" b="0" i="0" dirty="0">
                <a:effectLst/>
              </a:rPr>
              <a:t>Individual factors (e.g., motivation, self-efficacy)</a:t>
            </a:r>
          </a:p>
          <a:p>
            <a:pPr lvl="1">
              <a:lnSpc>
                <a:spcPct val="120000"/>
              </a:lnSpc>
              <a:spcBef>
                <a:spcPts val="0"/>
              </a:spcBef>
            </a:pPr>
            <a:endParaRPr lang="en-US" sz="800" b="0" i="0" dirty="0">
              <a:effectLst/>
            </a:endParaRPr>
          </a:p>
          <a:p>
            <a:pPr marL="0" indent="0" algn="l">
              <a:lnSpc>
                <a:spcPct val="120000"/>
              </a:lnSpc>
              <a:spcBef>
                <a:spcPts val="0"/>
              </a:spcBef>
              <a:buNone/>
            </a:pPr>
            <a:r>
              <a:rPr lang="en-US" sz="2000" b="0" i="0" dirty="0">
                <a:effectLst/>
              </a:rPr>
              <a:t>But </a:t>
            </a:r>
            <a:r>
              <a:rPr lang="en-US" sz="2000" b="1" i="0" dirty="0">
                <a:effectLst/>
              </a:rPr>
              <a:t>what about the broader context</a:t>
            </a:r>
            <a:r>
              <a:rPr lang="en-US" sz="2000" i="0" dirty="0">
                <a:effectLst/>
              </a:rPr>
              <a:t>; students as part of the implementation</a:t>
            </a:r>
            <a:r>
              <a:rPr lang="en-US" sz="2000" b="0" i="0" dirty="0">
                <a:effectLst/>
              </a:rPr>
              <a:t>?</a:t>
            </a:r>
            <a:br>
              <a:rPr lang="en-US" sz="1500" b="0" i="0" dirty="0">
                <a:effectLst/>
              </a:rPr>
            </a:br>
            <a:r>
              <a:rPr lang="en-US" sz="1500" b="0" i="0" dirty="0">
                <a:solidFill>
                  <a:srgbClr val="424242"/>
                </a:solidFill>
                <a:effectLst/>
              </a:rPr>
              <a:t>	 </a:t>
            </a:r>
            <a:endParaRPr lang="sv-SE" sz="1800" dirty="0"/>
          </a:p>
        </p:txBody>
      </p:sp>
      <p:pic>
        <p:nvPicPr>
          <p:cNvPr id="9" name="Bildobjekt 8">
            <a:extLst>
              <a:ext uri="{FF2B5EF4-FFF2-40B4-BE49-F238E27FC236}">
                <a16:creationId xmlns:a16="http://schemas.microsoft.com/office/drawing/2014/main" id="{7B6D6DCC-745D-4697-3A67-B8A4298896CB}"/>
              </a:ext>
            </a:extLst>
          </p:cNvPr>
          <p:cNvPicPr>
            <a:picLocks noChangeAspect="1"/>
          </p:cNvPicPr>
          <p:nvPr/>
        </p:nvPicPr>
        <p:blipFill>
          <a:blip r:embed="rId2"/>
          <a:srcRect/>
          <a:stretch/>
        </p:blipFill>
        <p:spPr>
          <a:xfrm>
            <a:off x="9014318" y="4992226"/>
            <a:ext cx="1455603" cy="970402"/>
          </a:xfrm>
          <a:prstGeom prst="rect">
            <a:avLst/>
          </a:prstGeom>
          <a:effectLst>
            <a:outerShdw blurRad="50800" dist="38100" dir="2700000" algn="tl" rotWithShape="0">
              <a:prstClr val="black">
                <a:alpha val="40000"/>
              </a:prstClr>
            </a:outerShdw>
            <a:softEdge rad="31750"/>
          </a:effectLst>
        </p:spPr>
      </p:pic>
      <p:pic>
        <p:nvPicPr>
          <p:cNvPr id="2" name="Platshållare för bild 7">
            <a:extLst>
              <a:ext uri="{FF2B5EF4-FFF2-40B4-BE49-F238E27FC236}">
                <a16:creationId xmlns:a16="http://schemas.microsoft.com/office/drawing/2014/main" id="{B9E32887-8A20-90C3-A20E-3289E862C35D}"/>
              </a:ext>
            </a:extLst>
          </p:cNvPr>
          <p:cNvPicPr>
            <a:picLocks noChangeAspect="1"/>
          </p:cNvPicPr>
          <p:nvPr/>
        </p:nvPicPr>
        <p:blipFill>
          <a:blip r:embed="rId3"/>
          <a:srcRect/>
          <a:stretch/>
        </p:blipFill>
        <p:spPr>
          <a:xfrm>
            <a:off x="9026410" y="2618426"/>
            <a:ext cx="1449162" cy="965352"/>
          </a:xfrm>
          <a:prstGeom prst="rect">
            <a:avLst/>
          </a:prstGeom>
          <a:effectLst>
            <a:outerShdw blurRad="50800" dist="38100" dir="2700000" algn="tl" rotWithShape="0">
              <a:prstClr val="black">
                <a:alpha val="40000"/>
              </a:prstClr>
            </a:outerShdw>
            <a:softEdge rad="31750"/>
          </a:effectLst>
        </p:spPr>
      </p:pic>
      <p:pic>
        <p:nvPicPr>
          <p:cNvPr id="3" name="Bildobjekt 2">
            <a:extLst>
              <a:ext uri="{FF2B5EF4-FFF2-40B4-BE49-F238E27FC236}">
                <a16:creationId xmlns:a16="http://schemas.microsoft.com/office/drawing/2014/main" id="{6EA5D589-5A7E-17BE-96BF-CB808FDB54D2}"/>
              </a:ext>
            </a:extLst>
          </p:cNvPr>
          <p:cNvPicPr>
            <a:picLocks noChangeAspect="1"/>
          </p:cNvPicPr>
          <p:nvPr/>
        </p:nvPicPr>
        <p:blipFill>
          <a:blip r:embed="rId4"/>
          <a:srcRect/>
          <a:stretch/>
        </p:blipFill>
        <p:spPr>
          <a:xfrm>
            <a:off x="9020814" y="1518456"/>
            <a:ext cx="1449098" cy="966065"/>
          </a:xfrm>
          <a:prstGeom prst="rect">
            <a:avLst/>
          </a:prstGeom>
          <a:effectLst>
            <a:outerShdw blurRad="50800" dist="38100" dir="2700000" algn="tl" rotWithShape="0">
              <a:prstClr val="black">
                <a:alpha val="40000"/>
              </a:prstClr>
            </a:outerShdw>
            <a:softEdge rad="31750"/>
          </a:effectLst>
        </p:spPr>
      </p:pic>
      <p:pic>
        <p:nvPicPr>
          <p:cNvPr id="10" name="Bildobjekt 9">
            <a:extLst>
              <a:ext uri="{FF2B5EF4-FFF2-40B4-BE49-F238E27FC236}">
                <a16:creationId xmlns:a16="http://schemas.microsoft.com/office/drawing/2014/main" id="{7F5638C4-7380-0FF7-56A0-24AE79DBFE43}"/>
              </a:ext>
            </a:extLst>
          </p:cNvPr>
          <p:cNvPicPr>
            <a:picLocks noChangeAspect="1"/>
          </p:cNvPicPr>
          <p:nvPr/>
        </p:nvPicPr>
        <p:blipFill>
          <a:blip r:embed="rId5"/>
          <a:srcRect/>
          <a:stretch/>
        </p:blipFill>
        <p:spPr>
          <a:xfrm>
            <a:off x="9020759" y="3820594"/>
            <a:ext cx="1449162" cy="966108"/>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234844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 23">
            <a:extLst>
              <a:ext uri="{FF2B5EF4-FFF2-40B4-BE49-F238E27FC236}">
                <a16:creationId xmlns:a16="http://schemas.microsoft.com/office/drawing/2014/main" id="{79A3E7E6-0DFB-126E-D2DE-F3050A5F98E7}"/>
              </a:ext>
            </a:extLst>
          </p:cNvPr>
          <p:cNvGrpSpPr/>
          <p:nvPr/>
        </p:nvGrpSpPr>
        <p:grpSpPr>
          <a:xfrm>
            <a:off x="2841285" y="1379033"/>
            <a:ext cx="3931233" cy="3422240"/>
            <a:chOff x="2411759" y="1347614"/>
            <a:chExt cx="2088233" cy="1817860"/>
          </a:xfrm>
        </p:grpSpPr>
        <p:sp>
          <p:nvSpPr>
            <p:cNvPr id="14" name="Rektangel 13">
              <a:extLst>
                <a:ext uri="{FF2B5EF4-FFF2-40B4-BE49-F238E27FC236}">
                  <a16:creationId xmlns:a16="http://schemas.microsoft.com/office/drawing/2014/main" id="{D9A038F2-723E-D802-ED2F-E448D710E86E}"/>
                </a:ext>
              </a:extLst>
            </p:cNvPr>
            <p:cNvSpPr/>
            <p:nvPr/>
          </p:nvSpPr>
          <p:spPr bwMode="auto">
            <a:xfrm>
              <a:off x="2411760" y="1347614"/>
              <a:ext cx="2088232"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dirty="0">
                  <a:solidFill>
                    <a:prstClr val="black"/>
                  </a:solidFill>
                  <a:latin typeface="DM Sans"/>
                </a:rPr>
                <a:t>Causal Mechanism</a:t>
              </a:r>
            </a:p>
          </p:txBody>
        </p:sp>
        <p:sp>
          <p:nvSpPr>
            <p:cNvPr id="11" name="Rektangel 10">
              <a:extLst>
                <a:ext uri="{FF2B5EF4-FFF2-40B4-BE49-F238E27FC236}">
                  <a16:creationId xmlns:a16="http://schemas.microsoft.com/office/drawing/2014/main" id="{7A4C6F68-1DBB-ECBD-D0EF-A469E19B069D}"/>
                </a:ext>
              </a:extLst>
            </p:cNvPr>
            <p:cNvSpPr/>
            <p:nvPr/>
          </p:nvSpPr>
          <p:spPr bwMode="auto">
            <a:xfrm>
              <a:off x="2411759" y="1635646"/>
              <a:ext cx="1019885" cy="1529828"/>
            </a:xfrm>
            <a:prstGeom prst="rect">
              <a:avLst/>
            </a:prstGeom>
            <a:solidFill>
              <a:schemeClr val="bg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Calibri" panose="020F0502020204030204" pitchFamily="34" charset="0"/>
                </a:rPr>
                <a:t>Educators promote knowledge acquisition among implementers by them participating in the educational meeting and receiving educational content.</a:t>
              </a:r>
              <a:endParaRPr lang="en-US" sz="1400" dirty="0">
                <a:solidFill>
                  <a:prstClr val="black"/>
                </a:solidFill>
                <a:latin typeface="DM Sans"/>
              </a:endParaRPr>
            </a:p>
          </p:txBody>
        </p:sp>
        <p:sp>
          <p:nvSpPr>
            <p:cNvPr id="12" name="Rektangel 11">
              <a:extLst>
                <a:ext uri="{FF2B5EF4-FFF2-40B4-BE49-F238E27FC236}">
                  <a16:creationId xmlns:a16="http://schemas.microsoft.com/office/drawing/2014/main" id="{B12AF017-C6DF-DCBB-F87E-7CD1D7710959}"/>
                </a:ext>
              </a:extLst>
            </p:cNvPr>
            <p:cNvSpPr/>
            <p:nvPr/>
          </p:nvSpPr>
          <p:spPr bwMode="auto">
            <a:xfrm>
              <a:off x="3491880" y="1635646"/>
              <a:ext cx="1008112" cy="1529827"/>
            </a:xfrm>
            <a:prstGeom prst="rect">
              <a:avLst/>
            </a:prstGeom>
            <a:solidFill>
              <a:schemeClr val="bg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lnSpc>
                  <a:spcPct val="107000"/>
                </a:lnSpc>
                <a:spcBef>
                  <a:spcPct val="0"/>
                </a:spcBef>
                <a:spcAft>
                  <a:spcPts val="1067"/>
                </a:spcAft>
              </a:pPr>
              <a:r>
                <a:rPr lang="en-US" sz="1600" dirty="0">
                  <a:solidFill>
                    <a:prstClr val="black"/>
                  </a:solidFill>
                  <a:latin typeface="Times New Roman" panose="02020603050405020304" pitchFamily="18" charset="0"/>
                  <a:ea typeface="Calibri" panose="020F0502020204030204" pitchFamily="34" charset="0"/>
                  <a:cs typeface="Arial" panose="020B0604020202020204" pitchFamily="34" charset="0"/>
                </a:rPr>
                <a:t>Implementers form beliefs by reflecting on the current situation and the outcome expectancies of implementing the guideline because of the knowledge they have acquired.</a:t>
              </a:r>
              <a:endParaRPr lang="sv-SE" sz="16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17" name="Grupp 16">
            <a:extLst>
              <a:ext uri="{FF2B5EF4-FFF2-40B4-BE49-F238E27FC236}">
                <a16:creationId xmlns:a16="http://schemas.microsoft.com/office/drawing/2014/main" id="{5B666B74-FB53-CE38-8E06-7DB4F5C2DB2A}"/>
              </a:ext>
            </a:extLst>
          </p:cNvPr>
          <p:cNvGrpSpPr/>
          <p:nvPr/>
        </p:nvGrpSpPr>
        <p:grpSpPr>
          <a:xfrm>
            <a:off x="6536388" y="521060"/>
            <a:ext cx="6204776" cy="6108613"/>
            <a:chOff x="3013952" y="756163"/>
            <a:chExt cx="4653582" cy="4581460"/>
          </a:xfrm>
          <a:solidFill>
            <a:srgbClr val="D2D2D2">
              <a:alpha val="20000"/>
            </a:srgbClr>
          </a:solidFill>
        </p:grpSpPr>
        <p:grpSp>
          <p:nvGrpSpPr>
            <p:cNvPr id="20" name="Bild 33" descr="En uppsättning med olika mönstrade cirklar">
              <a:extLst>
                <a:ext uri="{FF2B5EF4-FFF2-40B4-BE49-F238E27FC236}">
                  <a16:creationId xmlns:a16="http://schemas.microsoft.com/office/drawing/2014/main" id="{A2E55B42-B887-A322-7E78-2731364A2B24}"/>
                </a:ext>
              </a:extLst>
            </p:cNvPr>
            <p:cNvGrpSpPr/>
            <p:nvPr/>
          </p:nvGrpSpPr>
          <p:grpSpPr>
            <a:xfrm>
              <a:off x="5380871" y="2818576"/>
              <a:ext cx="2286663" cy="2286663"/>
              <a:chOff x="5380871" y="2818576"/>
              <a:chExt cx="2286663" cy="2286663"/>
            </a:xfrm>
            <a:grpFill/>
          </p:grpSpPr>
          <p:sp>
            <p:nvSpPr>
              <p:cNvPr id="205" name="Frihandsfigur: Form 204">
                <a:extLst>
                  <a:ext uri="{FF2B5EF4-FFF2-40B4-BE49-F238E27FC236}">
                    <a16:creationId xmlns:a16="http://schemas.microsoft.com/office/drawing/2014/main" id="{2345B19A-74D2-A639-089C-3F79C104D3B9}"/>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6" name="Frihandsfigur: Form 205">
                <a:extLst>
                  <a:ext uri="{FF2B5EF4-FFF2-40B4-BE49-F238E27FC236}">
                    <a16:creationId xmlns:a16="http://schemas.microsoft.com/office/drawing/2014/main" id="{D70EB750-56BA-517F-E6EC-1E5E13F74189}"/>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7" name="Frihandsfigur: Form 206">
                <a:extLst>
                  <a:ext uri="{FF2B5EF4-FFF2-40B4-BE49-F238E27FC236}">
                    <a16:creationId xmlns:a16="http://schemas.microsoft.com/office/drawing/2014/main" id="{A85A8D93-7A89-6C46-E667-D32B0EC8A633}"/>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8" name="Frihandsfigur: Form 207">
                <a:extLst>
                  <a:ext uri="{FF2B5EF4-FFF2-40B4-BE49-F238E27FC236}">
                    <a16:creationId xmlns:a16="http://schemas.microsoft.com/office/drawing/2014/main" id="{32AEE09C-BF62-106B-8803-1D1474902A13}"/>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9" name="Frihandsfigur: Form 208">
                <a:extLst>
                  <a:ext uri="{FF2B5EF4-FFF2-40B4-BE49-F238E27FC236}">
                    <a16:creationId xmlns:a16="http://schemas.microsoft.com/office/drawing/2014/main" id="{D9D954FF-3314-CC19-A57B-975DCA2FFC79}"/>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0" name="Frihandsfigur: Form 209">
                <a:extLst>
                  <a:ext uri="{FF2B5EF4-FFF2-40B4-BE49-F238E27FC236}">
                    <a16:creationId xmlns:a16="http://schemas.microsoft.com/office/drawing/2014/main" id="{0CC33118-B503-5854-7DDC-39CBE142800B}"/>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1" name="Frihandsfigur: Form 210">
                <a:extLst>
                  <a:ext uri="{FF2B5EF4-FFF2-40B4-BE49-F238E27FC236}">
                    <a16:creationId xmlns:a16="http://schemas.microsoft.com/office/drawing/2014/main" id="{B9EBDF0B-CAEF-E0F6-2023-BFC49A575A28}"/>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2" name="Frihandsfigur: Form 211">
                <a:extLst>
                  <a:ext uri="{FF2B5EF4-FFF2-40B4-BE49-F238E27FC236}">
                    <a16:creationId xmlns:a16="http://schemas.microsoft.com/office/drawing/2014/main" id="{A0961C37-6D54-EA1B-B2DD-58E61C2AA098}"/>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3" name="Frihandsfigur: Form 212">
                <a:extLst>
                  <a:ext uri="{FF2B5EF4-FFF2-40B4-BE49-F238E27FC236}">
                    <a16:creationId xmlns:a16="http://schemas.microsoft.com/office/drawing/2014/main" id="{FC905D20-3F53-C352-3FCF-FB5BE9E612D9}"/>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4" name="Frihandsfigur: Form 213">
                <a:extLst>
                  <a:ext uri="{FF2B5EF4-FFF2-40B4-BE49-F238E27FC236}">
                    <a16:creationId xmlns:a16="http://schemas.microsoft.com/office/drawing/2014/main" id="{8866EB4D-6AD1-E509-6AB5-AD9E15A0DFD7}"/>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5" name="Frihandsfigur: Form 214">
                <a:extLst>
                  <a:ext uri="{FF2B5EF4-FFF2-40B4-BE49-F238E27FC236}">
                    <a16:creationId xmlns:a16="http://schemas.microsoft.com/office/drawing/2014/main" id="{D8547F13-2D5A-3900-46F1-3C56FC3A7F37}"/>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6" name="Frihandsfigur: Form 215">
                <a:extLst>
                  <a:ext uri="{FF2B5EF4-FFF2-40B4-BE49-F238E27FC236}">
                    <a16:creationId xmlns:a16="http://schemas.microsoft.com/office/drawing/2014/main" id="{119042FB-FA89-6D0A-4ED3-5FFC5C8456B7}"/>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7" name="Frihandsfigur: Form 216">
                <a:extLst>
                  <a:ext uri="{FF2B5EF4-FFF2-40B4-BE49-F238E27FC236}">
                    <a16:creationId xmlns:a16="http://schemas.microsoft.com/office/drawing/2014/main" id="{96E33344-8F2C-9186-0306-78135F17167A}"/>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8" name="Frihandsfigur: Form 217">
                <a:extLst>
                  <a:ext uri="{FF2B5EF4-FFF2-40B4-BE49-F238E27FC236}">
                    <a16:creationId xmlns:a16="http://schemas.microsoft.com/office/drawing/2014/main" id="{43BD2B57-9444-5DB4-5B62-2F07276D8D7D}"/>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9" name="Frihandsfigur: Form 218">
                <a:extLst>
                  <a:ext uri="{FF2B5EF4-FFF2-40B4-BE49-F238E27FC236}">
                    <a16:creationId xmlns:a16="http://schemas.microsoft.com/office/drawing/2014/main" id="{D14E5D42-C528-1AE5-33C6-E6EBC64DC0EB}"/>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0" name="Frihandsfigur: Form 219">
                <a:extLst>
                  <a:ext uri="{FF2B5EF4-FFF2-40B4-BE49-F238E27FC236}">
                    <a16:creationId xmlns:a16="http://schemas.microsoft.com/office/drawing/2014/main" id="{9EF3FA55-8A36-E3C8-3F6C-D2776ABE791F}"/>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1" name="Frihandsfigur: Form 220">
                <a:extLst>
                  <a:ext uri="{FF2B5EF4-FFF2-40B4-BE49-F238E27FC236}">
                    <a16:creationId xmlns:a16="http://schemas.microsoft.com/office/drawing/2014/main" id="{C8FA61B8-F4E2-16A5-E4E9-2917CD206E6B}"/>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2" name="Frihandsfigur: Form 221">
                <a:extLst>
                  <a:ext uri="{FF2B5EF4-FFF2-40B4-BE49-F238E27FC236}">
                    <a16:creationId xmlns:a16="http://schemas.microsoft.com/office/drawing/2014/main" id="{4712CEBC-1C9A-F150-7251-7E76198C37E4}"/>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3" name="Frihandsfigur: Form 222">
                <a:extLst>
                  <a:ext uri="{FF2B5EF4-FFF2-40B4-BE49-F238E27FC236}">
                    <a16:creationId xmlns:a16="http://schemas.microsoft.com/office/drawing/2014/main" id="{478DE65E-29C5-FB97-8311-66CE86B00D04}"/>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4" name="Frihandsfigur: Form 223">
                <a:extLst>
                  <a:ext uri="{FF2B5EF4-FFF2-40B4-BE49-F238E27FC236}">
                    <a16:creationId xmlns:a16="http://schemas.microsoft.com/office/drawing/2014/main" id="{B6A3AD15-F436-6EAF-0B3F-03A39742D821}"/>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5" name="Frihandsfigur: Form 224">
                <a:extLst>
                  <a:ext uri="{FF2B5EF4-FFF2-40B4-BE49-F238E27FC236}">
                    <a16:creationId xmlns:a16="http://schemas.microsoft.com/office/drawing/2014/main" id="{318E2EE6-E7C8-2838-206E-6B2E844E5CC6}"/>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6" name="Frihandsfigur: Form 225">
                <a:extLst>
                  <a:ext uri="{FF2B5EF4-FFF2-40B4-BE49-F238E27FC236}">
                    <a16:creationId xmlns:a16="http://schemas.microsoft.com/office/drawing/2014/main" id="{EA0D9AF8-1C89-EEC2-D15B-7881C04AF840}"/>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7" name="Frihandsfigur: Form 226">
                <a:extLst>
                  <a:ext uri="{FF2B5EF4-FFF2-40B4-BE49-F238E27FC236}">
                    <a16:creationId xmlns:a16="http://schemas.microsoft.com/office/drawing/2014/main" id="{B11A41AD-2741-96EB-8DD0-6C1058139B83}"/>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8" name="Frihandsfigur: Form 227">
                <a:extLst>
                  <a:ext uri="{FF2B5EF4-FFF2-40B4-BE49-F238E27FC236}">
                    <a16:creationId xmlns:a16="http://schemas.microsoft.com/office/drawing/2014/main" id="{E678D5DF-946F-F585-5333-C83B5D46C6D0}"/>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9" name="Frihandsfigur: Form 228">
                <a:extLst>
                  <a:ext uri="{FF2B5EF4-FFF2-40B4-BE49-F238E27FC236}">
                    <a16:creationId xmlns:a16="http://schemas.microsoft.com/office/drawing/2014/main" id="{8879E9E7-2D4C-7D6F-65CC-1C56E364D050}"/>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30" name="Frihandsfigur: Form 229">
                <a:extLst>
                  <a:ext uri="{FF2B5EF4-FFF2-40B4-BE49-F238E27FC236}">
                    <a16:creationId xmlns:a16="http://schemas.microsoft.com/office/drawing/2014/main" id="{AAF42147-8BE4-F416-A105-AA969C8705D2}"/>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31" name="Frihandsfigur: Form 230">
                <a:extLst>
                  <a:ext uri="{FF2B5EF4-FFF2-40B4-BE49-F238E27FC236}">
                    <a16:creationId xmlns:a16="http://schemas.microsoft.com/office/drawing/2014/main" id="{CC1C0BB8-80DF-31C1-6226-59301B996F8F}"/>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7" name="Frihandsfigur: Form 26">
              <a:extLst>
                <a:ext uri="{FF2B5EF4-FFF2-40B4-BE49-F238E27FC236}">
                  <a16:creationId xmlns:a16="http://schemas.microsoft.com/office/drawing/2014/main" id="{2CB33867-1F7B-E024-283E-00A7C6224287}"/>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8" name="Frihandsfigur: Form 27">
              <a:extLst>
                <a:ext uri="{FF2B5EF4-FFF2-40B4-BE49-F238E27FC236}">
                  <a16:creationId xmlns:a16="http://schemas.microsoft.com/office/drawing/2014/main" id="{999A396D-8462-3D37-146F-8CC0397F8A8A}"/>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9" name="Frihandsfigur: Form 28">
              <a:extLst>
                <a:ext uri="{FF2B5EF4-FFF2-40B4-BE49-F238E27FC236}">
                  <a16:creationId xmlns:a16="http://schemas.microsoft.com/office/drawing/2014/main" id="{69AA9E1D-1338-EB71-A545-2CD5ACD229C3}"/>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30" name="Bild 33" descr="En uppsättning med olika mönstrade cirklar">
              <a:extLst>
                <a:ext uri="{FF2B5EF4-FFF2-40B4-BE49-F238E27FC236}">
                  <a16:creationId xmlns:a16="http://schemas.microsoft.com/office/drawing/2014/main" id="{669C5E6B-8D55-2C7D-34CF-F3B9DF9E30F2}"/>
                </a:ext>
              </a:extLst>
            </p:cNvPr>
            <p:cNvGrpSpPr/>
            <p:nvPr/>
          </p:nvGrpSpPr>
          <p:grpSpPr>
            <a:xfrm>
              <a:off x="3013952" y="2999236"/>
              <a:ext cx="2287553" cy="2287553"/>
              <a:chOff x="3013952" y="2999236"/>
              <a:chExt cx="2287553" cy="2287553"/>
            </a:xfrm>
            <a:grpFill/>
          </p:grpSpPr>
          <p:sp>
            <p:nvSpPr>
              <p:cNvPr id="60" name="Frihandsfigur: Form 59">
                <a:extLst>
                  <a:ext uri="{FF2B5EF4-FFF2-40B4-BE49-F238E27FC236}">
                    <a16:creationId xmlns:a16="http://schemas.microsoft.com/office/drawing/2014/main" id="{2C338AE0-EE40-F172-FB07-6AFB0C68B946}"/>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1" name="Frihandsfigur: Form 60">
                <a:extLst>
                  <a:ext uri="{FF2B5EF4-FFF2-40B4-BE49-F238E27FC236}">
                    <a16:creationId xmlns:a16="http://schemas.microsoft.com/office/drawing/2014/main" id="{A67E35E3-56AB-FA8F-3104-79C89CBE06BC}"/>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8" name="Frihandsfigur: Form 67">
                <a:extLst>
                  <a:ext uri="{FF2B5EF4-FFF2-40B4-BE49-F238E27FC236}">
                    <a16:creationId xmlns:a16="http://schemas.microsoft.com/office/drawing/2014/main" id="{987DFBA3-BF66-077E-E14E-44FF18040CE9}"/>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0" name="Frihandsfigur: Form 69">
                <a:extLst>
                  <a:ext uri="{FF2B5EF4-FFF2-40B4-BE49-F238E27FC236}">
                    <a16:creationId xmlns:a16="http://schemas.microsoft.com/office/drawing/2014/main" id="{A5F1EFA6-9C74-83EA-B747-BC20A17DE6B7}"/>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1" name="Frihandsfigur: Form 70">
                <a:extLst>
                  <a:ext uri="{FF2B5EF4-FFF2-40B4-BE49-F238E27FC236}">
                    <a16:creationId xmlns:a16="http://schemas.microsoft.com/office/drawing/2014/main" id="{DDDC29CE-EB24-30FB-C52E-24A9B8D7786F}"/>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2" name="Frihandsfigur: Form 71">
                <a:extLst>
                  <a:ext uri="{FF2B5EF4-FFF2-40B4-BE49-F238E27FC236}">
                    <a16:creationId xmlns:a16="http://schemas.microsoft.com/office/drawing/2014/main" id="{810047E8-C407-712B-576D-204A819851F6}"/>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3" name="Frihandsfigur: Form 72">
                <a:extLst>
                  <a:ext uri="{FF2B5EF4-FFF2-40B4-BE49-F238E27FC236}">
                    <a16:creationId xmlns:a16="http://schemas.microsoft.com/office/drawing/2014/main" id="{B0009C46-FE1F-5C71-F764-B1442DAA9C14}"/>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4" name="Frihandsfigur: Form 73">
                <a:extLst>
                  <a:ext uri="{FF2B5EF4-FFF2-40B4-BE49-F238E27FC236}">
                    <a16:creationId xmlns:a16="http://schemas.microsoft.com/office/drawing/2014/main" id="{69DA4A66-71AA-5D81-AF4F-0639601C0302}"/>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5" name="Frihandsfigur: Form 74">
                <a:extLst>
                  <a:ext uri="{FF2B5EF4-FFF2-40B4-BE49-F238E27FC236}">
                    <a16:creationId xmlns:a16="http://schemas.microsoft.com/office/drawing/2014/main" id="{F5DFB6FA-0D42-3D46-7155-7CA923B8DC7F}"/>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6" name="Frihandsfigur: Form 75">
                <a:extLst>
                  <a:ext uri="{FF2B5EF4-FFF2-40B4-BE49-F238E27FC236}">
                    <a16:creationId xmlns:a16="http://schemas.microsoft.com/office/drawing/2014/main" id="{A6192E70-D1D9-9C57-A8D2-2EEE110B4E8A}"/>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7" name="Frihandsfigur: Form 76">
                <a:extLst>
                  <a:ext uri="{FF2B5EF4-FFF2-40B4-BE49-F238E27FC236}">
                    <a16:creationId xmlns:a16="http://schemas.microsoft.com/office/drawing/2014/main" id="{833F4530-899D-988E-8B0F-DB9C8D52C88E}"/>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0" name="Frihandsfigur: Form 79">
                <a:extLst>
                  <a:ext uri="{FF2B5EF4-FFF2-40B4-BE49-F238E27FC236}">
                    <a16:creationId xmlns:a16="http://schemas.microsoft.com/office/drawing/2014/main" id="{753567CF-71CC-12C4-4424-7FF0CDA169D7}"/>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4" name="Frihandsfigur: Form 173">
                <a:extLst>
                  <a:ext uri="{FF2B5EF4-FFF2-40B4-BE49-F238E27FC236}">
                    <a16:creationId xmlns:a16="http://schemas.microsoft.com/office/drawing/2014/main" id="{E24E1122-712A-5D2F-492F-71FB8ACAF90B}"/>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5" name="Frihandsfigur: Form 174">
                <a:extLst>
                  <a:ext uri="{FF2B5EF4-FFF2-40B4-BE49-F238E27FC236}">
                    <a16:creationId xmlns:a16="http://schemas.microsoft.com/office/drawing/2014/main" id="{6F950CDC-C301-8C6D-DF10-8AE6E280F254}"/>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6" name="Frihandsfigur: Form 175">
                <a:extLst>
                  <a:ext uri="{FF2B5EF4-FFF2-40B4-BE49-F238E27FC236}">
                    <a16:creationId xmlns:a16="http://schemas.microsoft.com/office/drawing/2014/main" id="{CDA6B2EC-0C3E-7F15-C4C7-E2A627ECC602}"/>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7" name="Frihandsfigur: Form 176">
                <a:extLst>
                  <a:ext uri="{FF2B5EF4-FFF2-40B4-BE49-F238E27FC236}">
                    <a16:creationId xmlns:a16="http://schemas.microsoft.com/office/drawing/2014/main" id="{78874EBF-6992-8E86-84BD-5FE69A8970B2}"/>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8" name="Frihandsfigur: Form 177">
                <a:extLst>
                  <a:ext uri="{FF2B5EF4-FFF2-40B4-BE49-F238E27FC236}">
                    <a16:creationId xmlns:a16="http://schemas.microsoft.com/office/drawing/2014/main" id="{CEB739D0-1160-7C26-803D-C55B6FE5C968}"/>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9" name="Frihandsfigur: Form 178">
                <a:extLst>
                  <a:ext uri="{FF2B5EF4-FFF2-40B4-BE49-F238E27FC236}">
                    <a16:creationId xmlns:a16="http://schemas.microsoft.com/office/drawing/2014/main" id="{0085D077-F50A-0A82-7A05-F77B878D5355}"/>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0" name="Frihandsfigur: Form 179">
                <a:extLst>
                  <a:ext uri="{FF2B5EF4-FFF2-40B4-BE49-F238E27FC236}">
                    <a16:creationId xmlns:a16="http://schemas.microsoft.com/office/drawing/2014/main" id="{AA98CE11-46A2-9833-FEAA-6D5C03BDAF12}"/>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1" name="Frihandsfigur: Form 180">
                <a:extLst>
                  <a:ext uri="{FF2B5EF4-FFF2-40B4-BE49-F238E27FC236}">
                    <a16:creationId xmlns:a16="http://schemas.microsoft.com/office/drawing/2014/main" id="{3AD7517B-C113-B05D-775C-4640A57F5B79}"/>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2" name="Frihandsfigur: Form 181">
                <a:extLst>
                  <a:ext uri="{FF2B5EF4-FFF2-40B4-BE49-F238E27FC236}">
                    <a16:creationId xmlns:a16="http://schemas.microsoft.com/office/drawing/2014/main" id="{90FBCEA1-A171-33FA-95D3-4E232ABBDD97}"/>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3" name="Frihandsfigur: Form 182">
                <a:extLst>
                  <a:ext uri="{FF2B5EF4-FFF2-40B4-BE49-F238E27FC236}">
                    <a16:creationId xmlns:a16="http://schemas.microsoft.com/office/drawing/2014/main" id="{11CEC808-3F25-1B5F-30D6-834B183AD7A4}"/>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4" name="Frihandsfigur: Form 183">
                <a:extLst>
                  <a:ext uri="{FF2B5EF4-FFF2-40B4-BE49-F238E27FC236}">
                    <a16:creationId xmlns:a16="http://schemas.microsoft.com/office/drawing/2014/main" id="{A5C02D19-B2E5-0F10-BDDB-B9D842607C8D}"/>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5" name="Frihandsfigur: Form 184">
                <a:extLst>
                  <a:ext uri="{FF2B5EF4-FFF2-40B4-BE49-F238E27FC236}">
                    <a16:creationId xmlns:a16="http://schemas.microsoft.com/office/drawing/2014/main" id="{D4B3C838-1678-C555-FCA3-300236F54026}"/>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6" name="Frihandsfigur: Form 185">
                <a:extLst>
                  <a:ext uri="{FF2B5EF4-FFF2-40B4-BE49-F238E27FC236}">
                    <a16:creationId xmlns:a16="http://schemas.microsoft.com/office/drawing/2014/main" id="{90075299-BDD7-2D51-8157-D3D8B6C1F658}"/>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7" name="Frihandsfigur: Form 186">
                <a:extLst>
                  <a:ext uri="{FF2B5EF4-FFF2-40B4-BE49-F238E27FC236}">
                    <a16:creationId xmlns:a16="http://schemas.microsoft.com/office/drawing/2014/main" id="{339D350E-C20C-2FA5-8D9D-53DF7839B03C}"/>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8" name="Frihandsfigur: Form 187">
                <a:extLst>
                  <a:ext uri="{FF2B5EF4-FFF2-40B4-BE49-F238E27FC236}">
                    <a16:creationId xmlns:a16="http://schemas.microsoft.com/office/drawing/2014/main" id="{E5F9BB61-2EBE-0E6E-7B98-5D92023AC4F3}"/>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89" name="Frihandsfigur: Form 188">
                <a:extLst>
                  <a:ext uri="{FF2B5EF4-FFF2-40B4-BE49-F238E27FC236}">
                    <a16:creationId xmlns:a16="http://schemas.microsoft.com/office/drawing/2014/main" id="{F8C9AE6D-476A-961F-8346-82BA88EED5A3}"/>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0" name="Frihandsfigur: Form 189">
                <a:extLst>
                  <a:ext uri="{FF2B5EF4-FFF2-40B4-BE49-F238E27FC236}">
                    <a16:creationId xmlns:a16="http://schemas.microsoft.com/office/drawing/2014/main" id="{66EDAC82-EFB9-BDA8-15AE-A51B4D5E9E99}"/>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1" name="Frihandsfigur: Form 190">
                <a:extLst>
                  <a:ext uri="{FF2B5EF4-FFF2-40B4-BE49-F238E27FC236}">
                    <a16:creationId xmlns:a16="http://schemas.microsoft.com/office/drawing/2014/main" id="{6648324E-9317-BE31-AEA3-9E167F30DEFC}"/>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2" name="Frihandsfigur: Form 191">
                <a:extLst>
                  <a:ext uri="{FF2B5EF4-FFF2-40B4-BE49-F238E27FC236}">
                    <a16:creationId xmlns:a16="http://schemas.microsoft.com/office/drawing/2014/main" id="{36BB9A58-82A4-DC9A-7097-B181CF59133A}"/>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3" name="Frihandsfigur: Form 192">
                <a:extLst>
                  <a:ext uri="{FF2B5EF4-FFF2-40B4-BE49-F238E27FC236}">
                    <a16:creationId xmlns:a16="http://schemas.microsoft.com/office/drawing/2014/main" id="{D210D1CA-173B-6984-F018-8A3D0D300914}"/>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4" name="Frihandsfigur: Form 193">
                <a:extLst>
                  <a:ext uri="{FF2B5EF4-FFF2-40B4-BE49-F238E27FC236}">
                    <a16:creationId xmlns:a16="http://schemas.microsoft.com/office/drawing/2014/main" id="{255CA9D0-7F9B-D7A7-3886-9484336E4EB6}"/>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5" name="Frihandsfigur: Form 194">
                <a:extLst>
                  <a:ext uri="{FF2B5EF4-FFF2-40B4-BE49-F238E27FC236}">
                    <a16:creationId xmlns:a16="http://schemas.microsoft.com/office/drawing/2014/main" id="{04B47ABE-3CA3-B56D-CA42-5346922EFC53}"/>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6" name="Frihandsfigur: Form 195">
                <a:extLst>
                  <a:ext uri="{FF2B5EF4-FFF2-40B4-BE49-F238E27FC236}">
                    <a16:creationId xmlns:a16="http://schemas.microsoft.com/office/drawing/2014/main" id="{0765ACB8-2B99-54BD-D5EB-2E022F285187}"/>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7" name="Frihandsfigur: Form 196">
                <a:extLst>
                  <a:ext uri="{FF2B5EF4-FFF2-40B4-BE49-F238E27FC236}">
                    <a16:creationId xmlns:a16="http://schemas.microsoft.com/office/drawing/2014/main" id="{61523A6F-AB16-6297-A85F-5D88B3372DF0}"/>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8" name="Frihandsfigur: Form 197">
                <a:extLst>
                  <a:ext uri="{FF2B5EF4-FFF2-40B4-BE49-F238E27FC236}">
                    <a16:creationId xmlns:a16="http://schemas.microsoft.com/office/drawing/2014/main" id="{AB505FF6-177C-E6DF-7D47-2AC3CC5CAD57}"/>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99" name="Frihandsfigur: Form 198">
                <a:extLst>
                  <a:ext uri="{FF2B5EF4-FFF2-40B4-BE49-F238E27FC236}">
                    <a16:creationId xmlns:a16="http://schemas.microsoft.com/office/drawing/2014/main" id="{E740ECD8-3A0B-93CF-F0BB-BA0A0AAF6C34}"/>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0" name="Frihandsfigur: Form 199">
                <a:extLst>
                  <a:ext uri="{FF2B5EF4-FFF2-40B4-BE49-F238E27FC236}">
                    <a16:creationId xmlns:a16="http://schemas.microsoft.com/office/drawing/2014/main" id="{2E5664EA-9353-DC33-F5AC-32AB0D771EB1}"/>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1" name="Frihandsfigur: Form 200">
                <a:extLst>
                  <a:ext uri="{FF2B5EF4-FFF2-40B4-BE49-F238E27FC236}">
                    <a16:creationId xmlns:a16="http://schemas.microsoft.com/office/drawing/2014/main" id="{9CF99434-6CB5-730A-9C4C-A78D6255E091}"/>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2" name="Frihandsfigur: Form 201">
                <a:extLst>
                  <a:ext uri="{FF2B5EF4-FFF2-40B4-BE49-F238E27FC236}">
                    <a16:creationId xmlns:a16="http://schemas.microsoft.com/office/drawing/2014/main" id="{1BFEC333-C9A7-C00A-CD90-8027E847A1F7}"/>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3" name="Frihandsfigur: Form 202">
                <a:extLst>
                  <a:ext uri="{FF2B5EF4-FFF2-40B4-BE49-F238E27FC236}">
                    <a16:creationId xmlns:a16="http://schemas.microsoft.com/office/drawing/2014/main" id="{772A35B8-B341-2543-8ACC-40AA5BC17BB6}"/>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04" name="Frihandsfigur: Form 203">
                <a:extLst>
                  <a:ext uri="{FF2B5EF4-FFF2-40B4-BE49-F238E27FC236}">
                    <a16:creationId xmlns:a16="http://schemas.microsoft.com/office/drawing/2014/main" id="{C187739E-3ED7-2870-B13F-90B7186FD8E6}"/>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31" name="Bild 33" descr="En uppsättning med olika mönstrade cirklar">
              <a:extLst>
                <a:ext uri="{FF2B5EF4-FFF2-40B4-BE49-F238E27FC236}">
                  <a16:creationId xmlns:a16="http://schemas.microsoft.com/office/drawing/2014/main" id="{CC1D7DB0-1353-D7A7-4F38-E8F641989F68}"/>
                </a:ext>
              </a:extLst>
            </p:cNvPr>
            <p:cNvGrpSpPr/>
            <p:nvPr/>
          </p:nvGrpSpPr>
          <p:grpSpPr>
            <a:xfrm>
              <a:off x="4100540" y="756163"/>
              <a:ext cx="2300261" cy="2300261"/>
              <a:chOff x="4100540" y="756163"/>
              <a:chExt cx="2300261" cy="2300261"/>
            </a:xfrm>
            <a:grpFill/>
          </p:grpSpPr>
          <p:sp>
            <p:nvSpPr>
              <p:cNvPr id="35" name="Frihandsfigur: Form 34">
                <a:extLst>
                  <a:ext uri="{FF2B5EF4-FFF2-40B4-BE49-F238E27FC236}">
                    <a16:creationId xmlns:a16="http://schemas.microsoft.com/office/drawing/2014/main" id="{2961A2B8-6B3D-9967-9732-11431D3CA811}"/>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7" name="Frihandsfigur: Form 36">
                <a:extLst>
                  <a:ext uri="{FF2B5EF4-FFF2-40B4-BE49-F238E27FC236}">
                    <a16:creationId xmlns:a16="http://schemas.microsoft.com/office/drawing/2014/main" id="{5D4204D4-5F05-889B-D9AF-2740FF734A6B}"/>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9" name="Frihandsfigur: Form 38">
                <a:extLst>
                  <a:ext uri="{FF2B5EF4-FFF2-40B4-BE49-F238E27FC236}">
                    <a16:creationId xmlns:a16="http://schemas.microsoft.com/office/drawing/2014/main" id="{8A96D8BD-CDB0-BC82-5A97-BCADE2D39226}"/>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0" name="Frihandsfigur: Form 39">
                <a:extLst>
                  <a:ext uri="{FF2B5EF4-FFF2-40B4-BE49-F238E27FC236}">
                    <a16:creationId xmlns:a16="http://schemas.microsoft.com/office/drawing/2014/main" id="{275EBBEC-C8B6-5EB9-B724-81427AC68577}"/>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1" name="Frihandsfigur: Form 40">
                <a:extLst>
                  <a:ext uri="{FF2B5EF4-FFF2-40B4-BE49-F238E27FC236}">
                    <a16:creationId xmlns:a16="http://schemas.microsoft.com/office/drawing/2014/main" id="{65256980-77AB-FD78-D2D2-336B95DF050C}"/>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2" name="Frihandsfigur: Form 41">
                <a:extLst>
                  <a:ext uri="{FF2B5EF4-FFF2-40B4-BE49-F238E27FC236}">
                    <a16:creationId xmlns:a16="http://schemas.microsoft.com/office/drawing/2014/main" id="{588FD7CC-5567-4D3A-D34E-5ED0510238AE}"/>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7" name="Frihandsfigur: Form 46">
                <a:extLst>
                  <a:ext uri="{FF2B5EF4-FFF2-40B4-BE49-F238E27FC236}">
                    <a16:creationId xmlns:a16="http://schemas.microsoft.com/office/drawing/2014/main" id="{06BAFCAA-3302-9B49-C81C-6AB2AFCE1A6D}"/>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1" name="Frihandsfigur: Form 50">
                <a:extLst>
                  <a:ext uri="{FF2B5EF4-FFF2-40B4-BE49-F238E27FC236}">
                    <a16:creationId xmlns:a16="http://schemas.microsoft.com/office/drawing/2014/main" id="{F77EDAF9-D0C3-9A57-AA58-F8F205DC6149}"/>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3" name="Frihandsfigur: Form 52">
                <a:extLst>
                  <a:ext uri="{FF2B5EF4-FFF2-40B4-BE49-F238E27FC236}">
                    <a16:creationId xmlns:a16="http://schemas.microsoft.com/office/drawing/2014/main" id="{294BAA7A-4709-4BFE-77A7-4EBF2633A562}"/>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4" name="Frihandsfigur: Form 53">
                <a:extLst>
                  <a:ext uri="{FF2B5EF4-FFF2-40B4-BE49-F238E27FC236}">
                    <a16:creationId xmlns:a16="http://schemas.microsoft.com/office/drawing/2014/main" id="{36B59AF1-6D4A-F665-AF90-AE61CB19B2EB}"/>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5" name="Frihandsfigur: Form 54">
                <a:extLst>
                  <a:ext uri="{FF2B5EF4-FFF2-40B4-BE49-F238E27FC236}">
                    <a16:creationId xmlns:a16="http://schemas.microsoft.com/office/drawing/2014/main" id="{2AD3F522-E41A-8ADE-7E7A-15A3EFBF397D}"/>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7" name="Frihandsfigur: Form 56">
                <a:extLst>
                  <a:ext uri="{FF2B5EF4-FFF2-40B4-BE49-F238E27FC236}">
                    <a16:creationId xmlns:a16="http://schemas.microsoft.com/office/drawing/2014/main" id="{B6AD4D9A-8D2D-5C0A-28AC-DE67EAE6E648}"/>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8" name="Frihandsfigur: Form 57">
                <a:extLst>
                  <a:ext uri="{FF2B5EF4-FFF2-40B4-BE49-F238E27FC236}">
                    <a16:creationId xmlns:a16="http://schemas.microsoft.com/office/drawing/2014/main" id="{57FEF159-4410-B172-95C5-1D8C45BB35A8}"/>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9" name="Frihandsfigur: Form 58">
                <a:extLst>
                  <a:ext uri="{FF2B5EF4-FFF2-40B4-BE49-F238E27FC236}">
                    <a16:creationId xmlns:a16="http://schemas.microsoft.com/office/drawing/2014/main" id="{F763CB0C-F6D8-62FB-6777-8F9BC3AB8F3D}"/>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34" name="Frihandsfigur: Form 33">
              <a:extLst>
                <a:ext uri="{FF2B5EF4-FFF2-40B4-BE49-F238E27FC236}">
                  <a16:creationId xmlns:a16="http://schemas.microsoft.com/office/drawing/2014/main" id="{9D38DAA4-326E-A1CF-21B3-7385431F928E}"/>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6" name="Pil: höger 5">
            <a:extLst>
              <a:ext uri="{FF2B5EF4-FFF2-40B4-BE49-F238E27FC236}">
                <a16:creationId xmlns:a16="http://schemas.microsoft.com/office/drawing/2014/main" id="{59FF9ABA-3EF0-9A77-03E5-80FB424BF35B}"/>
              </a:ext>
            </a:extLst>
          </p:cNvPr>
          <p:cNvSpPr/>
          <p:nvPr/>
        </p:nvSpPr>
        <p:spPr bwMode="auto">
          <a:xfrm>
            <a:off x="2255574" y="2628593"/>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79" name="Rektangel 78">
            <a:extLst>
              <a:ext uri="{FF2B5EF4-FFF2-40B4-BE49-F238E27FC236}">
                <a16:creationId xmlns:a16="http://schemas.microsoft.com/office/drawing/2014/main" id="{4094C79B-73A5-264F-5048-4967686B3714}"/>
              </a:ext>
            </a:extLst>
          </p:cNvPr>
          <p:cNvSpPr/>
          <p:nvPr/>
        </p:nvSpPr>
        <p:spPr bwMode="auto">
          <a:xfrm>
            <a:off x="2735627" y="1284444"/>
            <a:ext cx="6720747" cy="3925784"/>
          </a:xfrm>
          <a:prstGeom prst="rect">
            <a:avLst/>
          </a:prstGeom>
          <a:no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grpSp>
        <p:nvGrpSpPr>
          <p:cNvPr id="23" name="Grupp 22">
            <a:extLst>
              <a:ext uri="{FF2B5EF4-FFF2-40B4-BE49-F238E27FC236}">
                <a16:creationId xmlns:a16="http://schemas.microsoft.com/office/drawing/2014/main" id="{D1EB1966-F240-F727-3185-F185463F8633}"/>
              </a:ext>
            </a:extLst>
          </p:cNvPr>
          <p:cNvGrpSpPr/>
          <p:nvPr/>
        </p:nvGrpSpPr>
        <p:grpSpPr>
          <a:xfrm>
            <a:off x="6908074" y="1379033"/>
            <a:ext cx="2217601" cy="3422240"/>
            <a:chOff x="4571998" y="1347614"/>
            <a:chExt cx="1177968" cy="1817860"/>
          </a:xfrm>
        </p:grpSpPr>
        <p:sp>
          <p:nvSpPr>
            <p:cNvPr id="18" name="Rektangel 17">
              <a:extLst>
                <a:ext uri="{FF2B5EF4-FFF2-40B4-BE49-F238E27FC236}">
                  <a16:creationId xmlns:a16="http://schemas.microsoft.com/office/drawing/2014/main" id="{AF598001-5DF2-FBF0-DD43-44505A9308FD}"/>
                </a:ext>
              </a:extLst>
            </p:cNvPr>
            <p:cNvSpPr/>
            <p:nvPr/>
          </p:nvSpPr>
          <p:spPr bwMode="auto">
            <a:xfrm>
              <a:off x="4571999" y="1347614"/>
              <a:ext cx="1177967"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b="1" dirty="0">
                  <a:solidFill>
                    <a:prstClr val="black"/>
                  </a:solidFill>
                  <a:latin typeface="DM Sans"/>
                </a:rPr>
                <a:t>Y</a:t>
              </a:r>
              <a:r>
                <a:rPr lang="en-US" sz="2400" dirty="0">
                  <a:solidFill>
                    <a:prstClr val="black"/>
                  </a:solidFill>
                  <a:latin typeface="DM Sans"/>
                </a:rPr>
                <a:t> - Outcome</a:t>
              </a:r>
              <a:endParaRPr lang="en-US" sz="1867" dirty="0">
                <a:solidFill>
                  <a:prstClr val="black"/>
                </a:solidFill>
                <a:latin typeface="DM Sans"/>
              </a:endParaRPr>
            </a:p>
          </p:txBody>
        </p:sp>
        <p:sp>
          <p:nvSpPr>
            <p:cNvPr id="13" name="Rektangel 12">
              <a:extLst>
                <a:ext uri="{FF2B5EF4-FFF2-40B4-BE49-F238E27FC236}">
                  <a16:creationId xmlns:a16="http://schemas.microsoft.com/office/drawing/2014/main" id="{25E61227-E6FF-869D-BC86-908683A97EF7}"/>
                </a:ext>
              </a:extLst>
            </p:cNvPr>
            <p:cNvSpPr/>
            <p:nvPr/>
          </p:nvSpPr>
          <p:spPr bwMode="auto">
            <a:xfrm>
              <a:off x="4571998" y="1635646"/>
              <a:ext cx="1177968" cy="1529828"/>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Times New Roman" panose="02020603050405020304" pitchFamily="18" charset="0"/>
                </a:rPr>
                <a:t>A conscious decision was taken to implement the guideline during the year</a:t>
              </a:r>
              <a:endParaRPr lang="en-US" sz="1600" dirty="0">
                <a:solidFill>
                  <a:prstClr val="black"/>
                </a:solidFill>
                <a:latin typeface="DM Sans"/>
              </a:endParaRPr>
            </a:p>
          </p:txBody>
        </p:sp>
      </p:grpSp>
      <p:grpSp>
        <p:nvGrpSpPr>
          <p:cNvPr id="25" name="Grupp 24">
            <a:extLst>
              <a:ext uri="{FF2B5EF4-FFF2-40B4-BE49-F238E27FC236}">
                <a16:creationId xmlns:a16="http://schemas.microsoft.com/office/drawing/2014/main" id="{7B8015E0-2224-F796-8609-1DBA382731D9}"/>
              </a:ext>
            </a:extLst>
          </p:cNvPr>
          <p:cNvGrpSpPr/>
          <p:nvPr/>
        </p:nvGrpSpPr>
        <p:grpSpPr>
          <a:xfrm>
            <a:off x="515827" y="1383727"/>
            <a:ext cx="2217204" cy="3417543"/>
            <a:chOff x="1176499" y="1350107"/>
            <a:chExt cx="1177757" cy="1815365"/>
          </a:xfrm>
        </p:grpSpPr>
        <p:sp>
          <p:nvSpPr>
            <p:cNvPr id="19" name="Rektangel 18">
              <a:extLst>
                <a:ext uri="{FF2B5EF4-FFF2-40B4-BE49-F238E27FC236}">
                  <a16:creationId xmlns:a16="http://schemas.microsoft.com/office/drawing/2014/main" id="{0A8D798A-D86F-CED8-AA8A-CE576F677BAB}"/>
                </a:ext>
              </a:extLst>
            </p:cNvPr>
            <p:cNvSpPr/>
            <p:nvPr/>
          </p:nvSpPr>
          <p:spPr bwMode="auto">
            <a:xfrm>
              <a:off x="1177878" y="1350107"/>
              <a:ext cx="1176378"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b="1" dirty="0">
                  <a:solidFill>
                    <a:prstClr val="black"/>
                  </a:solidFill>
                  <a:latin typeface="DM Sans"/>
                </a:rPr>
                <a:t>X</a:t>
              </a:r>
              <a:r>
                <a:rPr lang="en-US" sz="2400" dirty="0">
                  <a:solidFill>
                    <a:prstClr val="black"/>
                  </a:solidFill>
                  <a:latin typeface="DM Sans"/>
                </a:rPr>
                <a:t> - Strategy</a:t>
              </a:r>
              <a:endParaRPr lang="en-US" sz="2667" dirty="0">
                <a:solidFill>
                  <a:prstClr val="black"/>
                </a:solidFill>
                <a:latin typeface="DM Sans"/>
              </a:endParaRPr>
            </a:p>
          </p:txBody>
        </p:sp>
        <p:sp>
          <p:nvSpPr>
            <p:cNvPr id="10" name="Rektangel 9">
              <a:extLst>
                <a:ext uri="{FF2B5EF4-FFF2-40B4-BE49-F238E27FC236}">
                  <a16:creationId xmlns:a16="http://schemas.microsoft.com/office/drawing/2014/main" id="{B610F3C7-DC62-9572-F483-979E9E7392F9}"/>
                </a:ext>
              </a:extLst>
            </p:cNvPr>
            <p:cNvSpPr/>
            <p:nvPr/>
          </p:nvSpPr>
          <p:spPr bwMode="auto">
            <a:xfrm>
              <a:off x="1176499" y="1635645"/>
              <a:ext cx="1177757" cy="152982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Calibri" panose="020F0502020204030204" pitchFamily="34" charset="0"/>
                </a:rPr>
                <a:t>Educators provide education and facilitate goal setting</a:t>
              </a:r>
              <a:endParaRPr lang="en-US" sz="1600" dirty="0">
                <a:solidFill>
                  <a:prstClr val="black"/>
                </a:solidFill>
                <a:latin typeface="DM Sans"/>
              </a:endParaRPr>
            </a:p>
          </p:txBody>
        </p:sp>
      </p:grpSp>
      <p:sp>
        <p:nvSpPr>
          <p:cNvPr id="44" name="Rektangel 43">
            <a:extLst>
              <a:ext uri="{FF2B5EF4-FFF2-40B4-BE49-F238E27FC236}">
                <a16:creationId xmlns:a16="http://schemas.microsoft.com/office/drawing/2014/main" id="{786BA7AC-1C5D-7B18-1DBA-A9ED9C6719C7}"/>
              </a:ext>
            </a:extLst>
          </p:cNvPr>
          <p:cNvSpPr/>
          <p:nvPr/>
        </p:nvSpPr>
        <p:spPr bwMode="auto">
          <a:xfrm>
            <a:off x="2841283" y="5776403"/>
            <a:ext cx="6284391" cy="542239"/>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600" b="1" dirty="0">
                <a:solidFill>
                  <a:prstClr val="black"/>
                </a:solidFill>
                <a:latin typeface="DM Sans"/>
              </a:rPr>
              <a:t>Enabler: </a:t>
            </a:r>
            <a:r>
              <a:rPr lang="en-US" sz="1600" dirty="0">
                <a:solidFill>
                  <a:prstClr val="black"/>
                </a:solidFill>
                <a:latin typeface="DM Sans"/>
              </a:rPr>
              <a:t>Social influence</a:t>
            </a:r>
          </a:p>
        </p:txBody>
      </p:sp>
      <p:sp>
        <p:nvSpPr>
          <p:cNvPr id="45" name="Rektangel 44">
            <a:extLst>
              <a:ext uri="{FF2B5EF4-FFF2-40B4-BE49-F238E27FC236}">
                <a16:creationId xmlns:a16="http://schemas.microsoft.com/office/drawing/2014/main" id="{C3AECDE2-5746-867C-AFFD-59381CABD92A}"/>
              </a:ext>
            </a:extLst>
          </p:cNvPr>
          <p:cNvSpPr/>
          <p:nvPr/>
        </p:nvSpPr>
        <p:spPr bwMode="auto">
          <a:xfrm>
            <a:off x="515372" y="5098604"/>
            <a:ext cx="2214608" cy="122003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Times New Roman" panose="02020603050405020304" pitchFamily="18" charset="0"/>
                <a:ea typeface="Calibri" panose="020F0502020204030204" pitchFamily="34" charset="0"/>
              </a:rPr>
              <a:t>Contextual factors influencing the operation of the mechanism</a:t>
            </a:r>
            <a:endParaRPr lang="en-US" sz="1467" dirty="0">
              <a:solidFill>
                <a:prstClr val="black"/>
              </a:solidFill>
              <a:latin typeface="DM Sans"/>
            </a:endParaRPr>
          </a:p>
        </p:txBody>
      </p:sp>
      <p:sp>
        <p:nvSpPr>
          <p:cNvPr id="43" name="Rektangel 42">
            <a:extLst>
              <a:ext uri="{FF2B5EF4-FFF2-40B4-BE49-F238E27FC236}">
                <a16:creationId xmlns:a16="http://schemas.microsoft.com/office/drawing/2014/main" id="{C162DD35-7214-8CAA-593D-F7C7CAFEFB5D}"/>
              </a:ext>
            </a:extLst>
          </p:cNvPr>
          <p:cNvSpPr/>
          <p:nvPr/>
        </p:nvSpPr>
        <p:spPr bwMode="auto">
          <a:xfrm>
            <a:off x="2841283" y="5098605"/>
            <a:ext cx="6284391" cy="542239"/>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600" b="1" dirty="0">
                <a:solidFill>
                  <a:prstClr val="black"/>
                </a:solidFill>
                <a:latin typeface="DM Sans"/>
              </a:rPr>
              <a:t>Barrier: </a:t>
            </a:r>
            <a:r>
              <a:rPr lang="en-US" sz="1600" dirty="0">
                <a:solidFill>
                  <a:prstClr val="black"/>
                </a:solidFill>
                <a:latin typeface="DM Sans"/>
              </a:rPr>
              <a:t>No staff involvement during the educational meeting</a:t>
            </a:r>
          </a:p>
        </p:txBody>
      </p:sp>
      <p:sp>
        <p:nvSpPr>
          <p:cNvPr id="16" name="Rubrik 1">
            <a:extLst>
              <a:ext uri="{FF2B5EF4-FFF2-40B4-BE49-F238E27FC236}">
                <a16:creationId xmlns:a16="http://schemas.microsoft.com/office/drawing/2014/main" id="{A3243900-D23F-26A7-1830-D56958391885}"/>
              </a:ext>
            </a:extLst>
          </p:cNvPr>
          <p:cNvSpPr>
            <a:spLocks noGrp="1"/>
          </p:cNvSpPr>
          <p:nvPr>
            <p:ph type="title"/>
          </p:nvPr>
        </p:nvSpPr>
        <p:spPr>
          <a:xfrm>
            <a:off x="341296" y="452669"/>
            <a:ext cx="11509393" cy="1143000"/>
          </a:xfrm>
        </p:spPr>
        <p:txBody>
          <a:bodyPr wrap="square" anchor="t">
            <a:normAutofit/>
          </a:bodyPr>
          <a:lstStyle/>
          <a:p>
            <a:r>
              <a:rPr lang="en-US" dirty="0"/>
              <a:t>Results – Educational Meeting</a:t>
            </a:r>
          </a:p>
        </p:txBody>
      </p:sp>
      <p:sp>
        <p:nvSpPr>
          <p:cNvPr id="232" name="Rektangel 231">
            <a:extLst>
              <a:ext uri="{FF2B5EF4-FFF2-40B4-BE49-F238E27FC236}">
                <a16:creationId xmlns:a16="http://schemas.microsoft.com/office/drawing/2014/main" id="{8AB88D1F-5BDF-5E62-74F9-40062FBBF765}"/>
              </a:ext>
            </a:extLst>
          </p:cNvPr>
          <p:cNvSpPr/>
          <p:nvPr/>
        </p:nvSpPr>
        <p:spPr bwMode="auto">
          <a:xfrm flipH="1">
            <a:off x="-3104438" y="0"/>
            <a:ext cx="3066327" cy="6858000"/>
          </a:xfrm>
          <a:prstGeom prst="rect">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2" name="Rektangel: rundade hörn 1">
            <a:extLst>
              <a:ext uri="{FF2B5EF4-FFF2-40B4-BE49-F238E27FC236}">
                <a16:creationId xmlns:a16="http://schemas.microsoft.com/office/drawing/2014/main" id="{0731F07D-CC68-ABB8-B3F6-9AE09D17736C}"/>
              </a:ext>
            </a:extLst>
          </p:cNvPr>
          <p:cNvSpPr/>
          <p:nvPr/>
        </p:nvSpPr>
        <p:spPr bwMode="auto">
          <a:xfrm>
            <a:off x="12466013" y="1275123"/>
            <a:ext cx="2654989" cy="5034197"/>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u="sng" dirty="0">
                <a:solidFill>
                  <a:prstClr val="white"/>
                </a:solidFill>
                <a:latin typeface="DM Sans"/>
              </a:rPr>
              <a:t>Knowledge</a:t>
            </a:r>
            <a:br>
              <a:rPr lang="en-US" sz="1600" dirty="0">
                <a:solidFill>
                  <a:prstClr val="white"/>
                </a:solidFill>
                <a:latin typeface="DM Sans"/>
              </a:rPr>
            </a:br>
            <a:r>
              <a:rPr lang="en-US" sz="1600" dirty="0">
                <a:solidFill>
                  <a:prstClr val="white"/>
                </a:solidFill>
                <a:latin typeface="DM Sans"/>
              </a:rPr>
              <a:t>The educational meeting</a:t>
            </a:r>
            <a:br>
              <a:rPr lang="en-US" sz="1600" dirty="0">
                <a:solidFill>
                  <a:prstClr val="white"/>
                </a:solidFill>
                <a:latin typeface="DM Sans"/>
              </a:rPr>
            </a:br>
            <a:r>
              <a:rPr lang="en-US" sz="1600" dirty="0">
                <a:solidFill>
                  <a:prstClr val="white"/>
                </a:solidFill>
                <a:latin typeface="DM Sans"/>
              </a:rPr>
              <a:t>“…was good and broke down this work, which in itself is quite difficult, scattered, when it comes to the organizational and social factors that is connected to mental ill-health and so on. So, it became graspable in some way to… to get forms around how to work with it.” </a:t>
            </a:r>
            <a:br>
              <a:rPr lang="en-US" sz="1067" dirty="0">
                <a:solidFill>
                  <a:prstClr val="white"/>
                </a:solidFill>
                <a:latin typeface="DM Sans"/>
              </a:rPr>
            </a:br>
            <a:endParaRPr lang="en-US" sz="533" dirty="0">
              <a:solidFill>
                <a:prstClr val="white"/>
              </a:solidFill>
              <a:latin typeface="DM Sans"/>
            </a:endParaRPr>
          </a:p>
        </p:txBody>
      </p:sp>
    </p:spTree>
    <p:extLst>
      <p:ext uri="{BB962C8B-B14F-4D97-AF65-F5344CB8AC3E}">
        <p14:creationId xmlns:p14="http://schemas.microsoft.com/office/powerpoint/2010/main" val="1110951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AFE3F-156D-0DC8-B725-678493672EEE}"/>
            </a:ext>
          </a:extLst>
        </p:cNvPr>
        <p:cNvGrpSpPr/>
        <p:nvPr/>
      </p:nvGrpSpPr>
      <p:grpSpPr>
        <a:xfrm>
          <a:off x="0" y="0"/>
          <a:ext cx="0" cy="0"/>
          <a:chOff x="0" y="0"/>
          <a:chExt cx="0" cy="0"/>
        </a:xfrm>
      </p:grpSpPr>
      <p:sp>
        <p:nvSpPr>
          <p:cNvPr id="3" name="Pil: höger 2">
            <a:extLst>
              <a:ext uri="{FF2B5EF4-FFF2-40B4-BE49-F238E27FC236}">
                <a16:creationId xmlns:a16="http://schemas.microsoft.com/office/drawing/2014/main" id="{3A34C39F-0A64-3B05-5958-C4FF9E353128}"/>
              </a:ext>
            </a:extLst>
          </p:cNvPr>
          <p:cNvSpPr/>
          <p:nvPr/>
        </p:nvSpPr>
        <p:spPr bwMode="auto">
          <a:xfrm>
            <a:off x="3992041" y="2619272"/>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grpSp>
        <p:nvGrpSpPr>
          <p:cNvPr id="82" name="Grupp 81">
            <a:extLst>
              <a:ext uri="{FF2B5EF4-FFF2-40B4-BE49-F238E27FC236}">
                <a16:creationId xmlns:a16="http://schemas.microsoft.com/office/drawing/2014/main" id="{DDC19DEC-9DB7-1943-4315-4F00500C46B1}"/>
              </a:ext>
            </a:extLst>
          </p:cNvPr>
          <p:cNvGrpSpPr/>
          <p:nvPr/>
        </p:nvGrpSpPr>
        <p:grpSpPr>
          <a:xfrm>
            <a:off x="6571092" y="561972"/>
            <a:ext cx="6204776" cy="6108613"/>
            <a:chOff x="3013952" y="756163"/>
            <a:chExt cx="4653582" cy="4581460"/>
          </a:xfrm>
          <a:solidFill>
            <a:srgbClr val="D2D2D2">
              <a:alpha val="20000"/>
            </a:srgbClr>
          </a:solidFill>
        </p:grpSpPr>
        <p:grpSp>
          <p:nvGrpSpPr>
            <p:cNvPr id="83" name="Bild 33" descr="En uppsättning med olika mönstrade cirklar">
              <a:extLst>
                <a:ext uri="{FF2B5EF4-FFF2-40B4-BE49-F238E27FC236}">
                  <a16:creationId xmlns:a16="http://schemas.microsoft.com/office/drawing/2014/main" id="{50AC7778-9A16-811D-0809-E01B8E80DB0A}"/>
                </a:ext>
              </a:extLst>
            </p:cNvPr>
            <p:cNvGrpSpPr/>
            <p:nvPr/>
          </p:nvGrpSpPr>
          <p:grpSpPr>
            <a:xfrm>
              <a:off x="5380871" y="2818576"/>
              <a:ext cx="2286663" cy="2286663"/>
              <a:chOff x="5380871" y="2818576"/>
              <a:chExt cx="2286663" cy="2286663"/>
            </a:xfrm>
            <a:grpFill/>
          </p:grpSpPr>
          <p:sp>
            <p:nvSpPr>
              <p:cNvPr id="147" name="Frihandsfigur: Form 146">
                <a:extLst>
                  <a:ext uri="{FF2B5EF4-FFF2-40B4-BE49-F238E27FC236}">
                    <a16:creationId xmlns:a16="http://schemas.microsoft.com/office/drawing/2014/main" id="{4818BBF3-BD7E-9768-E710-2E781056E7E2}"/>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8" name="Frihandsfigur: Form 147">
                <a:extLst>
                  <a:ext uri="{FF2B5EF4-FFF2-40B4-BE49-F238E27FC236}">
                    <a16:creationId xmlns:a16="http://schemas.microsoft.com/office/drawing/2014/main" id="{B6329AB7-0B59-FBC6-A8C8-01D132A43CA6}"/>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9" name="Frihandsfigur: Form 148">
                <a:extLst>
                  <a:ext uri="{FF2B5EF4-FFF2-40B4-BE49-F238E27FC236}">
                    <a16:creationId xmlns:a16="http://schemas.microsoft.com/office/drawing/2014/main" id="{E2F5D803-EF12-735B-C135-56F6B1442016}"/>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0" name="Frihandsfigur: Form 149">
                <a:extLst>
                  <a:ext uri="{FF2B5EF4-FFF2-40B4-BE49-F238E27FC236}">
                    <a16:creationId xmlns:a16="http://schemas.microsoft.com/office/drawing/2014/main" id="{F5648F2C-1371-C383-8589-88D0C966FB9A}"/>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1" name="Frihandsfigur: Form 150">
                <a:extLst>
                  <a:ext uri="{FF2B5EF4-FFF2-40B4-BE49-F238E27FC236}">
                    <a16:creationId xmlns:a16="http://schemas.microsoft.com/office/drawing/2014/main" id="{CADC2753-015D-A0D5-BB59-AA15B3D6022C}"/>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2" name="Frihandsfigur: Form 151">
                <a:extLst>
                  <a:ext uri="{FF2B5EF4-FFF2-40B4-BE49-F238E27FC236}">
                    <a16:creationId xmlns:a16="http://schemas.microsoft.com/office/drawing/2014/main" id="{ADA9ACA1-D9B7-DDD8-2A52-780D43BC7959}"/>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3" name="Frihandsfigur: Form 152">
                <a:extLst>
                  <a:ext uri="{FF2B5EF4-FFF2-40B4-BE49-F238E27FC236}">
                    <a16:creationId xmlns:a16="http://schemas.microsoft.com/office/drawing/2014/main" id="{34DBBACB-D241-9508-9D2B-A758068C0F89}"/>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4" name="Frihandsfigur: Form 153">
                <a:extLst>
                  <a:ext uri="{FF2B5EF4-FFF2-40B4-BE49-F238E27FC236}">
                    <a16:creationId xmlns:a16="http://schemas.microsoft.com/office/drawing/2014/main" id="{96959988-377A-166A-8948-DC51C8BC508A}"/>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5" name="Frihandsfigur: Form 154">
                <a:extLst>
                  <a:ext uri="{FF2B5EF4-FFF2-40B4-BE49-F238E27FC236}">
                    <a16:creationId xmlns:a16="http://schemas.microsoft.com/office/drawing/2014/main" id="{1F6FE9DC-52B2-A24C-4F7F-8533DFAFDB7D}"/>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6" name="Frihandsfigur: Form 155">
                <a:extLst>
                  <a:ext uri="{FF2B5EF4-FFF2-40B4-BE49-F238E27FC236}">
                    <a16:creationId xmlns:a16="http://schemas.microsoft.com/office/drawing/2014/main" id="{1DE557DC-B411-F7DC-B922-50872EEA84EE}"/>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7" name="Frihandsfigur: Form 156">
                <a:extLst>
                  <a:ext uri="{FF2B5EF4-FFF2-40B4-BE49-F238E27FC236}">
                    <a16:creationId xmlns:a16="http://schemas.microsoft.com/office/drawing/2014/main" id="{354B3A40-AAB7-FC5C-117F-2F4EE904978B}"/>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8" name="Frihandsfigur: Form 157">
                <a:extLst>
                  <a:ext uri="{FF2B5EF4-FFF2-40B4-BE49-F238E27FC236}">
                    <a16:creationId xmlns:a16="http://schemas.microsoft.com/office/drawing/2014/main" id="{3A10ADDA-3635-9C8A-FCD6-EED98184E10E}"/>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9" name="Frihandsfigur: Form 158">
                <a:extLst>
                  <a:ext uri="{FF2B5EF4-FFF2-40B4-BE49-F238E27FC236}">
                    <a16:creationId xmlns:a16="http://schemas.microsoft.com/office/drawing/2014/main" id="{AC672717-FF2B-086B-C141-59602262A521}"/>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0" name="Frihandsfigur: Form 159">
                <a:extLst>
                  <a:ext uri="{FF2B5EF4-FFF2-40B4-BE49-F238E27FC236}">
                    <a16:creationId xmlns:a16="http://schemas.microsoft.com/office/drawing/2014/main" id="{101C5D9F-599A-D738-B7BF-23BBA08F3A96}"/>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1" name="Frihandsfigur: Form 160">
                <a:extLst>
                  <a:ext uri="{FF2B5EF4-FFF2-40B4-BE49-F238E27FC236}">
                    <a16:creationId xmlns:a16="http://schemas.microsoft.com/office/drawing/2014/main" id="{43236ECE-4E67-21DC-E6DF-55D62C3F579C}"/>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2" name="Frihandsfigur: Form 161">
                <a:extLst>
                  <a:ext uri="{FF2B5EF4-FFF2-40B4-BE49-F238E27FC236}">
                    <a16:creationId xmlns:a16="http://schemas.microsoft.com/office/drawing/2014/main" id="{B7B79575-6466-53C9-1446-D3A0590B8BCD}"/>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3" name="Frihandsfigur: Form 162">
                <a:extLst>
                  <a:ext uri="{FF2B5EF4-FFF2-40B4-BE49-F238E27FC236}">
                    <a16:creationId xmlns:a16="http://schemas.microsoft.com/office/drawing/2014/main" id="{674F27B1-6696-798B-E455-421034BAECCE}"/>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4" name="Frihandsfigur: Form 163">
                <a:extLst>
                  <a:ext uri="{FF2B5EF4-FFF2-40B4-BE49-F238E27FC236}">
                    <a16:creationId xmlns:a16="http://schemas.microsoft.com/office/drawing/2014/main" id="{C5C6ECFC-FFA7-EA26-F4B7-E790EBC54523}"/>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5" name="Frihandsfigur: Form 164">
                <a:extLst>
                  <a:ext uri="{FF2B5EF4-FFF2-40B4-BE49-F238E27FC236}">
                    <a16:creationId xmlns:a16="http://schemas.microsoft.com/office/drawing/2014/main" id="{98778D90-15E9-E783-047C-B885447E378A}"/>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6" name="Frihandsfigur: Form 165">
                <a:extLst>
                  <a:ext uri="{FF2B5EF4-FFF2-40B4-BE49-F238E27FC236}">
                    <a16:creationId xmlns:a16="http://schemas.microsoft.com/office/drawing/2014/main" id="{73954C2F-9E78-873D-89C6-0C9A6ADC7831}"/>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7" name="Frihandsfigur: Form 166">
                <a:extLst>
                  <a:ext uri="{FF2B5EF4-FFF2-40B4-BE49-F238E27FC236}">
                    <a16:creationId xmlns:a16="http://schemas.microsoft.com/office/drawing/2014/main" id="{06DBE005-FF5F-360F-8CAD-ACC2B110B790}"/>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8" name="Frihandsfigur: Form 167">
                <a:extLst>
                  <a:ext uri="{FF2B5EF4-FFF2-40B4-BE49-F238E27FC236}">
                    <a16:creationId xmlns:a16="http://schemas.microsoft.com/office/drawing/2014/main" id="{36DE90D2-D1F5-CB13-D02F-95195E902302}"/>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9" name="Frihandsfigur: Form 168">
                <a:extLst>
                  <a:ext uri="{FF2B5EF4-FFF2-40B4-BE49-F238E27FC236}">
                    <a16:creationId xmlns:a16="http://schemas.microsoft.com/office/drawing/2014/main" id="{C2EB2F3A-3163-A234-0D5B-93F762FD9FFE}"/>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0" name="Frihandsfigur: Form 169">
                <a:extLst>
                  <a:ext uri="{FF2B5EF4-FFF2-40B4-BE49-F238E27FC236}">
                    <a16:creationId xmlns:a16="http://schemas.microsoft.com/office/drawing/2014/main" id="{E2AC7538-240C-FB33-FBC0-56565AAB7199}"/>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1" name="Frihandsfigur: Form 170">
                <a:extLst>
                  <a:ext uri="{FF2B5EF4-FFF2-40B4-BE49-F238E27FC236}">
                    <a16:creationId xmlns:a16="http://schemas.microsoft.com/office/drawing/2014/main" id="{2B4E5D18-65D0-4CFF-23C5-35C97E612913}"/>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2" name="Frihandsfigur: Form 171">
                <a:extLst>
                  <a:ext uri="{FF2B5EF4-FFF2-40B4-BE49-F238E27FC236}">
                    <a16:creationId xmlns:a16="http://schemas.microsoft.com/office/drawing/2014/main" id="{039C8875-5E1F-A4ED-0577-124F387E2476}"/>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3" name="Frihandsfigur: Form 172">
                <a:extLst>
                  <a:ext uri="{FF2B5EF4-FFF2-40B4-BE49-F238E27FC236}">
                    <a16:creationId xmlns:a16="http://schemas.microsoft.com/office/drawing/2014/main" id="{B4F01A6E-F119-E4B8-4A8F-28B58FBDCADC}"/>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84" name="Frihandsfigur: Form 83">
              <a:extLst>
                <a:ext uri="{FF2B5EF4-FFF2-40B4-BE49-F238E27FC236}">
                  <a16:creationId xmlns:a16="http://schemas.microsoft.com/office/drawing/2014/main" id="{9A3D632F-972A-BAF4-43CD-BC0C7D57803F}"/>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0FF45B08-B2E4-2947-9486-5F5626D138AE}"/>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6" name="Frihandsfigur: Form 85">
              <a:extLst>
                <a:ext uri="{FF2B5EF4-FFF2-40B4-BE49-F238E27FC236}">
                  <a16:creationId xmlns:a16="http://schemas.microsoft.com/office/drawing/2014/main" id="{84D01AF2-2718-CCA6-3B2B-1B32934283FB}"/>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87" name="Bild 33" descr="En uppsättning med olika mönstrade cirklar">
              <a:extLst>
                <a:ext uri="{FF2B5EF4-FFF2-40B4-BE49-F238E27FC236}">
                  <a16:creationId xmlns:a16="http://schemas.microsoft.com/office/drawing/2014/main" id="{E96ADA51-1D18-6D9B-CE5E-F1D78B33DA90}"/>
                </a:ext>
              </a:extLst>
            </p:cNvPr>
            <p:cNvGrpSpPr/>
            <p:nvPr/>
          </p:nvGrpSpPr>
          <p:grpSpPr>
            <a:xfrm>
              <a:off x="3013952" y="2999236"/>
              <a:ext cx="2287553" cy="2287553"/>
              <a:chOff x="3013952" y="2999236"/>
              <a:chExt cx="2287553" cy="2287553"/>
            </a:xfrm>
            <a:grpFill/>
          </p:grpSpPr>
          <p:sp>
            <p:nvSpPr>
              <p:cNvPr id="104" name="Frihandsfigur: Form 103">
                <a:extLst>
                  <a:ext uri="{FF2B5EF4-FFF2-40B4-BE49-F238E27FC236}">
                    <a16:creationId xmlns:a16="http://schemas.microsoft.com/office/drawing/2014/main" id="{0E66FDBA-7200-041A-967F-113A1A94E296}"/>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5" name="Frihandsfigur: Form 104">
                <a:extLst>
                  <a:ext uri="{FF2B5EF4-FFF2-40B4-BE49-F238E27FC236}">
                    <a16:creationId xmlns:a16="http://schemas.microsoft.com/office/drawing/2014/main" id="{F1980F7D-3E9B-DB7C-BCFB-ED9D32D71446}"/>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6" name="Frihandsfigur: Form 105">
                <a:extLst>
                  <a:ext uri="{FF2B5EF4-FFF2-40B4-BE49-F238E27FC236}">
                    <a16:creationId xmlns:a16="http://schemas.microsoft.com/office/drawing/2014/main" id="{12FA7955-E44A-3331-9CD4-03576BD7566D}"/>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7" name="Frihandsfigur: Form 106">
                <a:extLst>
                  <a:ext uri="{FF2B5EF4-FFF2-40B4-BE49-F238E27FC236}">
                    <a16:creationId xmlns:a16="http://schemas.microsoft.com/office/drawing/2014/main" id="{B8CE2945-652F-E6CE-B604-4E448239FED3}"/>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8" name="Frihandsfigur: Form 107">
                <a:extLst>
                  <a:ext uri="{FF2B5EF4-FFF2-40B4-BE49-F238E27FC236}">
                    <a16:creationId xmlns:a16="http://schemas.microsoft.com/office/drawing/2014/main" id="{53255E07-7ADF-484C-771A-C01AD095C5C1}"/>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9" name="Frihandsfigur: Form 108">
                <a:extLst>
                  <a:ext uri="{FF2B5EF4-FFF2-40B4-BE49-F238E27FC236}">
                    <a16:creationId xmlns:a16="http://schemas.microsoft.com/office/drawing/2014/main" id="{BF855599-32C0-F88A-174A-5EA3657BA81E}"/>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0" name="Frihandsfigur: Form 109">
                <a:extLst>
                  <a:ext uri="{FF2B5EF4-FFF2-40B4-BE49-F238E27FC236}">
                    <a16:creationId xmlns:a16="http://schemas.microsoft.com/office/drawing/2014/main" id="{E802381E-B8AF-C394-ECCD-69B67FE5DE19}"/>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1" name="Frihandsfigur: Form 110">
                <a:extLst>
                  <a:ext uri="{FF2B5EF4-FFF2-40B4-BE49-F238E27FC236}">
                    <a16:creationId xmlns:a16="http://schemas.microsoft.com/office/drawing/2014/main" id="{DE17C239-8274-E1D4-52B6-92C97F14376F}"/>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2" name="Frihandsfigur: Form 111">
                <a:extLst>
                  <a:ext uri="{FF2B5EF4-FFF2-40B4-BE49-F238E27FC236}">
                    <a16:creationId xmlns:a16="http://schemas.microsoft.com/office/drawing/2014/main" id="{E198E433-A9C8-D100-379B-BD3649F58D6D}"/>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3" name="Frihandsfigur: Form 112">
                <a:extLst>
                  <a:ext uri="{FF2B5EF4-FFF2-40B4-BE49-F238E27FC236}">
                    <a16:creationId xmlns:a16="http://schemas.microsoft.com/office/drawing/2014/main" id="{F54AC90F-761F-B2A8-B442-1C53CF42521C}"/>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4" name="Frihandsfigur: Form 113">
                <a:extLst>
                  <a:ext uri="{FF2B5EF4-FFF2-40B4-BE49-F238E27FC236}">
                    <a16:creationId xmlns:a16="http://schemas.microsoft.com/office/drawing/2014/main" id="{054BF5F3-AE7B-E7AB-74DA-FDEFCEEF8E24}"/>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5" name="Frihandsfigur: Form 114">
                <a:extLst>
                  <a:ext uri="{FF2B5EF4-FFF2-40B4-BE49-F238E27FC236}">
                    <a16:creationId xmlns:a16="http://schemas.microsoft.com/office/drawing/2014/main" id="{87BED721-621B-5565-FBDD-429145BE572E}"/>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6" name="Frihandsfigur: Form 115">
                <a:extLst>
                  <a:ext uri="{FF2B5EF4-FFF2-40B4-BE49-F238E27FC236}">
                    <a16:creationId xmlns:a16="http://schemas.microsoft.com/office/drawing/2014/main" id="{EF19763B-FB4C-EEF4-D187-3EE91E0281BF}"/>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7" name="Frihandsfigur: Form 116">
                <a:extLst>
                  <a:ext uri="{FF2B5EF4-FFF2-40B4-BE49-F238E27FC236}">
                    <a16:creationId xmlns:a16="http://schemas.microsoft.com/office/drawing/2014/main" id="{06B413A2-A05B-4845-E58F-C508AC117ACF}"/>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8" name="Frihandsfigur: Form 117">
                <a:extLst>
                  <a:ext uri="{FF2B5EF4-FFF2-40B4-BE49-F238E27FC236}">
                    <a16:creationId xmlns:a16="http://schemas.microsoft.com/office/drawing/2014/main" id="{DF62E815-27F4-38CA-6A7C-F4D03949ABCE}"/>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9" name="Frihandsfigur: Form 118">
                <a:extLst>
                  <a:ext uri="{FF2B5EF4-FFF2-40B4-BE49-F238E27FC236}">
                    <a16:creationId xmlns:a16="http://schemas.microsoft.com/office/drawing/2014/main" id="{B841243B-30F3-3F04-D574-97EF4BBE04DB}"/>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0" name="Frihandsfigur: Form 119">
                <a:extLst>
                  <a:ext uri="{FF2B5EF4-FFF2-40B4-BE49-F238E27FC236}">
                    <a16:creationId xmlns:a16="http://schemas.microsoft.com/office/drawing/2014/main" id="{0CCB9228-A884-0B42-1886-C392EA104D6A}"/>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1" name="Frihandsfigur: Form 120">
                <a:extLst>
                  <a:ext uri="{FF2B5EF4-FFF2-40B4-BE49-F238E27FC236}">
                    <a16:creationId xmlns:a16="http://schemas.microsoft.com/office/drawing/2014/main" id="{361887CB-05C6-F5F7-9DB7-2C7C2B69AF69}"/>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2" name="Frihandsfigur: Form 121">
                <a:extLst>
                  <a:ext uri="{FF2B5EF4-FFF2-40B4-BE49-F238E27FC236}">
                    <a16:creationId xmlns:a16="http://schemas.microsoft.com/office/drawing/2014/main" id="{DD0B6B14-6901-4547-A264-C79D1B142E72}"/>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3" name="Frihandsfigur: Form 122">
                <a:extLst>
                  <a:ext uri="{FF2B5EF4-FFF2-40B4-BE49-F238E27FC236}">
                    <a16:creationId xmlns:a16="http://schemas.microsoft.com/office/drawing/2014/main" id="{BA29FEF1-34A6-4C1D-4136-BE3B33ECC13E}"/>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4" name="Frihandsfigur: Form 123">
                <a:extLst>
                  <a:ext uri="{FF2B5EF4-FFF2-40B4-BE49-F238E27FC236}">
                    <a16:creationId xmlns:a16="http://schemas.microsoft.com/office/drawing/2014/main" id="{06553F10-5CC4-B3F1-4D94-AF755C9BFF02}"/>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5" name="Frihandsfigur: Form 124">
                <a:extLst>
                  <a:ext uri="{FF2B5EF4-FFF2-40B4-BE49-F238E27FC236}">
                    <a16:creationId xmlns:a16="http://schemas.microsoft.com/office/drawing/2014/main" id="{C706B19A-0120-917D-E9CA-24940C58B401}"/>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6" name="Frihandsfigur: Form 125">
                <a:extLst>
                  <a:ext uri="{FF2B5EF4-FFF2-40B4-BE49-F238E27FC236}">
                    <a16:creationId xmlns:a16="http://schemas.microsoft.com/office/drawing/2014/main" id="{51F6FF75-39A1-6E24-58A4-E62007C7D511}"/>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7" name="Frihandsfigur: Form 126">
                <a:extLst>
                  <a:ext uri="{FF2B5EF4-FFF2-40B4-BE49-F238E27FC236}">
                    <a16:creationId xmlns:a16="http://schemas.microsoft.com/office/drawing/2014/main" id="{78DDB17F-EFD2-75A6-7BF1-1BD01E064A4C}"/>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8" name="Frihandsfigur: Form 127">
                <a:extLst>
                  <a:ext uri="{FF2B5EF4-FFF2-40B4-BE49-F238E27FC236}">
                    <a16:creationId xmlns:a16="http://schemas.microsoft.com/office/drawing/2014/main" id="{3F154FC7-4918-07BD-5956-7112F18C42F8}"/>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9" name="Frihandsfigur: Form 128">
                <a:extLst>
                  <a:ext uri="{FF2B5EF4-FFF2-40B4-BE49-F238E27FC236}">
                    <a16:creationId xmlns:a16="http://schemas.microsoft.com/office/drawing/2014/main" id="{31FBD139-2A1E-2A2E-D8EA-CC956E183722}"/>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0" name="Frihandsfigur: Form 129">
                <a:extLst>
                  <a:ext uri="{FF2B5EF4-FFF2-40B4-BE49-F238E27FC236}">
                    <a16:creationId xmlns:a16="http://schemas.microsoft.com/office/drawing/2014/main" id="{5A46F709-7EAF-FE81-0D05-C47A4D695877}"/>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1" name="Frihandsfigur: Form 130">
                <a:extLst>
                  <a:ext uri="{FF2B5EF4-FFF2-40B4-BE49-F238E27FC236}">
                    <a16:creationId xmlns:a16="http://schemas.microsoft.com/office/drawing/2014/main" id="{351C8528-E8D0-88EB-D143-F064CB9051E0}"/>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2" name="Frihandsfigur: Form 131">
                <a:extLst>
                  <a:ext uri="{FF2B5EF4-FFF2-40B4-BE49-F238E27FC236}">
                    <a16:creationId xmlns:a16="http://schemas.microsoft.com/office/drawing/2014/main" id="{250D7CDF-A2DF-B803-BBA2-BD4CECAF9ED1}"/>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3" name="Frihandsfigur: Form 132">
                <a:extLst>
                  <a:ext uri="{FF2B5EF4-FFF2-40B4-BE49-F238E27FC236}">
                    <a16:creationId xmlns:a16="http://schemas.microsoft.com/office/drawing/2014/main" id="{73869377-3CCB-B9ED-2110-7B20DEE8FA66}"/>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4" name="Frihandsfigur: Form 133">
                <a:extLst>
                  <a:ext uri="{FF2B5EF4-FFF2-40B4-BE49-F238E27FC236}">
                    <a16:creationId xmlns:a16="http://schemas.microsoft.com/office/drawing/2014/main" id="{77E51EED-6893-10CD-BAE5-77534FE53EAD}"/>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5" name="Frihandsfigur: Form 134">
                <a:extLst>
                  <a:ext uri="{FF2B5EF4-FFF2-40B4-BE49-F238E27FC236}">
                    <a16:creationId xmlns:a16="http://schemas.microsoft.com/office/drawing/2014/main" id="{AD3EE16E-D8EF-5E1C-7A54-480C6462C0A8}"/>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6" name="Frihandsfigur: Form 135">
                <a:extLst>
                  <a:ext uri="{FF2B5EF4-FFF2-40B4-BE49-F238E27FC236}">
                    <a16:creationId xmlns:a16="http://schemas.microsoft.com/office/drawing/2014/main" id="{F5051214-A692-5D2E-2507-4CA6FD4B6C5E}"/>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7" name="Frihandsfigur: Form 136">
                <a:extLst>
                  <a:ext uri="{FF2B5EF4-FFF2-40B4-BE49-F238E27FC236}">
                    <a16:creationId xmlns:a16="http://schemas.microsoft.com/office/drawing/2014/main" id="{73DC2382-1C70-8D17-E759-BCFA046F8753}"/>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8" name="Frihandsfigur: Form 137">
                <a:extLst>
                  <a:ext uri="{FF2B5EF4-FFF2-40B4-BE49-F238E27FC236}">
                    <a16:creationId xmlns:a16="http://schemas.microsoft.com/office/drawing/2014/main" id="{499CE370-2F5F-F39B-0127-8E093A9B1AB8}"/>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9" name="Frihandsfigur: Form 138">
                <a:extLst>
                  <a:ext uri="{FF2B5EF4-FFF2-40B4-BE49-F238E27FC236}">
                    <a16:creationId xmlns:a16="http://schemas.microsoft.com/office/drawing/2014/main" id="{12D0EA96-686E-D899-A8FD-C2E7F1F79166}"/>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0" name="Frihandsfigur: Form 139">
                <a:extLst>
                  <a:ext uri="{FF2B5EF4-FFF2-40B4-BE49-F238E27FC236}">
                    <a16:creationId xmlns:a16="http://schemas.microsoft.com/office/drawing/2014/main" id="{379EE408-1201-2281-3FC4-ACDF067240B5}"/>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1" name="Frihandsfigur: Form 140">
                <a:extLst>
                  <a:ext uri="{FF2B5EF4-FFF2-40B4-BE49-F238E27FC236}">
                    <a16:creationId xmlns:a16="http://schemas.microsoft.com/office/drawing/2014/main" id="{8B77ED50-1D8A-1E34-41AD-0D83DE5EB258}"/>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2" name="Frihandsfigur: Form 141">
                <a:extLst>
                  <a:ext uri="{FF2B5EF4-FFF2-40B4-BE49-F238E27FC236}">
                    <a16:creationId xmlns:a16="http://schemas.microsoft.com/office/drawing/2014/main" id="{D9ADC5C6-351B-5C9B-FDD7-7E240AE72BAA}"/>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3" name="Frihandsfigur: Form 142">
                <a:extLst>
                  <a:ext uri="{FF2B5EF4-FFF2-40B4-BE49-F238E27FC236}">
                    <a16:creationId xmlns:a16="http://schemas.microsoft.com/office/drawing/2014/main" id="{E6F39DE0-2840-4475-B779-230A565EAB9F}"/>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4" name="Frihandsfigur: Form 143">
                <a:extLst>
                  <a:ext uri="{FF2B5EF4-FFF2-40B4-BE49-F238E27FC236}">
                    <a16:creationId xmlns:a16="http://schemas.microsoft.com/office/drawing/2014/main" id="{B43E7E88-3911-CE66-A004-8D76BD2A1BD8}"/>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5" name="Frihandsfigur: Form 144">
                <a:extLst>
                  <a:ext uri="{FF2B5EF4-FFF2-40B4-BE49-F238E27FC236}">
                    <a16:creationId xmlns:a16="http://schemas.microsoft.com/office/drawing/2014/main" id="{F825DFB9-29FD-3D73-EF1C-16E21406FF2A}"/>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6" name="Frihandsfigur: Form 145">
                <a:extLst>
                  <a:ext uri="{FF2B5EF4-FFF2-40B4-BE49-F238E27FC236}">
                    <a16:creationId xmlns:a16="http://schemas.microsoft.com/office/drawing/2014/main" id="{6CD1CFBB-3CA4-4335-B219-D07DB713F48D}"/>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88" name="Bild 33" descr="En uppsättning med olika mönstrade cirklar">
              <a:extLst>
                <a:ext uri="{FF2B5EF4-FFF2-40B4-BE49-F238E27FC236}">
                  <a16:creationId xmlns:a16="http://schemas.microsoft.com/office/drawing/2014/main" id="{D7149DF4-BBD4-1438-F868-7351F49522DA}"/>
                </a:ext>
              </a:extLst>
            </p:cNvPr>
            <p:cNvGrpSpPr/>
            <p:nvPr/>
          </p:nvGrpSpPr>
          <p:grpSpPr>
            <a:xfrm>
              <a:off x="4100540" y="756163"/>
              <a:ext cx="2300261" cy="2300261"/>
              <a:chOff x="4100540" y="756163"/>
              <a:chExt cx="2300261" cy="2300261"/>
            </a:xfrm>
            <a:grpFill/>
          </p:grpSpPr>
          <p:sp>
            <p:nvSpPr>
              <p:cNvPr id="90" name="Frihandsfigur: Form 89">
                <a:extLst>
                  <a:ext uri="{FF2B5EF4-FFF2-40B4-BE49-F238E27FC236}">
                    <a16:creationId xmlns:a16="http://schemas.microsoft.com/office/drawing/2014/main" id="{D5AD381B-BD91-85D2-BCFD-7B6F63F1C91B}"/>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1F7A9383-7C52-7E22-92E2-BDA8E91F9B15}"/>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D240D8AF-5E42-5008-8CF3-764CC22A9372}"/>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AF033D86-2419-6022-E11F-F10F9447CEF5}"/>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AE64EDDF-6A73-3460-9C60-7ACC2C5A3B0F}"/>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302DAB43-2A27-275D-1BE4-ABE51F39722C}"/>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117B9E84-0326-0789-6712-E185B7DD2032}"/>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828F8A60-E2BF-0607-E91E-0DB1E3D74D30}"/>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8" name="Frihandsfigur: Form 97">
                <a:extLst>
                  <a:ext uri="{FF2B5EF4-FFF2-40B4-BE49-F238E27FC236}">
                    <a16:creationId xmlns:a16="http://schemas.microsoft.com/office/drawing/2014/main" id="{FC91D1D1-901B-8803-5A5A-08DD40D97CB1}"/>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9" name="Frihandsfigur: Form 98">
                <a:extLst>
                  <a:ext uri="{FF2B5EF4-FFF2-40B4-BE49-F238E27FC236}">
                    <a16:creationId xmlns:a16="http://schemas.microsoft.com/office/drawing/2014/main" id="{30788D7A-D6D1-DA7B-50AD-965E0AF64D60}"/>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0" name="Frihandsfigur: Form 99">
                <a:extLst>
                  <a:ext uri="{FF2B5EF4-FFF2-40B4-BE49-F238E27FC236}">
                    <a16:creationId xmlns:a16="http://schemas.microsoft.com/office/drawing/2014/main" id="{921D65F4-F682-C855-BBEB-1DE1DB5EFD0C}"/>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1" name="Frihandsfigur: Form 100">
                <a:extLst>
                  <a:ext uri="{FF2B5EF4-FFF2-40B4-BE49-F238E27FC236}">
                    <a16:creationId xmlns:a16="http://schemas.microsoft.com/office/drawing/2014/main" id="{FBCC6FB1-7ACF-55C0-E808-03182E10D020}"/>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2" name="Frihandsfigur: Form 101">
                <a:extLst>
                  <a:ext uri="{FF2B5EF4-FFF2-40B4-BE49-F238E27FC236}">
                    <a16:creationId xmlns:a16="http://schemas.microsoft.com/office/drawing/2014/main" id="{BBFF7E54-685E-E9C9-01E0-982C049DD96F}"/>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3" name="Frihandsfigur: Form 102">
                <a:extLst>
                  <a:ext uri="{FF2B5EF4-FFF2-40B4-BE49-F238E27FC236}">
                    <a16:creationId xmlns:a16="http://schemas.microsoft.com/office/drawing/2014/main" id="{E5577DB3-7B8A-3E51-4097-682680E696A6}"/>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89" name="Frihandsfigur: Form 88">
              <a:extLst>
                <a:ext uri="{FF2B5EF4-FFF2-40B4-BE49-F238E27FC236}">
                  <a16:creationId xmlns:a16="http://schemas.microsoft.com/office/drawing/2014/main" id="{E8CC7CCC-770A-655D-4D1E-AA6232E87F1C}"/>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79" name="Rektangel 78">
            <a:extLst>
              <a:ext uri="{FF2B5EF4-FFF2-40B4-BE49-F238E27FC236}">
                <a16:creationId xmlns:a16="http://schemas.microsoft.com/office/drawing/2014/main" id="{0B1C838B-B5DA-E0D0-966A-3C9669972067}"/>
              </a:ext>
            </a:extLst>
          </p:cNvPr>
          <p:cNvSpPr/>
          <p:nvPr/>
        </p:nvSpPr>
        <p:spPr bwMode="auto">
          <a:xfrm>
            <a:off x="2735627" y="740701"/>
            <a:ext cx="6720747" cy="3925784"/>
          </a:xfrm>
          <a:prstGeom prst="rect">
            <a:avLst/>
          </a:prstGeom>
          <a:no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grpSp>
        <p:nvGrpSpPr>
          <p:cNvPr id="23" name="Grupp 22">
            <a:extLst>
              <a:ext uri="{FF2B5EF4-FFF2-40B4-BE49-F238E27FC236}">
                <a16:creationId xmlns:a16="http://schemas.microsoft.com/office/drawing/2014/main" id="{45911EED-B5D0-368E-A86F-E972BE85940C}"/>
              </a:ext>
            </a:extLst>
          </p:cNvPr>
          <p:cNvGrpSpPr/>
          <p:nvPr/>
        </p:nvGrpSpPr>
        <p:grpSpPr>
          <a:xfrm>
            <a:off x="6908074" y="1369712"/>
            <a:ext cx="2217601" cy="3422240"/>
            <a:chOff x="4571998" y="1347614"/>
            <a:chExt cx="1177968" cy="1817860"/>
          </a:xfrm>
        </p:grpSpPr>
        <p:sp>
          <p:nvSpPr>
            <p:cNvPr id="18" name="Rektangel 17">
              <a:extLst>
                <a:ext uri="{FF2B5EF4-FFF2-40B4-BE49-F238E27FC236}">
                  <a16:creationId xmlns:a16="http://schemas.microsoft.com/office/drawing/2014/main" id="{E7B7676C-53CC-066F-3BE6-761339D6FF3B}"/>
                </a:ext>
              </a:extLst>
            </p:cNvPr>
            <p:cNvSpPr/>
            <p:nvPr/>
          </p:nvSpPr>
          <p:spPr bwMode="auto">
            <a:xfrm>
              <a:off x="4571999" y="1347614"/>
              <a:ext cx="1177967"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b="1" dirty="0">
                  <a:solidFill>
                    <a:prstClr val="black"/>
                  </a:solidFill>
                  <a:latin typeface="DM Sans"/>
                </a:rPr>
                <a:t>Y</a:t>
              </a:r>
              <a:r>
                <a:rPr lang="en-US" sz="2400" dirty="0">
                  <a:solidFill>
                    <a:prstClr val="black"/>
                  </a:solidFill>
                  <a:latin typeface="DM Sans"/>
                </a:rPr>
                <a:t> - Outcome</a:t>
              </a:r>
              <a:endParaRPr lang="en-US" sz="1867" dirty="0">
                <a:solidFill>
                  <a:prstClr val="black"/>
                </a:solidFill>
                <a:latin typeface="DM Sans"/>
              </a:endParaRPr>
            </a:p>
          </p:txBody>
        </p:sp>
        <p:sp>
          <p:nvSpPr>
            <p:cNvPr id="13" name="Rektangel 12">
              <a:extLst>
                <a:ext uri="{FF2B5EF4-FFF2-40B4-BE49-F238E27FC236}">
                  <a16:creationId xmlns:a16="http://schemas.microsoft.com/office/drawing/2014/main" id="{230AA7E2-3139-4B58-F8DE-B606D32BD501}"/>
                </a:ext>
              </a:extLst>
            </p:cNvPr>
            <p:cNvSpPr/>
            <p:nvPr/>
          </p:nvSpPr>
          <p:spPr bwMode="auto">
            <a:xfrm>
              <a:off x="4571998" y="1635646"/>
              <a:ext cx="1177968" cy="1529828"/>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Times New Roman" panose="02020603050405020304" pitchFamily="18" charset="0"/>
                </a:rPr>
                <a:t>A conscious decision was taken to implement the guideline during the year</a:t>
              </a:r>
              <a:endParaRPr lang="en-US" sz="1600" dirty="0">
                <a:solidFill>
                  <a:prstClr val="black"/>
                </a:solidFill>
                <a:latin typeface="DM Sans"/>
              </a:endParaRPr>
            </a:p>
          </p:txBody>
        </p:sp>
      </p:grpSp>
      <p:grpSp>
        <p:nvGrpSpPr>
          <p:cNvPr id="25" name="Grupp 24">
            <a:extLst>
              <a:ext uri="{FF2B5EF4-FFF2-40B4-BE49-F238E27FC236}">
                <a16:creationId xmlns:a16="http://schemas.microsoft.com/office/drawing/2014/main" id="{40FB9946-B3ED-25F7-3C34-9B050D69E23B}"/>
              </a:ext>
            </a:extLst>
          </p:cNvPr>
          <p:cNvGrpSpPr/>
          <p:nvPr/>
        </p:nvGrpSpPr>
        <p:grpSpPr>
          <a:xfrm>
            <a:off x="515827" y="1374406"/>
            <a:ext cx="2217204" cy="3417543"/>
            <a:chOff x="1176499" y="1350107"/>
            <a:chExt cx="1177757" cy="1815365"/>
          </a:xfrm>
        </p:grpSpPr>
        <p:sp>
          <p:nvSpPr>
            <p:cNvPr id="19" name="Rektangel 18">
              <a:extLst>
                <a:ext uri="{FF2B5EF4-FFF2-40B4-BE49-F238E27FC236}">
                  <a16:creationId xmlns:a16="http://schemas.microsoft.com/office/drawing/2014/main" id="{013513B6-9FF7-855E-E4D5-E99F0C177956}"/>
                </a:ext>
              </a:extLst>
            </p:cNvPr>
            <p:cNvSpPr/>
            <p:nvPr/>
          </p:nvSpPr>
          <p:spPr bwMode="auto">
            <a:xfrm>
              <a:off x="1177878" y="1350107"/>
              <a:ext cx="1176378"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b="1" dirty="0">
                  <a:solidFill>
                    <a:prstClr val="black"/>
                  </a:solidFill>
                  <a:latin typeface="DM Sans"/>
                </a:rPr>
                <a:t>X</a:t>
              </a:r>
              <a:r>
                <a:rPr lang="en-US" sz="2400" dirty="0">
                  <a:solidFill>
                    <a:prstClr val="black"/>
                  </a:solidFill>
                  <a:latin typeface="DM Sans"/>
                </a:rPr>
                <a:t> - Strategy</a:t>
              </a:r>
              <a:endParaRPr lang="en-US" sz="2667" dirty="0">
                <a:solidFill>
                  <a:prstClr val="black"/>
                </a:solidFill>
                <a:latin typeface="DM Sans"/>
              </a:endParaRPr>
            </a:p>
          </p:txBody>
        </p:sp>
        <p:sp>
          <p:nvSpPr>
            <p:cNvPr id="10" name="Rektangel 9">
              <a:extLst>
                <a:ext uri="{FF2B5EF4-FFF2-40B4-BE49-F238E27FC236}">
                  <a16:creationId xmlns:a16="http://schemas.microsoft.com/office/drawing/2014/main" id="{D10CE7C9-68B6-D81D-D821-6FB465EB9883}"/>
                </a:ext>
              </a:extLst>
            </p:cNvPr>
            <p:cNvSpPr/>
            <p:nvPr/>
          </p:nvSpPr>
          <p:spPr bwMode="auto">
            <a:xfrm>
              <a:off x="1176499" y="1635645"/>
              <a:ext cx="1177757" cy="152982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Calibri" panose="020F0502020204030204" pitchFamily="34" charset="0"/>
                </a:rPr>
                <a:t>Educators provide education and facilitate goal setting</a:t>
              </a:r>
              <a:endParaRPr lang="en-US" sz="1600" dirty="0">
                <a:solidFill>
                  <a:prstClr val="black"/>
                </a:solidFill>
                <a:latin typeface="DM Sans"/>
              </a:endParaRPr>
            </a:p>
          </p:txBody>
        </p:sp>
      </p:grpSp>
      <p:sp>
        <p:nvSpPr>
          <p:cNvPr id="44" name="Rektangel 43">
            <a:extLst>
              <a:ext uri="{FF2B5EF4-FFF2-40B4-BE49-F238E27FC236}">
                <a16:creationId xmlns:a16="http://schemas.microsoft.com/office/drawing/2014/main" id="{49294D3C-C92C-A41D-40EB-C6D272505C8A}"/>
              </a:ext>
            </a:extLst>
          </p:cNvPr>
          <p:cNvSpPr/>
          <p:nvPr/>
        </p:nvSpPr>
        <p:spPr bwMode="auto">
          <a:xfrm>
            <a:off x="2841283" y="5767082"/>
            <a:ext cx="6284391" cy="542239"/>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600" b="1" dirty="0">
                <a:solidFill>
                  <a:prstClr val="black"/>
                </a:solidFill>
                <a:latin typeface="DM Sans"/>
              </a:rPr>
              <a:t>Enabler: </a:t>
            </a:r>
            <a:r>
              <a:rPr lang="en-US" sz="1600" dirty="0">
                <a:solidFill>
                  <a:prstClr val="black"/>
                </a:solidFill>
                <a:latin typeface="DM Sans"/>
              </a:rPr>
              <a:t>Social influence</a:t>
            </a:r>
          </a:p>
        </p:txBody>
      </p:sp>
      <p:sp>
        <p:nvSpPr>
          <p:cNvPr id="45" name="Rektangel 44">
            <a:extLst>
              <a:ext uri="{FF2B5EF4-FFF2-40B4-BE49-F238E27FC236}">
                <a16:creationId xmlns:a16="http://schemas.microsoft.com/office/drawing/2014/main" id="{13A71CBE-FB89-9311-D2D3-0A7CA80E6D10}"/>
              </a:ext>
            </a:extLst>
          </p:cNvPr>
          <p:cNvSpPr/>
          <p:nvPr/>
        </p:nvSpPr>
        <p:spPr bwMode="auto">
          <a:xfrm>
            <a:off x="515372" y="5089283"/>
            <a:ext cx="2214608" cy="122003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Times New Roman" panose="02020603050405020304" pitchFamily="18" charset="0"/>
                <a:ea typeface="Calibri" panose="020F0502020204030204" pitchFamily="34" charset="0"/>
              </a:rPr>
              <a:t>Contextual factors influencing the operation of the mechanism</a:t>
            </a:r>
            <a:endParaRPr lang="en-US" sz="1467" dirty="0">
              <a:solidFill>
                <a:prstClr val="black"/>
              </a:solidFill>
              <a:latin typeface="DM Sans"/>
            </a:endParaRPr>
          </a:p>
        </p:txBody>
      </p:sp>
      <p:sp>
        <p:nvSpPr>
          <p:cNvPr id="43" name="Rektangel 42">
            <a:extLst>
              <a:ext uri="{FF2B5EF4-FFF2-40B4-BE49-F238E27FC236}">
                <a16:creationId xmlns:a16="http://schemas.microsoft.com/office/drawing/2014/main" id="{D50B7FAD-2457-6CDE-8889-C48C74CA9539}"/>
              </a:ext>
            </a:extLst>
          </p:cNvPr>
          <p:cNvSpPr/>
          <p:nvPr/>
        </p:nvSpPr>
        <p:spPr bwMode="auto">
          <a:xfrm>
            <a:off x="2841283" y="5089283"/>
            <a:ext cx="6284391" cy="542239"/>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600" b="1" dirty="0">
                <a:solidFill>
                  <a:prstClr val="black"/>
                </a:solidFill>
                <a:latin typeface="DM Sans"/>
              </a:rPr>
              <a:t>Barrier: </a:t>
            </a:r>
            <a:r>
              <a:rPr lang="en-US" sz="1600" dirty="0">
                <a:solidFill>
                  <a:prstClr val="black"/>
                </a:solidFill>
                <a:latin typeface="DM Sans"/>
              </a:rPr>
              <a:t>No staff involvement during the educational meeting</a:t>
            </a:r>
          </a:p>
        </p:txBody>
      </p:sp>
      <p:sp>
        <p:nvSpPr>
          <p:cNvPr id="4" name="Rektangel: rundade hörn 3">
            <a:extLst>
              <a:ext uri="{FF2B5EF4-FFF2-40B4-BE49-F238E27FC236}">
                <a16:creationId xmlns:a16="http://schemas.microsoft.com/office/drawing/2014/main" id="{D6BA9643-F09B-18C8-AF98-876816CDA8B6}"/>
              </a:ext>
            </a:extLst>
          </p:cNvPr>
          <p:cNvSpPr/>
          <p:nvPr/>
        </p:nvSpPr>
        <p:spPr bwMode="auto">
          <a:xfrm>
            <a:off x="9246351" y="1275123"/>
            <a:ext cx="2654989" cy="5034197"/>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u="sng" dirty="0">
                <a:solidFill>
                  <a:prstClr val="white"/>
                </a:solidFill>
                <a:latin typeface="DM Sans"/>
              </a:rPr>
              <a:t>Knowledge</a:t>
            </a:r>
            <a:br>
              <a:rPr lang="en-US" sz="1600" dirty="0">
                <a:solidFill>
                  <a:prstClr val="white"/>
                </a:solidFill>
                <a:latin typeface="DM Sans"/>
              </a:rPr>
            </a:br>
            <a:r>
              <a:rPr lang="en-US" sz="1600" dirty="0">
                <a:solidFill>
                  <a:prstClr val="white"/>
                </a:solidFill>
                <a:latin typeface="DM Sans"/>
              </a:rPr>
              <a:t>The educational meeting</a:t>
            </a:r>
            <a:br>
              <a:rPr lang="en-US" sz="1600" dirty="0">
                <a:solidFill>
                  <a:prstClr val="white"/>
                </a:solidFill>
                <a:latin typeface="DM Sans"/>
              </a:rPr>
            </a:br>
            <a:r>
              <a:rPr lang="en-US" sz="1600" dirty="0">
                <a:solidFill>
                  <a:prstClr val="white"/>
                </a:solidFill>
                <a:latin typeface="DM Sans"/>
              </a:rPr>
              <a:t>“…was good and broke down this work, which in itself is quite difficult, scattered, when it comes to the organizational and social factors that is connected to mental ill-health and so on. So, it became graspable in some way to… to get forms around how to work with it.” </a:t>
            </a:r>
            <a:br>
              <a:rPr lang="en-US" sz="1067" dirty="0">
                <a:solidFill>
                  <a:prstClr val="white"/>
                </a:solidFill>
                <a:latin typeface="DM Sans"/>
              </a:rPr>
            </a:br>
            <a:endParaRPr lang="en-US" sz="533" dirty="0">
              <a:solidFill>
                <a:prstClr val="white"/>
              </a:solidFill>
              <a:latin typeface="DM Sans"/>
            </a:endParaRPr>
          </a:p>
        </p:txBody>
      </p:sp>
      <p:sp>
        <p:nvSpPr>
          <p:cNvPr id="42" name="Rubrik 1">
            <a:extLst>
              <a:ext uri="{FF2B5EF4-FFF2-40B4-BE49-F238E27FC236}">
                <a16:creationId xmlns:a16="http://schemas.microsoft.com/office/drawing/2014/main" id="{2BF6FEF4-C1AC-B979-80D5-979320D96D6F}"/>
              </a:ext>
            </a:extLst>
          </p:cNvPr>
          <p:cNvSpPr>
            <a:spLocks noGrp="1"/>
          </p:cNvSpPr>
          <p:nvPr>
            <p:ph type="title"/>
          </p:nvPr>
        </p:nvSpPr>
        <p:spPr>
          <a:xfrm>
            <a:off x="341296" y="452669"/>
            <a:ext cx="11509393" cy="1143000"/>
          </a:xfrm>
        </p:spPr>
        <p:txBody>
          <a:bodyPr wrap="square" anchor="t">
            <a:normAutofit/>
          </a:bodyPr>
          <a:lstStyle/>
          <a:p>
            <a:r>
              <a:rPr lang="en-US" dirty="0"/>
              <a:t>Results – Educational Meeting</a:t>
            </a:r>
          </a:p>
        </p:txBody>
      </p:sp>
      <p:grpSp>
        <p:nvGrpSpPr>
          <p:cNvPr id="24" name="Grupp 23">
            <a:extLst>
              <a:ext uri="{FF2B5EF4-FFF2-40B4-BE49-F238E27FC236}">
                <a16:creationId xmlns:a16="http://schemas.microsoft.com/office/drawing/2014/main" id="{CE28FACA-1897-7485-012B-2D165D47E892}"/>
              </a:ext>
            </a:extLst>
          </p:cNvPr>
          <p:cNvGrpSpPr/>
          <p:nvPr/>
        </p:nvGrpSpPr>
        <p:grpSpPr>
          <a:xfrm>
            <a:off x="2841285" y="1369712"/>
            <a:ext cx="3931233" cy="3422240"/>
            <a:chOff x="2411759" y="1347614"/>
            <a:chExt cx="2088233" cy="1817860"/>
          </a:xfrm>
        </p:grpSpPr>
        <p:sp>
          <p:nvSpPr>
            <p:cNvPr id="14" name="Rektangel 13">
              <a:extLst>
                <a:ext uri="{FF2B5EF4-FFF2-40B4-BE49-F238E27FC236}">
                  <a16:creationId xmlns:a16="http://schemas.microsoft.com/office/drawing/2014/main" id="{B59FFA90-00AD-A33E-5266-92E851C9646A}"/>
                </a:ext>
              </a:extLst>
            </p:cNvPr>
            <p:cNvSpPr/>
            <p:nvPr/>
          </p:nvSpPr>
          <p:spPr bwMode="auto">
            <a:xfrm>
              <a:off x="2411760" y="1347614"/>
              <a:ext cx="2088232"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dirty="0">
                  <a:solidFill>
                    <a:prstClr val="black"/>
                  </a:solidFill>
                  <a:latin typeface="DM Sans"/>
                </a:rPr>
                <a:t>Causal Mechanism</a:t>
              </a:r>
            </a:p>
          </p:txBody>
        </p:sp>
        <p:sp>
          <p:nvSpPr>
            <p:cNvPr id="11" name="Rektangel 10">
              <a:extLst>
                <a:ext uri="{FF2B5EF4-FFF2-40B4-BE49-F238E27FC236}">
                  <a16:creationId xmlns:a16="http://schemas.microsoft.com/office/drawing/2014/main" id="{7478861C-1050-AC8D-1130-77300B1374C3}"/>
                </a:ext>
              </a:extLst>
            </p:cNvPr>
            <p:cNvSpPr/>
            <p:nvPr/>
          </p:nvSpPr>
          <p:spPr bwMode="auto">
            <a:xfrm>
              <a:off x="2411759" y="1635646"/>
              <a:ext cx="1019885" cy="1529828"/>
            </a:xfrm>
            <a:prstGeom prst="rect">
              <a:avLst/>
            </a:prstGeom>
            <a:solidFill>
              <a:schemeClr val="accent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Calibri" panose="020F0502020204030204" pitchFamily="34" charset="0"/>
                </a:rPr>
                <a:t>Educators promote knowledge acquisition among implementers by them participating in the educational meeting and receiving educational content.</a:t>
              </a:r>
              <a:endParaRPr lang="en-US" sz="1400" dirty="0">
                <a:solidFill>
                  <a:prstClr val="black"/>
                </a:solidFill>
                <a:latin typeface="DM Sans"/>
              </a:endParaRPr>
            </a:p>
          </p:txBody>
        </p:sp>
        <p:sp>
          <p:nvSpPr>
            <p:cNvPr id="12" name="Rektangel 11">
              <a:extLst>
                <a:ext uri="{FF2B5EF4-FFF2-40B4-BE49-F238E27FC236}">
                  <a16:creationId xmlns:a16="http://schemas.microsoft.com/office/drawing/2014/main" id="{10B5C348-BD75-5BB6-8653-EB1E38B90A98}"/>
                </a:ext>
              </a:extLst>
            </p:cNvPr>
            <p:cNvSpPr/>
            <p:nvPr/>
          </p:nvSpPr>
          <p:spPr bwMode="auto">
            <a:xfrm>
              <a:off x="3491880" y="1635646"/>
              <a:ext cx="1008112" cy="1529827"/>
            </a:xfrm>
            <a:prstGeom prst="rect">
              <a:avLst/>
            </a:prstGeom>
            <a:solidFill>
              <a:schemeClr val="bg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lnSpc>
                  <a:spcPct val="107000"/>
                </a:lnSpc>
                <a:spcBef>
                  <a:spcPct val="0"/>
                </a:spcBef>
                <a:spcAft>
                  <a:spcPts val="1067"/>
                </a:spcAft>
              </a:pPr>
              <a:r>
                <a:rPr lang="en-US" sz="1600" dirty="0">
                  <a:solidFill>
                    <a:prstClr val="black"/>
                  </a:solidFill>
                  <a:latin typeface="Times New Roman" panose="02020603050405020304" pitchFamily="18" charset="0"/>
                  <a:ea typeface="Calibri" panose="020F0502020204030204" pitchFamily="34" charset="0"/>
                  <a:cs typeface="Arial" panose="020B0604020202020204" pitchFamily="34" charset="0"/>
                </a:rPr>
                <a:t>Implementers form beliefs by reflecting on the current situation and the outcome expectancies of implementing the guideline because of the knowledge they have acquired.</a:t>
              </a:r>
              <a:endParaRPr lang="sv-SE" sz="16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grpSp>
      <p:sp>
        <p:nvSpPr>
          <p:cNvPr id="2" name="Pil: höger 1">
            <a:extLst>
              <a:ext uri="{FF2B5EF4-FFF2-40B4-BE49-F238E27FC236}">
                <a16:creationId xmlns:a16="http://schemas.microsoft.com/office/drawing/2014/main" id="{ECF17318-1237-8A14-3FF7-038B656F058F}"/>
              </a:ext>
            </a:extLst>
          </p:cNvPr>
          <p:cNvSpPr/>
          <p:nvPr/>
        </p:nvSpPr>
        <p:spPr bwMode="auto">
          <a:xfrm>
            <a:off x="2735627" y="2619272"/>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5" name="Rektangel: rundade hörn 4">
            <a:extLst>
              <a:ext uri="{FF2B5EF4-FFF2-40B4-BE49-F238E27FC236}">
                <a16:creationId xmlns:a16="http://schemas.microsoft.com/office/drawing/2014/main" id="{DADC816C-5BA3-8F8D-F531-3EB8249203C5}"/>
              </a:ext>
            </a:extLst>
          </p:cNvPr>
          <p:cNvSpPr/>
          <p:nvPr/>
        </p:nvSpPr>
        <p:spPr bwMode="auto">
          <a:xfrm>
            <a:off x="12361307" y="1311807"/>
            <a:ext cx="2759696" cy="5006835"/>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lnSpc>
                <a:spcPct val="107000"/>
              </a:lnSpc>
              <a:spcBef>
                <a:spcPct val="0"/>
              </a:spcBef>
              <a:spcAft>
                <a:spcPts val="1067"/>
              </a:spcAft>
            </a:pPr>
            <a:r>
              <a:rPr lang="en-US" sz="1600" b="1" u="sng" dirty="0">
                <a:solidFill>
                  <a:prstClr val="white"/>
                </a:solidFill>
                <a:latin typeface="DM Sans"/>
                <a:ea typeface="Calibri" panose="020F0502020204030204" pitchFamily="34" charset="0"/>
                <a:cs typeface="Arial" panose="020B0604020202020204" pitchFamily="34" charset="0"/>
              </a:rPr>
              <a:t>Beliefs About Consequences</a:t>
            </a:r>
            <a:br>
              <a:rPr lang="en-US" sz="1600" dirty="0">
                <a:solidFill>
                  <a:prstClr val="white"/>
                </a:solidFill>
                <a:latin typeface="DM Sans"/>
                <a:ea typeface="Calibri" panose="020F0502020204030204" pitchFamily="34" charset="0"/>
                <a:cs typeface="Arial" panose="020B0604020202020204" pitchFamily="34" charset="0"/>
              </a:rPr>
            </a:br>
            <a:r>
              <a:rPr lang="en-US" sz="1600" dirty="0">
                <a:solidFill>
                  <a:prstClr val="white"/>
                </a:solidFill>
                <a:latin typeface="DM Sans"/>
                <a:ea typeface="Calibri" panose="020F0502020204030204" pitchFamily="34" charset="0"/>
                <a:cs typeface="Arial" panose="020B0604020202020204" pitchFamily="34" charset="0"/>
              </a:rPr>
              <a:t>The educational meeting </a:t>
            </a:r>
            <a:br>
              <a:rPr lang="en-US" sz="1600" dirty="0">
                <a:solidFill>
                  <a:prstClr val="white"/>
                </a:solidFill>
                <a:latin typeface="DM Sans"/>
                <a:ea typeface="Calibri" panose="020F0502020204030204" pitchFamily="34" charset="0"/>
                <a:cs typeface="Arial" panose="020B0604020202020204" pitchFamily="34" charset="0"/>
              </a:rPr>
            </a:br>
            <a:r>
              <a:rPr lang="en-US" sz="1600" dirty="0">
                <a:solidFill>
                  <a:prstClr val="white"/>
                </a:solidFill>
                <a:latin typeface="DM Sans"/>
                <a:ea typeface="Calibri" panose="020F0502020204030204" pitchFamily="34" charset="0"/>
                <a:cs typeface="Arial" panose="020B0604020202020204" pitchFamily="34" charset="0"/>
              </a:rPr>
              <a:t>“…provided us with a general, basic understanding of what work environment efforts are all about […] it has not been handled very clearly. So, we immediately felt, oh, wow, this is important and valuable, we really need to think things through, something needs to happen at the school.</a:t>
            </a:r>
            <a:endParaRPr lang="sv-SE" sz="1600" dirty="0">
              <a:solidFill>
                <a:prstClr val="white"/>
              </a:solidFill>
              <a:latin typeface="DM Sans"/>
              <a:ea typeface="Calibri" panose="020F0502020204030204" pitchFamily="34" charset="0"/>
              <a:cs typeface="Arial" panose="020B0604020202020204" pitchFamily="34" charset="0"/>
            </a:endParaRPr>
          </a:p>
        </p:txBody>
      </p:sp>
      <p:sp>
        <p:nvSpPr>
          <p:cNvPr id="6" name="Rektangel: rundade hörn 5">
            <a:extLst>
              <a:ext uri="{FF2B5EF4-FFF2-40B4-BE49-F238E27FC236}">
                <a16:creationId xmlns:a16="http://schemas.microsoft.com/office/drawing/2014/main" id="{D0917439-2C3C-80AE-DC67-2689F862A176}"/>
              </a:ext>
            </a:extLst>
          </p:cNvPr>
          <p:cNvSpPr/>
          <p:nvPr/>
        </p:nvSpPr>
        <p:spPr bwMode="auto">
          <a:xfrm>
            <a:off x="12336693" y="1311807"/>
            <a:ext cx="2759696" cy="5006835"/>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lnSpc>
                <a:spcPct val="107000"/>
              </a:lnSpc>
              <a:spcBef>
                <a:spcPct val="0"/>
              </a:spcBef>
              <a:spcAft>
                <a:spcPts val="1067"/>
              </a:spcAft>
            </a:pPr>
            <a:r>
              <a:rPr lang="en-US" sz="1600" b="1" u="sng" dirty="0">
                <a:solidFill>
                  <a:prstClr val="white"/>
                </a:solidFill>
                <a:latin typeface="DM Sans"/>
                <a:ea typeface="Calibri" panose="020F0502020204030204" pitchFamily="34" charset="0"/>
                <a:cs typeface="Arial" panose="020B0604020202020204" pitchFamily="34" charset="0"/>
              </a:rPr>
              <a:t>Beliefs About Consequences</a:t>
            </a:r>
            <a:br>
              <a:rPr lang="en-US" sz="1600" dirty="0">
                <a:solidFill>
                  <a:prstClr val="white"/>
                </a:solidFill>
                <a:latin typeface="DM Sans"/>
                <a:ea typeface="Calibri" panose="020F0502020204030204" pitchFamily="34" charset="0"/>
                <a:cs typeface="Arial" panose="020B0604020202020204" pitchFamily="34" charset="0"/>
              </a:rPr>
            </a:br>
            <a:r>
              <a:rPr lang="en-US" sz="1600" dirty="0">
                <a:solidFill>
                  <a:prstClr val="white"/>
                </a:solidFill>
                <a:latin typeface="DM Sans"/>
                <a:ea typeface="Calibri" panose="020F0502020204030204" pitchFamily="34" charset="0"/>
                <a:cs typeface="Arial" panose="020B0604020202020204" pitchFamily="34" charset="0"/>
              </a:rPr>
              <a:t>The educational meeting </a:t>
            </a:r>
            <a:br>
              <a:rPr lang="en-US" sz="1600" dirty="0">
                <a:solidFill>
                  <a:prstClr val="white"/>
                </a:solidFill>
                <a:latin typeface="DM Sans"/>
                <a:ea typeface="Calibri" panose="020F0502020204030204" pitchFamily="34" charset="0"/>
                <a:cs typeface="Arial" panose="020B0604020202020204" pitchFamily="34" charset="0"/>
              </a:rPr>
            </a:br>
            <a:r>
              <a:rPr lang="en-US" sz="1600" dirty="0">
                <a:solidFill>
                  <a:prstClr val="white"/>
                </a:solidFill>
                <a:latin typeface="DM Sans"/>
                <a:ea typeface="Calibri" panose="020F0502020204030204" pitchFamily="34" charset="0"/>
                <a:cs typeface="Arial" panose="020B0604020202020204" pitchFamily="34" charset="0"/>
              </a:rPr>
              <a:t>“…provided us with a general, basic understanding of what work environment efforts are all about […] it has not been handled very clearly. So, we immediately felt, oh, wow, this is important and valuable, we really need to think things through, something needs to happen at the school.</a:t>
            </a:r>
            <a:endParaRPr lang="sv-SE" sz="1600" dirty="0">
              <a:solidFill>
                <a:prstClr val="white"/>
              </a:solidFill>
              <a:latin typeface="DM Sans"/>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82429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44CF6-11AF-02B0-04A9-A414A48297D2}"/>
            </a:ext>
          </a:extLst>
        </p:cNvPr>
        <p:cNvGrpSpPr/>
        <p:nvPr/>
      </p:nvGrpSpPr>
      <p:grpSpPr>
        <a:xfrm>
          <a:off x="0" y="0"/>
          <a:ext cx="0" cy="0"/>
          <a:chOff x="0" y="0"/>
          <a:chExt cx="0" cy="0"/>
        </a:xfrm>
      </p:grpSpPr>
      <p:sp>
        <p:nvSpPr>
          <p:cNvPr id="5" name="Pil: höger 4">
            <a:extLst>
              <a:ext uri="{FF2B5EF4-FFF2-40B4-BE49-F238E27FC236}">
                <a16:creationId xmlns:a16="http://schemas.microsoft.com/office/drawing/2014/main" id="{2CB5A29E-3530-7BE4-C6F4-F9BC169ABEBA}"/>
              </a:ext>
            </a:extLst>
          </p:cNvPr>
          <p:cNvSpPr/>
          <p:nvPr/>
        </p:nvSpPr>
        <p:spPr bwMode="auto">
          <a:xfrm>
            <a:off x="6192011" y="2627939"/>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grpSp>
        <p:nvGrpSpPr>
          <p:cNvPr id="82" name="Grupp 81">
            <a:extLst>
              <a:ext uri="{FF2B5EF4-FFF2-40B4-BE49-F238E27FC236}">
                <a16:creationId xmlns:a16="http://schemas.microsoft.com/office/drawing/2014/main" id="{AD443AB2-476F-3272-50D2-7FAEDABBBCD5}"/>
              </a:ext>
            </a:extLst>
          </p:cNvPr>
          <p:cNvGrpSpPr/>
          <p:nvPr/>
        </p:nvGrpSpPr>
        <p:grpSpPr>
          <a:xfrm>
            <a:off x="6571092" y="561972"/>
            <a:ext cx="6204776" cy="6108613"/>
            <a:chOff x="3013952" y="756163"/>
            <a:chExt cx="4653582" cy="4581460"/>
          </a:xfrm>
          <a:solidFill>
            <a:srgbClr val="D2D2D2">
              <a:alpha val="20000"/>
            </a:srgbClr>
          </a:solidFill>
        </p:grpSpPr>
        <p:grpSp>
          <p:nvGrpSpPr>
            <p:cNvPr id="83" name="Bild 33" descr="En uppsättning med olika mönstrade cirklar">
              <a:extLst>
                <a:ext uri="{FF2B5EF4-FFF2-40B4-BE49-F238E27FC236}">
                  <a16:creationId xmlns:a16="http://schemas.microsoft.com/office/drawing/2014/main" id="{33D2EBCF-2408-C2AE-F200-B0F994EE930C}"/>
                </a:ext>
              </a:extLst>
            </p:cNvPr>
            <p:cNvGrpSpPr/>
            <p:nvPr/>
          </p:nvGrpSpPr>
          <p:grpSpPr>
            <a:xfrm>
              <a:off x="5380871" y="2818576"/>
              <a:ext cx="2286663" cy="2286663"/>
              <a:chOff x="5380871" y="2818576"/>
              <a:chExt cx="2286663" cy="2286663"/>
            </a:xfrm>
            <a:grpFill/>
          </p:grpSpPr>
          <p:sp>
            <p:nvSpPr>
              <p:cNvPr id="147" name="Frihandsfigur: Form 146">
                <a:extLst>
                  <a:ext uri="{FF2B5EF4-FFF2-40B4-BE49-F238E27FC236}">
                    <a16:creationId xmlns:a16="http://schemas.microsoft.com/office/drawing/2014/main" id="{F05DB33B-2E04-FAE9-0596-A08EC1B2B022}"/>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8" name="Frihandsfigur: Form 147">
                <a:extLst>
                  <a:ext uri="{FF2B5EF4-FFF2-40B4-BE49-F238E27FC236}">
                    <a16:creationId xmlns:a16="http://schemas.microsoft.com/office/drawing/2014/main" id="{D2E2243F-A407-C1F2-E312-8229157D8429}"/>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9" name="Frihandsfigur: Form 148">
                <a:extLst>
                  <a:ext uri="{FF2B5EF4-FFF2-40B4-BE49-F238E27FC236}">
                    <a16:creationId xmlns:a16="http://schemas.microsoft.com/office/drawing/2014/main" id="{46611922-EB83-3B4A-5C00-7C42EC363878}"/>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0" name="Frihandsfigur: Form 149">
                <a:extLst>
                  <a:ext uri="{FF2B5EF4-FFF2-40B4-BE49-F238E27FC236}">
                    <a16:creationId xmlns:a16="http://schemas.microsoft.com/office/drawing/2014/main" id="{5A6568D5-BC9F-96CE-7854-FFD0BB1C5FEB}"/>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1" name="Frihandsfigur: Form 150">
                <a:extLst>
                  <a:ext uri="{FF2B5EF4-FFF2-40B4-BE49-F238E27FC236}">
                    <a16:creationId xmlns:a16="http://schemas.microsoft.com/office/drawing/2014/main" id="{C813900B-41F2-047D-47D0-7E55B5C1B961}"/>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2" name="Frihandsfigur: Form 151">
                <a:extLst>
                  <a:ext uri="{FF2B5EF4-FFF2-40B4-BE49-F238E27FC236}">
                    <a16:creationId xmlns:a16="http://schemas.microsoft.com/office/drawing/2014/main" id="{F2856E11-3972-3408-1A34-E624887ED064}"/>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3" name="Frihandsfigur: Form 152">
                <a:extLst>
                  <a:ext uri="{FF2B5EF4-FFF2-40B4-BE49-F238E27FC236}">
                    <a16:creationId xmlns:a16="http://schemas.microsoft.com/office/drawing/2014/main" id="{5E86E3C8-FE97-CA0E-F2A4-65DE982C7369}"/>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4" name="Frihandsfigur: Form 153">
                <a:extLst>
                  <a:ext uri="{FF2B5EF4-FFF2-40B4-BE49-F238E27FC236}">
                    <a16:creationId xmlns:a16="http://schemas.microsoft.com/office/drawing/2014/main" id="{1F10299F-6038-3EB2-9D65-0F315D1FBDE1}"/>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5" name="Frihandsfigur: Form 154">
                <a:extLst>
                  <a:ext uri="{FF2B5EF4-FFF2-40B4-BE49-F238E27FC236}">
                    <a16:creationId xmlns:a16="http://schemas.microsoft.com/office/drawing/2014/main" id="{9F34F72D-3D27-7541-743C-A02EC6D4E6ED}"/>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6" name="Frihandsfigur: Form 155">
                <a:extLst>
                  <a:ext uri="{FF2B5EF4-FFF2-40B4-BE49-F238E27FC236}">
                    <a16:creationId xmlns:a16="http://schemas.microsoft.com/office/drawing/2014/main" id="{61F5BE3E-A072-1542-07EF-1F2D2F40FCDD}"/>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7" name="Frihandsfigur: Form 156">
                <a:extLst>
                  <a:ext uri="{FF2B5EF4-FFF2-40B4-BE49-F238E27FC236}">
                    <a16:creationId xmlns:a16="http://schemas.microsoft.com/office/drawing/2014/main" id="{DA16A073-2712-B97D-5731-3AB86BDFACB1}"/>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8" name="Frihandsfigur: Form 157">
                <a:extLst>
                  <a:ext uri="{FF2B5EF4-FFF2-40B4-BE49-F238E27FC236}">
                    <a16:creationId xmlns:a16="http://schemas.microsoft.com/office/drawing/2014/main" id="{1630120D-9D47-68EE-2A1C-755A314A2F4B}"/>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9" name="Frihandsfigur: Form 158">
                <a:extLst>
                  <a:ext uri="{FF2B5EF4-FFF2-40B4-BE49-F238E27FC236}">
                    <a16:creationId xmlns:a16="http://schemas.microsoft.com/office/drawing/2014/main" id="{B2280277-E9CB-DDB6-EC26-CE8729C7DA2B}"/>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0" name="Frihandsfigur: Form 159">
                <a:extLst>
                  <a:ext uri="{FF2B5EF4-FFF2-40B4-BE49-F238E27FC236}">
                    <a16:creationId xmlns:a16="http://schemas.microsoft.com/office/drawing/2014/main" id="{4A81BC66-7D05-0B65-715F-28D6C578769E}"/>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1" name="Frihandsfigur: Form 160">
                <a:extLst>
                  <a:ext uri="{FF2B5EF4-FFF2-40B4-BE49-F238E27FC236}">
                    <a16:creationId xmlns:a16="http://schemas.microsoft.com/office/drawing/2014/main" id="{7B6082B2-C820-16E8-5B61-CDF4F7B6B2FE}"/>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2" name="Frihandsfigur: Form 161">
                <a:extLst>
                  <a:ext uri="{FF2B5EF4-FFF2-40B4-BE49-F238E27FC236}">
                    <a16:creationId xmlns:a16="http://schemas.microsoft.com/office/drawing/2014/main" id="{16D60223-05F2-1F04-E582-07124685479D}"/>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3" name="Frihandsfigur: Form 162">
                <a:extLst>
                  <a:ext uri="{FF2B5EF4-FFF2-40B4-BE49-F238E27FC236}">
                    <a16:creationId xmlns:a16="http://schemas.microsoft.com/office/drawing/2014/main" id="{0FD7C7FC-8061-7867-813A-318F49FB90E2}"/>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4" name="Frihandsfigur: Form 163">
                <a:extLst>
                  <a:ext uri="{FF2B5EF4-FFF2-40B4-BE49-F238E27FC236}">
                    <a16:creationId xmlns:a16="http://schemas.microsoft.com/office/drawing/2014/main" id="{0F06C43C-B45A-B662-84C5-D07222282714}"/>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5" name="Frihandsfigur: Form 164">
                <a:extLst>
                  <a:ext uri="{FF2B5EF4-FFF2-40B4-BE49-F238E27FC236}">
                    <a16:creationId xmlns:a16="http://schemas.microsoft.com/office/drawing/2014/main" id="{81FE734E-1CE0-551D-C4A9-0F7B353997C3}"/>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6" name="Frihandsfigur: Form 165">
                <a:extLst>
                  <a:ext uri="{FF2B5EF4-FFF2-40B4-BE49-F238E27FC236}">
                    <a16:creationId xmlns:a16="http://schemas.microsoft.com/office/drawing/2014/main" id="{DED05CCD-E4D6-81B5-FF15-FE3B67F8AC56}"/>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7" name="Frihandsfigur: Form 166">
                <a:extLst>
                  <a:ext uri="{FF2B5EF4-FFF2-40B4-BE49-F238E27FC236}">
                    <a16:creationId xmlns:a16="http://schemas.microsoft.com/office/drawing/2014/main" id="{2797A5EE-E252-5B04-6D01-905614775172}"/>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8" name="Frihandsfigur: Form 167">
                <a:extLst>
                  <a:ext uri="{FF2B5EF4-FFF2-40B4-BE49-F238E27FC236}">
                    <a16:creationId xmlns:a16="http://schemas.microsoft.com/office/drawing/2014/main" id="{30DADBBB-447D-EE1C-9256-E445B43D2D00}"/>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9" name="Frihandsfigur: Form 168">
                <a:extLst>
                  <a:ext uri="{FF2B5EF4-FFF2-40B4-BE49-F238E27FC236}">
                    <a16:creationId xmlns:a16="http://schemas.microsoft.com/office/drawing/2014/main" id="{5CEF806B-E645-4AC5-BBAF-387F672A2055}"/>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0" name="Frihandsfigur: Form 169">
                <a:extLst>
                  <a:ext uri="{FF2B5EF4-FFF2-40B4-BE49-F238E27FC236}">
                    <a16:creationId xmlns:a16="http://schemas.microsoft.com/office/drawing/2014/main" id="{94A2C2CB-C066-77BB-077C-3BA3BFE465B8}"/>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1" name="Frihandsfigur: Form 170">
                <a:extLst>
                  <a:ext uri="{FF2B5EF4-FFF2-40B4-BE49-F238E27FC236}">
                    <a16:creationId xmlns:a16="http://schemas.microsoft.com/office/drawing/2014/main" id="{16B8A1DE-A815-C415-DECE-6B700A9D2AD4}"/>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2" name="Frihandsfigur: Form 171">
                <a:extLst>
                  <a:ext uri="{FF2B5EF4-FFF2-40B4-BE49-F238E27FC236}">
                    <a16:creationId xmlns:a16="http://schemas.microsoft.com/office/drawing/2014/main" id="{AC18DDEB-D73B-2689-8E96-052791E4D41F}"/>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3" name="Frihandsfigur: Form 172">
                <a:extLst>
                  <a:ext uri="{FF2B5EF4-FFF2-40B4-BE49-F238E27FC236}">
                    <a16:creationId xmlns:a16="http://schemas.microsoft.com/office/drawing/2014/main" id="{373CBB66-A766-AD42-9037-6BDFA8A6288F}"/>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84" name="Frihandsfigur: Form 83">
              <a:extLst>
                <a:ext uri="{FF2B5EF4-FFF2-40B4-BE49-F238E27FC236}">
                  <a16:creationId xmlns:a16="http://schemas.microsoft.com/office/drawing/2014/main" id="{0496F419-FC80-3849-8CE7-B0A4E044D692}"/>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7C5EEF36-F790-58F4-C4E8-2AF651D9F302}"/>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6" name="Frihandsfigur: Form 85">
              <a:extLst>
                <a:ext uri="{FF2B5EF4-FFF2-40B4-BE49-F238E27FC236}">
                  <a16:creationId xmlns:a16="http://schemas.microsoft.com/office/drawing/2014/main" id="{CF94605D-4F00-05D5-BC90-2D0042ADB02E}"/>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87" name="Bild 33" descr="En uppsättning med olika mönstrade cirklar">
              <a:extLst>
                <a:ext uri="{FF2B5EF4-FFF2-40B4-BE49-F238E27FC236}">
                  <a16:creationId xmlns:a16="http://schemas.microsoft.com/office/drawing/2014/main" id="{BC60CD3C-DFE8-4DC5-7B5E-607F7989904E}"/>
                </a:ext>
              </a:extLst>
            </p:cNvPr>
            <p:cNvGrpSpPr/>
            <p:nvPr/>
          </p:nvGrpSpPr>
          <p:grpSpPr>
            <a:xfrm>
              <a:off x="3013952" y="2999236"/>
              <a:ext cx="2287553" cy="2287553"/>
              <a:chOff x="3013952" y="2999236"/>
              <a:chExt cx="2287553" cy="2287553"/>
            </a:xfrm>
            <a:grpFill/>
          </p:grpSpPr>
          <p:sp>
            <p:nvSpPr>
              <p:cNvPr id="104" name="Frihandsfigur: Form 103">
                <a:extLst>
                  <a:ext uri="{FF2B5EF4-FFF2-40B4-BE49-F238E27FC236}">
                    <a16:creationId xmlns:a16="http://schemas.microsoft.com/office/drawing/2014/main" id="{45BB55C8-E0B4-2245-28E0-BBBAC4E11E67}"/>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5" name="Frihandsfigur: Form 104">
                <a:extLst>
                  <a:ext uri="{FF2B5EF4-FFF2-40B4-BE49-F238E27FC236}">
                    <a16:creationId xmlns:a16="http://schemas.microsoft.com/office/drawing/2014/main" id="{D7131A6E-732C-B743-A92E-895A87270358}"/>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6" name="Frihandsfigur: Form 105">
                <a:extLst>
                  <a:ext uri="{FF2B5EF4-FFF2-40B4-BE49-F238E27FC236}">
                    <a16:creationId xmlns:a16="http://schemas.microsoft.com/office/drawing/2014/main" id="{F2F1AB5C-54F5-EF83-B027-94900F2806C3}"/>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7" name="Frihandsfigur: Form 106">
                <a:extLst>
                  <a:ext uri="{FF2B5EF4-FFF2-40B4-BE49-F238E27FC236}">
                    <a16:creationId xmlns:a16="http://schemas.microsoft.com/office/drawing/2014/main" id="{155C2AF0-ED40-AC9B-2F4C-EA0DAD5E4ECF}"/>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8" name="Frihandsfigur: Form 107">
                <a:extLst>
                  <a:ext uri="{FF2B5EF4-FFF2-40B4-BE49-F238E27FC236}">
                    <a16:creationId xmlns:a16="http://schemas.microsoft.com/office/drawing/2014/main" id="{6E264BE0-E6A6-B2EE-61AE-75E48E68BEED}"/>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9" name="Frihandsfigur: Form 108">
                <a:extLst>
                  <a:ext uri="{FF2B5EF4-FFF2-40B4-BE49-F238E27FC236}">
                    <a16:creationId xmlns:a16="http://schemas.microsoft.com/office/drawing/2014/main" id="{240092F8-8737-5A18-C188-3C670978CC5D}"/>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0" name="Frihandsfigur: Form 109">
                <a:extLst>
                  <a:ext uri="{FF2B5EF4-FFF2-40B4-BE49-F238E27FC236}">
                    <a16:creationId xmlns:a16="http://schemas.microsoft.com/office/drawing/2014/main" id="{9D62ADF9-885E-3F16-1114-D6B14B3D1857}"/>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1" name="Frihandsfigur: Form 110">
                <a:extLst>
                  <a:ext uri="{FF2B5EF4-FFF2-40B4-BE49-F238E27FC236}">
                    <a16:creationId xmlns:a16="http://schemas.microsoft.com/office/drawing/2014/main" id="{8403692F-2BF2-4B6A-11F6-97594989A904}"/>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2" name="Frihandsfigur: Form 111">
                <a:extLst>
                  <a:ext uri="{FF2B5EF4-FFF2-40B4-BE49-F238E27FC236}">
                    <a16:creationId xmlns:a16="http://schemas.microsoft.com/office/drawing/2014/main" id="{82A212AD-2618-3535-1084-6F3F1BB201C7}"/>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3" name="Frihandsfigur: Form 112">
                <a:extLst>
                  <a:ext uri="{FF2B5EF4-FFF2-40B4-BE49-F238E27FC236}">
                    <a16:creationId xmlns:a16="http://schemas.microsoft.com/office/drawing/2014/main" id="{7F4C06D1-2575-ECA2-CC2A-C552E2DE0020}"/>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4" name="Frihandsfigur: Form 113">
                <a:extLst>
                  <a:ext uri="{FF2B5EF4-FFF2-40B4-BE49-F238E27FC236}">
                    <a16:creationId xmlns:a16="http://schemas.microsoft.com/office/drawing/2014/main" id="{0244C734-2FEA-6915-A925-880795DFA25B}"/>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5" name="Frihandsfigur: Form 114">
                <a:extLst>
                  <a:ext uri="{FF2B5EF4-FFF2-40B4-BE49-F238E27FC236}">
                    <a16:creationId xmlns:a16="http://schemas.microsoft.com/office/drawing/2014/main" id="{E81B99E2-2315-1E40-EA68-C50F18CCADA3}"/>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6" name="Frihandsfigur: Form 115">
                <a:extLst>
                  <a:ext uri="{FF2B5EF4-FFF2-40B4-BE49-F238E27FC236}">
                    <a16:creationId xmlns:a16="http://schemas.microsoft.com/office/drawing/2014/main" id="{464AEAD9-9742-23ED-C013-C90B54144B1E}"/>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7" name="Frihandsfigur: Form 116">
                <a:extLst>
                  <a:ext uri="{FF2B5EF4-FFF2-40B4-BE49-F238E27FC236}">
                    <a16:creationId xmlns:a16="http://schemas.microsoft.com/office/drawing/2014/main" id="{270EFDAD-0497-08C7-AF73-18667E61036A}"/>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8" name="Frihandsfigur: Form 117">
                <a:extLst>
                  <a:ext uri="{FF2B5EF4-FFF2-40B4-BE49-F238E27FC236}">
                    <a16:creationId xmlns:a16="http://schemas.microsoft.com/office/drawing/2014/main" id="{DEDCAF04-5B04-5AD4-8374-AB429697CF47}"/>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9" name="Frihandsfigur: Form 118">
                <a:extLst>
                  <a:ext uri="{FF2B5EF4-FFF2-40B4-BE49-F238E27FC236}">
                    <a16:creationId xmlns:a16="http://schemas.microsoft.com/office/drawing/2014/main" id="{23D097A0-8C7B-3998-D4B0-F19058323901}"/>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0" name="Frihandsfigur: Form 119">
                <a:extLst>
                  <a:ext uri="{FF2B5EF4-FFF2-40B4-BE49-F238E27FC236}">
                    <a16:creationId xmlns:a16="http://schemas.microsoft.com/office/drawing/2014/main" id="{CA2DDFC2-0643-2402-A878-A992C60F64E8}"/>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1" name="Frihandsfigur: Form 120">
                <a:extLst>
                  <a:ext uri="{FF2B5EF4-FFF2-40B4-BE49-F238E27FC236}">
                    <a16:creationId xmlns:a16="http://schemas.microsoft.com/office/drawing/2014/main" id="{85548264-D4E8-C624-AA6D-6168398B997C}"/>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2" name="Frihandsfigur: Form 121">
                <a:extLst>
                  <a:ext uri="{FF2B5EF4-FFF2-40B4-BE49-F238E27FC236}">
                    <a16:creationId xmlns:a16="http://schemas.microsoft.com/office/drawing/2014/main" id="{4084E952-AB8C-AF30-2D41-8484EEDEB8E6}"/>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3" name="Frihandsfigur: Form 122">
                <a:extLst>
                  <a:ext uri="{FF2B5EF4-FFF2-40B4-BE49-F238E27FC236}">
                    <a16:creationId xmlns:a16="http://schemas.microsoft.com/office/drawing/2014/main" id="{C4562A94-1DD9-F870-6DA2-77D49B4E3254}"/>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4" name="Frihandsfigur: Form 123">
                <a:extLst>
                  <a:ext uri="{FF2B5EF4-FFF2-40B4-BE49-F238E27FC236}">
                    <a16:creationId xmlns:a16="http://schemas.microsoft.com/office/drawing/2014/main" id="{8E3BACC2-E802-3292-4ECC-619F973613D0}"/>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5" name="Frihandsfigur: Form 124">
                <a:extLst>
                  <a:ext uri="{FF2B5EF4-FFF2-40B4-BE49-F238E27FC236}">
                    <a16:creationId xmlns:a16="http://schemas.microsoft.com/office/drawing/2014/main" id="{2DB964BB-B043-DF6F-F051-9FE6F363049A}"/>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6" name="Frihandsfigur: Form 125">
                <a:extLst>
                  <a:ext uri="{FF2B5EF4-FFF2-40B4-BE49-F238E27FC236}">
                    <a16:creationId xmlns:a16="http://schemas.microsoft.com/office/drawing/2014/main" id="{2109BA88-9F83-C138-0EA1-3D3F6B6E8B8C}"/>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7" name="Frihandsfigur: Form 126">
                <a:extLst>
                  <a:ext uri="{FF2B5EF4-FFF2-40B4-BE49-F238E27FC236}">
                    <a16:creationId xmlns:a16="http://schemas.microsoft.com/office/drawing/2014/main" id="{248B6429-40AB-8730-3D50-65BC08B11834}"/>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8" name="Frihandsfigur: Form 127">
                <a:extLst>
                  <a:ext uri="{FF2B5EF4-FFF2-40B4-BE49-F238E27FC236}">
                    <a16:creationId xmlns:a16="http://schemas.microsoft.com/office/drawing/2014/main" id="{BE73F942-E448-2386-3507-5D28E1D8E240}"/>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9" name="Frihandsfigur: Form 128">
                <a:extLst>
                  <a:ext uri="{FF2B5EF4-FFF2-40B4-BE49-F238E27FC236}">
                    <a16:creationId xmlns:a16="http://schemas.microsoft.com/office/drawing/2014/main" id="{548045FF-2AF2-A525-8DE2-A4ABF9EAF850}"/>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0" name="Frihandsfigur: Form 129">
                <a:extLst>
                  <a:ext uri="{FF2B5EF4-FFF2-40B4-BE49-F238E27FC236}">
                    <a16:creationId xmlns:a16="http://schemas.microsoft.com/office/drawing/2014/main" id="{164F1973-F3DA-9E2D-0327-26CF20280A88}"/>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1" name="Frihandsfigur: Form 130">
                <a:extLst>
                  <a:ext uri="{FF2B5EF4-FFF2-40B4-BE49-F238E27FC236}">
                    <a16:creationId xmlns:a16="http://schemas.microsoft.com/office/drawing/2014/main" id="{427437A4-BBA7-F8EA-D0E6-50F58509610D}"/>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2" name="Frihandsfigur: Form 131">
                <a:extLst>
                  <a:ext uri="{FF2B5EF4-FFF2-40B4-BE49-F238E27FC236}">
                    <a16:creationId xmlns:a16="http://schemas.microsoft.com/office/drawing/2014/main" id="{3FE609B8-85F3-9587-9A63-950E335B1451}"/>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3" name="Frihandsfigur: Form 132">
                <a:extLst>
                  <a:ext uri="{FF2B5EF4-FFF2-40B4-BE49-F238E27FC236}">
                    <a16:creationId xmlns:a16="http://schemas.microsoft.com/office/drawing/2014/main" id="{5818332A-9398-4B79-264B-72333BDAB0DB}"/>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4" name="Frihandsfigur: Form 133">
                <a:extLst>
                  <a:ext uri="{FF2B5EF4-FFF2-40B4-BE49-F238E27FC236}">
                    <a16:creationId xmlns:a16="http://schemas.microsoft.com/office/drawing/2014/main" id="{C2164DF8-1443-4B0B-DFB9-777D381190FC}"/>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5" name="Frihandsfigur: Form 134">
                <a:extLst>
                  <a:ext uri="{FF2B5EF4-FFF2-40B4-BE49-F238E27FC236}">
                    <a16:creationId xmlns:a16="http://schemas.microsoft.com/office/drawing/2014/main" id="{86271F4F-870D-8D6D-3384-7766A7DC06CF}"/>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6" name="Frihandsfigur: Form 135">
                <a:extLst>
                  <a:ext uri="{FF2B5EF4-FFF2-40B4-BE49-F238E27FC236}">
                    <a16:creationId xmlns:a16="http://schemas.microsoft.com/office/drawing/2014/main" id="{357395A4-1092-4AC3-7601-249F49ED0AD9}"/>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7" name="Frihandsfigur: Form 136">
                <a:extLst>
                  <a:ext uri="{FF2B5EF4-FFF2-40B4-BE49-F238E27FC236}">
                    <a16:creationId xmlns:a16="http://schemas.microsoft.com/office/drawing/2014/main" id="{3594A455-89DC-1236-5300-4294DB8BF182}"/>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8" name="Frihandsfigur: Form 137">
                <a:extLst>
                  <a:ext uri="{FF2B5EF4-FFF2-40B4-BE49-F238E27FC236}">
                    <a16:creationId xmlns:a16="http://schemas.microsoft.com/office/drawing/2014/main" id="{B96C6902-8662-9A98-7E19-63C331DB4327}"/>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9" name="Frihandsfigur: Form 138">
                <a:extLst>
                  <a:ext uri="{FF2B5EF4-FFF2-40B4-BE49-F238E27FC236}">
                    <a16:creationId xmlns:a16="http://schemas.microsoft.com/office/drawing/2014/main" id="{C01BE910-05D7-E8EA-69E4-2773A8A4A707}"/>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0" name="Frihandsfigur: Form 139">
                <a:extLst>
                  <a:ext uri="{FF2B5EF4-FFF2-40B4-BE49-F238E27FC236}">
                    <a16:creationId xmlns:a16="http://schemas.microsoft.com/office/drawing/2014/main" id="{E658725D-4739-D3A6-8445-885A2F3A1369}"/>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1" name="Frihandsfigur: Form 140">
                <a:extLst>
                  <a:ext uri="{FF2B5EF4-FFF2-40B4-BE49-F238E27FC236}">
                    <a16:creationId xmlns:a16="http://schemas.microsoft.com/office/drawing/2014/main" id="{F9912326-82A7-803C-8635-65F92E110E9F}"/>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2" name="Frihandsfigur: Form 141">
                <a:extLst>
                  <a:ext uri="{FF2B5EF4-FFF2-40B4-BE49-F238E27FC236}">
                    <a16:creationId xmlns:a16="http://schemas.microsoft.com/office/drawing/2014/main" id="{F0DEDE33-18C7-B6F4-28F8-2372BE1F3275}"/>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3" name="Frihandsfigur: Form 142">
                <a:extLst>
                  <a:ext uri="{FF2B5EF4-FFF2-40B4-BE49-F238E27FC236}">
                    <a16:creationId xmlns:a16="http://schemas.microsoft.com/office/drawing/2014/main" id="{C2C8E3FB-1A17-788B-1AEB-6A2E24E43195}"/>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4" name="Frihandsfigur: Form 143">
                <a:extLst>
                  <a:ext uri="{FF2B5EF4-FFF2-40B4-BE49-F238E27FC236}">
                    <a16:creationId xmlns:a16="http://schemas.microsoft.com/office/drawing/2014/main" id="{C955CFA4-8618-4D15-7B36-1BEC202C11D9}"/>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5" name="Frihandsfigur: Form 144">
                <a:extLst>
                  <a:ext uri="{FF2B5EF4-FFF2-40B4-BE49-F238E27FC236}">
                    <a16:creationId xmlns:a16="http://schemas.microsoft.com/office/drawing/2014/main" id="{E36FCB59-9D96-EB6E-56E5-27DFE356E8A0}"/>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6" name="Frihandsfigur: Form 145">
                <a:extLst>
                  <a:ext uri="{FF2B5EF4-FFF2-40B4-BE49-F238E27FC236}">
                    <a16:creationId xmlns:a16="http://schemas.microsoft.com/office/drawing/2014/main" id="{AB8643A5-E812-5E5B-7F4A-25D5D74E0CA3}"/>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88" name="Bild 33" descr="En uppsättning med olika mönstrade cirklar">
              <a:extLst>
                <a:ext uri="{FF2B5EF4-FFF2-40B4-BE49-F238E27FC236}">
                  <a16:creationId xmlns:a16="http://schemas.microsoft.com/office/drawing/2014/main" id="{F6FD81BF-862A-D643-B3BC-82B98EB578CD}"/>
                </a:ext>
              </a:extLst>
            </p:cNvPr>
            <p:cNvGrpSpPr/>
            <p:nvPr/>
          </p:nvGrpSpPr>
          <p:grpSpPr>
            <a:xfrm>
              <a:off x="4100540" y="756163"/>
              <a:ext cx="2300261" cy="2300261"/>
              <a:chOff x="4100540" y="756163"/>
              <a:chExt cx="2300261" cy="2300261"/>
            </a:xfrm>
            <a:grpFill/>
          </p:grpSpPr>
          <p:sp>
            <p:nvSpPr>
              <p:cNvPr id="90" name="Frihandsfigur: Form 89">
                <a:extLst>
                  <a:ext uri="{FF2B5EF4-FFF2-40B4-BE49-F238E27FC236}">
                    <a16:creationId xmlns:a16="http://schemas.microsoft.com/office/drawing/2014/main" id="{799AE372-EDFF-8420-D833-F7D263CAF495}"/>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85581861-404F-2B7A-2CF7-5653C0020F88}"/>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8DCDF52F-F99F-8B15-E28A-874A22BE322E}"/>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3390DF9A-C8E8-07B8-3523-82C70604740B}"/>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6C870DCF-5927-0378-8D5F-EDF639234D39}"/>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FD527BCD-0139-0AE5-9482-9A294A220AA3}"/>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343349AF-191E-1BF5-5221-7E6FB99F3587}"/>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17C27E58-1C34-D65D-3700-95B53007072B}"/>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8" name="Frihandsfigur: Form 97">
                <a:extLst>
                  <a:ext uri="{FF2B5EF4-FFF2-40B4-BE49-F238E27FC236}">
                    <a16:creationId xmlns:a16="http://schemas.microsoft.com/office/drawing/2014/main" id="{76B8C80F-46B9-515F-DD93-5AAF25278A87}"/>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9" name="Frihandsfigur: Form 98">
                <a:extLst>
                  <a:ext uri="{FF2B5EF4-FFF2-40B4-BE49-F238E27FC236}">
                    <a16:creationId xmlns:a16="http://schemas.microsoft.com/office/drawing/2014/main" id="{58AB09B1-EB20-E7B6-1525-172BDA1ACFB9}"/>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0" name="Frihandsfigur: Form 99">
                <a:extLst>
                  <a:ext uri="{FF2B5EF4-FFF2-40B4-BE49-F238E27FC236}">
                    <a16:creationId xmlns:a16="http://schemas.microsoft.com/office/drawing/2014/main" id="{48F90E59-7E2B-7AB4-832B-82A02B27638A}"/>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1" name="Frihandsfigur: Form 100">
                <a:extLst>
                  <a:ext uri="{FF2B5EF4-FFF2-40B4-BE49-F238E27FC236}">
                    <a16:creationId xmlns:a16="http://schemas.microsoft.com/office/drawing/2014/main" id="{4B5A5D48-F247-380D-2ED9-A0261DAC7CF8}"/>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2" name="Frihandsfigur: Form 101">
                <a:extLst>
                  <a:ext uri="{FF2B5EF4-FFF2-40B4-BE49-F238E27FC236}">
                    <a16:creationId xmlns:a16="http://schemas.microsoft.com/office/drawing/2014/main" id="{7B9673DD-8277-939B-7BE2-154B5783FB58}"/>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3" name="Frihandsfigur: Form 102">
                <a:extLst>
                  <a:ext uri="{FF2B5EF4-FFF2-40B4-BE49-F238E27FC236}">
                    <a16:creationId xmlns:a16="http://schemas.microsoft.com/office/drawing/2014/main" id="{BB6FF6D8-DFC0-7215-0AC0-18286E2BFC46}"/>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89" name="Frihandsfigur: Form 88">
              <a:extLst>
                <a:ext uri="{FF2B5EF4-FFF2-40B4-BE49-F238E27FC236}">
                  <a16:creationId xmlns:a16="http://schemas.microsoft.com/office/drawing/2014/main" id="{87AC12AE-9A2F-0D11-C4FC-B2BB93905AC2}"/>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79" name="Rektangel 78">
            <a:extLst>
              <a:ext uri="{FF2B5EF4-FFF2-40B4-BE49-F238E27FC236}">
                <a16:creationId xmlns:a16="http://schemas.microsoft.com/office/drawing/2014/main" id="{7BE0A5EE-AB58-8E9A-47B1-F602B0EBD59F}"/>
              </a:ext>
            </a:extLst>
          </p:cNvPr>
          <p:cNvSpPr/>
          <p:nvPr/>
        </p:nvSpPr>
        <p:spPr bwMode="auto">
          <a:xfrm>
            <a:off x="2735627" y="1284444"/>
            <a:ext cx="6720747" cy="3925784"/>
          </a:xfrm>
          <a:prstGeom prst="rect">
            <a:avLst/>
          </a:prstGeom>
          <a:no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grpSp>
        <p:nvGrpSpPr>
          <p:cNvPr id="24" name="Grupp 23">
            <a:extLst>
              <a:ext uri="{FF2B5EF4-FFF2-40B4-BE49-F238E27FC236}">
                <a16:creationId xmlns:a16="http://schemas.microsoft.com/office/drawing/2014/main" id="{44903048-56EA-AF02-5AA4-CC5C381851A8}"/>
              </a:ext>
            </a:extLst>
          </p:cNvPr>
          <p:cNvGrpSpPr/>
          <p:nvPr/>
        </p:nvGrpSpPr>
        <p:grpSpPr>
          <a:xfrm>
            <a:off x="2841285" y="1379033"/>
            <a:ext cx="3931233" cy="3422240"/>
            <a:chOff x="2411759" y="1347614"/>
            <a:chExt cx="2088233" cy="1817860"/>
          </a:xfrm>
        </p:grpSpPr>
        <p:sp>
          <p:nvSpPr>
            <p:cNvPr id="14" name="Rektangel 13">
              <a:extLst>
                <a:ext uri="{FF2B5EF4-FFF2-40B4-BE49-F238E27FC236}">
                  <a16:creationId xmlns:a16="http://schemas.microsoft.com/office/drawing/2014/main" id="{C9E6071C-AF2A-7AEE-D495-766A7C9BE836}"/>
                </a:ext>
              </a:extLst>
            </p:cNvPr>
            <p:cNvSpPr/>
            <p:nvPr/>
          </p:nvSpPr>
          <p:spPr bwMode="auto">
            <a:xfrm>
              <a:off x="2411760" y="1347614"/>
              <a:ext cx="2088232"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dirty="0">
                  <a:solidFill>
                    <a:prstClr val="black"/>
                  </a:solidFill>
                  <a:latin typeface="DM Sans"/>
                </a:rPr>
                <a:t>Causal Mechanism</a:t>
              </a:r>
            </a:p>
          </p:txBody>
        </p:sp>
        <p:sp>
          <p:nvSpPr>
            <p:cNvPr id="11" name="Rektangel 10">
              <a:extLst>
                <a:ext uri="{FF2B5EF4-FFF2-40B4-BE49-F238E27FC236}">
                  <a16:creationId xmlns:a16="http://schemas.microsoft.com/office/drawing/2014/main" id="{EA0E27D2-CFD1-54F8-ED11-2F539C0ECE85}"/>
                </a:ext>
              </a:extLst>
            </p:cNvPr>
            <p:cNvSpPr/>
            <p:nvPr/>
          </p:nvSpPr>
          <p:spPr bwMode="auto">
            <a:xfrm>
              <a:off x="2411759" y="1635646"/>
              <a:ext cx="1019885" cy="1529828"/>
            </a:xfrm>
            <a:prstGeom prst="rect">
              <a:avLst/>
            </a:prstGeom>
            <a:solidFill>
              <a:schemeClr val="bg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Calibri" panose="020F0502020204030204" pitchFamily="34" charset="0"/>
                </a:rPr>
                <a:t>Educators promote knowledge acquisition among implementers by them participating in the educational meeting and receiving educational content.</a:t>
              </a:r>
              <a:endParaRPr lang="en-US" sz="1400" dirty="0">
                <a:solidFill>
                  <a:prstClr val="black"/>
                </a:solidFill>
                <a:latin typeface="DM Sans"/>
              </a:endParaRPr>
            </a:p>
          </p:txBody>
        </p:sp>
        <p:sp>
          <p:nvSpPr>
            <p:cNvPr id="12" name="Rektangel 11">
              <a:extLst>
                <a:ext uri="{FF2B5EF4-FFF2-40B4-BE49-F238E27FC236}">
                  <a16:creationId xmlns:a16="http://schemas.microsoft.com/office/drawing/2014/main" id="{32C5E92C-C2BB-0F8F-DB3C-6B399354CBD2}"/>
                </a:ext>
              </a:extLst>
            </p:cNvPr>
            <p:cNvSpPr/>
            <p:nvPr/>
          </p:nvSpPr>
          <p:spPr bwMode="auto">
            <a:xfrm>
              <a:off x="3491880" y="1635646"/>
              <a:ext cx="1008112" cy="1529827"/>
            </a:xfrm>
            <a:prstGeom prst="rect">
              <a:avLst/>
            </a:prstGeom>
            <a:solidFill>
              <a:schemeClr val="accent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lnSpc>
                  <a:spcPct val="107000"/>
                </a:lnSpc>
                <a:spcBef>
                  <a:spcPct val="0"/>
                </a:spcBef>
                <a:spcAft>
                  <a:spcPts val="1067"/>
                </a:spcAft>
              </a:pPr>
              <a:r>
                <a:rPr lang="en-US" sz="1600" dirty="0">
                  <a:solidFill>
                    <a:prstClr val="black"/>
                  </a:solidFill>
                  <a:latin typeface="Times New Roman" panose="02020603050405020304" pitchFamily="18" charset="0"/>
                  <a:ea typeface="Calibri" panose="020F0502020204030204" pitchFamily="34" charset="0"/>
                  <a:cs typeface="Arial" panose="020B0604020202020204" pitchFamily="34" charset="0"/>
                </a:rPr>
                <a:t>Implementers form beliefs by reflecting on the current situation and the outcome expectancies of implementing the guideline because of the knowledge they have acquired.</a:t>
              </a:r>
              <a:endParaRPr lang="sv-SE" sz="16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23" name="Grupp 22">
            <a:extLst>
              <a:ext uri="{FF2B5EF4-FFF2-40B4-BE49-F238E27FC236}">
                <a16:creationId xmlns:a16="http://schemas.microsoft.com/office/drawing/2014/main" id="{9EFD9A66-678E-8EF4-9C21-18A5D58540FF}"/>
              </a:ext>
            </a:extLst>
          </p:cNvPr>
          <p:cNvGrpSpPr/>
          <p:nvPr/>
        </p:nvGrpSpPr>
        <p:grpSpPr>
          <a:xfrm>
            <a:off x="6908074" y="1379033"/>
            <a:ext cx="2217601" cy="3422240"/>
            <a:chOff x="4571998" y="1347614"/>
            <a:chExt cx="1177968" cy="1817860"/>
          </a:xfrm>
        </p:grpSpPr>
        <p:sp>
          <p:nvSpPr>
            <p:cNvPr id="18" name="Rektangel 17">
              <a:extLst>
                <a:ext uri="{FF2B5EF4-FFF2-40B4-BE49-F238E27FC236}">
                  <a16:creationId xmlns:a16="http://schemas.microsoft.com/office/drawing/2014/main" id="{0E10AC78-0283-5994-9D64-1795A35F233D}"/>
                </a:ext>
              </a:extLst>
            </p:cNvPr>
            <p:cNvSpPr/>
            <p:nvPr/>
          </p:nvSpPr>
          <p:spPr bwMode="auto">
            <a:xfrm>
              <a:off x="4571999" y="1347614"/>
              <a:ext cx="1177967"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b="1" dirty="0">
                  <a:solidFill>
                    <a:prstClr val="black"/>
                  </a:solidFill>
                  <a:latin typeface="DM Sans"/>
                </a:rPr>
                <a:t>Y</a:t>
              </a:r>
              <a:r>
                <a:rPr lang="en-US" sz="2400" dirty="0">
                  <a:solidFill>
                    <a:prstClr val="black"/>
                  </a:solidFill>
                  <a:latin typeface="DM Sans"/>
                </a:rPr>
                <a:t> - Outcome</a:t>
              </a:r>
              <a:endParaRPr lang="en-US" sz="1867" dirty="0">
                <a:solidFill>
                  <a:prstClr val="black"/>
                </a:solidFill>
                <a:latin typeface="DM Sans"/>
              </a:endParaRPr>
            </a:p>
          </p:txBody>
        </p:sp>
        <p:sp>
          <p:nvSpPr>
            <p:cNvPr id="13" name="Rektangel 12">
              <a:extLst>
                <a:ext uri="{FF2B5EF4-FFF2-40B4-BE49-F238E27FC236}">
                  <a16:creationId xmlns:a16="http://schemas.microsoft.com/office/drawing/2014/main" id="{2EFE58C5-BD56-2FFE-58DA-8A5DD5AEB20D}"/>
                </a:ext>
              </a:extLst>
            </p:cNvPr>
            <p:cNvSpPr/>
            <p:nvPr/>
          </p:nvSpPr>
          <p:spPr bwMode="auto">
            <a:xfrm>
              <a:off x="4571998" y="1635646"/>
              <a:ext cx="1177968" cy="1529828"/>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Times New Roman" panose="02020603050405020304" pitchFamily="18" charset="0"/>
                </a:rPr>
                <a:t>A conscious decision was taken to implement the guideline during the year</a:t>
              </a:r>
              <a:endParaRPr lang="en-US" sz="1600" dirty="0">
                <a:solidFill>
                  <a:prstClr val="black"/>
                </a:solidFill>
                <a:latin typeface="DM Sans"/>
              </a:endParaRPr>
            </a:p>
          </p:txBody>
        </p:sp>
      </p:grpSp>
      <p:grpSp>
        <p:nvGrpSpPr>
          <p:cNvPr id="25" name="Grupp 24">
            <a:extLst>
              <a:ext uri="{FF2B5EF4-FFF2-40B4-BE49-F238E27FC236}">
                <a16:creationId xmlns:a16="http://schemas.microsoft.com/office/drawing/2014/main" id="{A27B2927-BEB0-7727-4750-813C4003F57E}"/>
              </a:ext>
            </a:extLst>
          </p:cNvPr>
          <p:cNvGrpSpPr/>
          <p:nvPr/>
        </p:nvGrpSpPr>
        <p:grpSpPr>
          <a:xfrm>
            <a:off x="515827" y="1383727"/>
            <a:ext cx="2217204" cy="3417543"/>
            <a:chOff x="1176499" y="1350107"/>
            <a:chExt cx="1177757" cy="1815365"/>
          </a:xfrm>
        </p:grpSpPr>
        <p:sp>
          <p:nvSpPr>
            <p:cNvPr id="19" name="Rektangel 18">
              <a:extLst>
                <a:ext uri="{FF2B5EF4-FFF2-40B4-BE49-F238E27FC236}">
                  <a16:creationId xmlns:a16="http://schemas.microsoft.com/office/drawing/2014/main" id="{A51726B1-85FE-C344-EF3C-10085A29EE48}"/>
                </a:ext>
              </a:extLst>
            </p:cNvPr>
            <p:cNvSpPr/>
            <p:nvPr/>
          </p:nvSpPr>
          <p:spPr bwMode="auto">
            <a:xfrm>
              <a:off x="1177878" y="1350107"/>
              <a:ext cx="1176378"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b="1" dirty="0">
                  <a:solidFill>
                    <a:prstClr val="black"/>
                  </a:solidFill>
                  <a:latin typeface="DM Sans"/>
                </a:rPr>
                <a:t>X</a:t>
              </a:r>
              <a:r>
                <a:rPr lang="en-US" sz="2400" dirty="0">
                  <a:solidFill>
                    <a:prstClr val="black"/>
                  </a:solidFill>
                  <a:latin typeface="DM Sans"/>
                </a:rPr>
                <a:t> - Strategy</a:t>
              </a:r>
              <a:endParaRPr lang="en-US" sz="2667" dirty="0">
                <a:solidFill>
                  <a:prstClr val="black"/>
                </a:solidFill>
                <a:latin typeface="DM Sans"/>
              </a:endParaRPr>
            </a:p>
          </p:txBody>
        </p:sp>
        <p:sp>
          <p:nvSpPr>
            <p:cNvPr id="10" name="Rektangel 9">
              <a:extLst>
                <a:ext uri="{FF2B5EF4-FFF2-40B4-BE49-F238E27FC236}">
                  <a16:creationId xmlns:a16="http://schemas.microsoft.com/office/drawing/2014/main" id="{08D23534-BFBA-724A-CE9F-EBF1B5795FCA}"/>
                </a:ext>
              </a:extLst>
            </p:cNvPr>
            <p:cNvSpPr/>
            <p:nvPr/>
          </p:nvSpPr>
          <p:spPr bwMode="auto">
            <a:xfrm>
              <a:off x="1176499" y="1635645"/>
              <a:ext cx="1177757" cy="152982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Calibri" panose="020F0502020204030204" pitchFamily="34" charset="0"/>
                </a:rPr>
                <a:t>Educators provide education and facilitate goal setting</a:t>
              </a:r>
              <a:endParaRPr lang="en-US" sz="1600" dirty="0">
                <a:solidFill>
                  <a:prstClr val="black"/>
                </a:solidFill>
                <a:latin typeface="DM Sans"/>
              </a:endParaRPr>
            </a:p>
          </p:txBody>
        </p:sp>
      </p:grpSp>
      <p:sp>
        <p:nvSpPr>
          <p:cNvPr id="44" name="Rektangel 43">
            <a:extLst>
              <a:ext uri="{FF2B5EF4-FFF2-40B4-BE49-F238E27FC236}">
                <a16:creationId xmlns:a16="http://schemas.microsoft.com/office/drawing/2014/main" id="{179418ED-F044-1908-B893-5578D335F6F1}"/>
              </a:ext>
            </a:extLst>
          </p:cNvPr>
          <p:cNvSpPr/>
          <p:nvPr/>
        </p:nvSpPr>
        <p:spPr bwMode="auto">
          <a:xfrm>
            <a:off x="2841283" y="5776403"/>
            <a:ext cx="6284391" cy="542239"/>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600" b="1" dirty="0">
                <a:solidFill>
                  <a:prstClr val="black"/>
                </a:solidFill>
                <a:latin typeface="DM Sans"/>
              </a:rPr>
              <a:t>Enabler: </a:t>
            </a:r>
            <a:r>
              <a:rPr lang="en-US" sz="1600" dirty="0">
                <a:solidFill>
                  <a:prstClr val="black"/>
                </a:solidFill>
                <a:latin typeface="DM Sans"/>
              </a:rPr>
              <a:t>Social influence</a:t>
            </a:r>
          </a:p>
        </p:txBody>
      </p:sp>
      <p:sp>
        <p:nvSpPr>
          <p:cNvPr id="45" name="Rektangel 44">
            <a:extLst>
              <a:ext uri="{FF2B5EF4-FFF2-40B4-BE49-F238E27FC236}">
                <a16:creationId xmlns:a16="http://schemas.microsoft.com/office/drawing/2014/main" id="{C1DDC5E0-1C06-CC3B-F6EB-121D3060C719}"/>
              </a:ext>
            </a:extLst>
          </p:cNvPr>
          <p:cNvSpPr/>
          <p:nvPr/>
        </p:nvSpPr>
        <p:spPr bwMode="auto">
          <a:xfrm>
            <a:off x="515372" y="5098604"/>
            <a:ext cx="2214608" cy="122003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Times New Roman" panose="02020603050405020304" pitchFamily="18" charset="0"/>
                <a:ea typeface="Calibri" panose="020F0502020204030204" pitchFamily="34" charset="0"/>
              </a:rPr>
              <a:t>Contextual factors influencing the operation of the mechanism</a:t>
            </a:r>
            <a:endParaRPr lang="en-US" sz="1467" dirty="0">
              <a:solidFill>
                <a:prstClr val="black"/>
              </a:solidFill>
              <a:latin typeface="DM Sans"/>
            </a:endParaRPr>
          </a:p>
        </p:txBody>
      </p:sp>
      <p:sp>
        <p:nvSpPr>
          <p:cNvPr id="43" name="Rektangel 42">
            <a:extLst>
              <a:ext uri="{FF2B5EF4-FFF2-40B4-BE49-F238E27FC236}">
                <a16:creationId xmlns:a16="http://schemas.microsoft.com/office/drawing/2014/main" id="{C1952995-FB71-8BE0-883D-D0BBC12025BC}"/>
              </a:ext>
            </a:extLst>
          </p:cNvPr>
          <p:cNvSpPr/>
          <p:nvPr/>
        </p:nvSpPr>
        <p:spPr bwMode="auto">
          <a:xfrm>
            <a:off x="2841283" y="5098605"/>
            <a:ext cx="6284391" cy="542239"/>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600" b="1" dirty="0">
                <a:solidFill>
                  <a:prstClr val="black"/>
                </a:solidFill>
                <a:latin typeface="DM Sans"/>
              </a:rPr>
              <a:t>Barrier: </a:t>
            </a:r>
            <a:r>
              <a:rPr lang="en-US" sz="1600" dirty="0">
                <a:solidFill>
                  <a:prstClr val="black"/>
                </a:solidFill>
                <a:latin typeface="DM Sans"/>
              </a:rPr>
              <a:t>No staff involvement during the educational meeting</a:t>
            </a:r>
          </a:p>
        </p:txBody>
      </p:sp>
      <p:sp>
        <p:nvSpPr>
          <p:cNvPr id="2" name="Pil: höger 1">
            <a:extLst>
              <a:ext uri="{FF2B5EF4-FFF2-40B4-BE49-F238E27FC236}">
                <a16:creationId xmlns:a16="http://schemas.microsoft.com/office/drawing/2014/main" id="{1E25435A-450B-AA73-DBD4-DB0F12BC7254}"/>
              </a:ext>
            </a:extLst>
          </p:cNvPr>
          <p:cNvSpPr/>
          <p:nvPr/>
        </p:nvSpPr>
        <p:spPr bwMode="auto">
          <a:xfrm>
            <a:off x="2729981" y="2628593"/>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3" name="Pil: höger 2">
            <a:extLst>
              <a:ext uri="{FF2B5EF4-FFF2-40B4-BE49-F238E27FC236}">
                <a16:creationId xmlns:a16="http://schemas.microsoft.com/office/drawing/2014/main" id="{BF26159E-94B5-7A28-916C-B868867E0A43}"/>
              </a:ext>
            </a:extLst>
          </p:cNvPr>
          <p:cNvSpPr/>
          <p:nvPr/>
        </p:nvSpPr>
        <p:spPr bwMode="auto">
          <a:xfrm>
            <a:off x="4759002" y="2618900"/>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6" name="Rektangel: rundade hörn 5">
            <a:extLst>
              <a:ext uri="{FF2B5EF4-FFF2-40B4-BE49-F238E27FC236}">
                <a16:creationId xmlns:a16="http://schemas.microsoft.com/office/drawing/2014/main" id="{80DC8C95-D727-7957-5B85-DBAE4E1328C4}"/>
              </a:ext>
            </a:extLst>
          </p:cNvPr>
          <p:cNvSpPr/>
          <p:nvPr/>
        </p:nvSpPr>
        <p:spPr bwMode="auto">
          <a:xfrm>
            <a:off x="12658035" y="1284444"/>
            <a:ext cx="2654989" cy="5034197"/>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u="sng" dirty="0">
                <a:solidFill>
                  <a:prstClr val="white"/>
                </a:solidFill>
                <a:latin typeface="DM Sans"/>
              </a:rPr>
              <a:t>Knowledge</a:t>
            </a:r>
            <a:br>
              <a:rPr lang="en-US" sz="1600" dirty="0">
                <a:solidFill>
                  <a:prstClr val="white"/>
                </a:solidFill>
                <a:latin typeface="DM Sans"/>
              </a:rPr>
            </a:br>
            <a:r>
              <a:rPr lang="en-US" sz="1600" dirty="0">
                <a:solidFill>
                  <a:prstClr val="white"/>
                </a:solidFill>
                <a:latin typeface="DM Sans"/>
              </a:rPr>
              <a:t>I think that it [educational meeting] was good and broke down this work, which in itself is quite difficult, scattered, when it comes to the organizational and social factors that is connected to mental ill-health and so on. So, it became graspable in some way to… to get forms around how to work with it. </a:t>
            </a:r>
            <a:br>
              <a:rPr lang="en-US" sz="1067" dirty="0">
                <a:solidFill>
                  <a:prstClr val="white"/>
                </a:solidFill>
                <a:latin typeface="DM Sans"/>
              </a:rPr>
            </a:br>
            <a:endParaRPr lang="en-US" sz="533" dirty="0">
              <a:solidFill>
                <a:prstClr val="white"/>
              </a:solidFill>
              <a:latin typeface="DM Sans"/>
            </a:endParaRPr>
          </a:p>
        </p:txBody>
      </p:sp>
      <p:sp>
        <p:nvSpPr>
          <p:cNvPr id="7" name="Rektangel: rundade hörn 6">
            <a:extLst>
              <a:ext uri="{FF2B5EF4-FFF2-40B4-BE49-F238E27FC236}">
                <a16:creationId xmlns:a16="http://schemas.microsoft.com/office/drawing/2014/main" id="{B44AFC01-3ABA-6587-71E2-B7B8C7AE6C25}"/>
              </a:ext>
            </a:extLst>
          </p:cNvPr>
          <p:cNvSpPr/>
          <p:nvPr/>
        </p:nvSpPr>
        <p:spPr bwMode="auto">
          <a:xfrm>
            <a:off x="9288965" y="1311807"/>
            <a:ext cx="2759696" cy="5006835"/>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lnSpc>
                <a:spcPct val="107000"/>
              </a:lnSpc>
              <a:spcBef>
                <a:spcPct val="0"/>
              </a:spcBef>
              <a:spcAft>
                <a:spcPts val="1067"/>
              </a:spcAft>
            </a:pPr>
            <a:r>
              <a:rPr lang="en-US" sz="1600" b="1" u="sng" dirty="0">
                <a:solidFill>
                  <a:prstClr val="white"/>
                </a:solidFill>
                <a:latin typeface="DM Sans"/>
                <a:ea typeface="Calibri" panose="020F0502020204030204" pitchFamily="34" charset="0"/>
                <a:cs typeface="Arial" panose="020B0604020202020204" pitchFamily="34" charset="0"/>
              </a:rPr>
              <a:t>Beliefs About Consequences</a:t>
            </a:r>
            <a:br>
              <a:rPr lang="en-US" sz="1600" dirty="0">
                <a:solidFill>
                  <a:prstClr val="white"/>
                </a:solidFill>
                <a:latin typeface="DM Sans"/>
                <a:ea typeface="Calibri" panose="020F0502020204030204" pitchFamily="34" charset="0"/>
                <a:cs typeface="Arial" panose="020B0604020202020204" pitchFamily="34" charset="0"/>
              </a:rPr>
            </a:br>
            <a:r>
              <a:rPr lang="en-US" sz="1600" dirty="0">
                <a:solidFill>
                  <a:prstClr val="white"/>
                </a:solidFill>
                <a:latin typeface="DM Sans"/>
                <a:ea typeface="Calibri" panose="020F0502020204030204" pitchFamily="34" charset="0"/>
                <a:cs typeface="Arial" panose="020B0604020202020204" pitchFamily="34" charset="0"/>
              </a:rPr>
              <a:t>The educational meeting </a:t>
            </a:r>
            <a:br>
              <a:rPr lang="en-US" sz="1600" dirty="0">
                <a:solidFill>
                  <a:prstClr val="white"/>
                </a:solidFill>
                <a:latin typeface="DM Sans"/>
                <a:ea typeface="Calibri" panose="020F0502020204030204" pitchFamily="34" charset="0"/>
                <a:cs typeface="Arial" panose="020B0604020202020204" pitchFamily="34" charset="0"/>
              </a:rPr>
            </a:br>
            <a:r>
              <a:rPr lang="en-US" sz="1600" dirty="0">
                <a:solidFill>
                  <a:prstClr val="white"/>
                </a:solidFill>
                <a:latin typeface="DM Sans"/>
                <a:ea typeface="Calibri" panose="020F0502020204030204" pitchFamily="34" charset="0"/>
                <a:cs typeface="Arial" panose="020B0604020202020204" pitchFamily="34" charset="0"/>
              </a:rPr>
              <a:t>“…provided us with a general, basic understanding of what work environment efforts are all about […] it has not been handled very clearly. So, we immediately felt, oh, wow, this is important and valuable, we really need to think things through, something needs to happen at the school.</a:t>
            </a:r>
            <a:endParaRPr lang="sv-SE" sz="1600" dirty="0">
              <a:solidFill>
                <a:prstClr val="white"/>
              </a:solidFill>
              <a:latin typeface="DM Sans"/>
              <a:ea typeface="Calibri" panose="020F0502020204030204" pitchFamily="34" charset="0"/>
              <a:cs typeface="Arial" panose="020B0604020202020204" pitchFamily="34" charset="0"/>
            </a:endParaRPr>
          </a:p>
        </p:txBody>
      </p:sp>
      <p:sp>
        <p:nvSpPr>
          <p:cNvPr id="8" name="Rektangel: rundade hörn 7">
            <a:extLst>
              <a:ext uri="{FF2B5EF4-FFF2-40B4-BE49-F238E27FC236}">
                <a16:creationId xmlns:a16="http://schemas.microsoft.com/office/drawing/2014/main" id="{E8C3F9AF-5ADC-E064-9965-AFE5DA2E553E}"/>
              </a:ext>
            </a:extLst>
          </p:cNvPr>
          <p:cNvSpPr/>
          <p:nvPr/>
        </p:nvSpPr>
        <p:spPr bwMode="auto">
          <a:xfrm>
            <a:off x="12714268" y="1337381"/>
            <a:ext cx="2694767" cy="5006833"/>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867" b="1" u="sng" dirty="0">
                <a:solidFill>
                  <a:prstClr val="white"/>
                </a:solidFill>
                <a:latin typeface="DM Sans"/>
                <a:ea typeface="Calibri" panose="020F0502020204030204" pitchFamily="34" charset="0"/>
              </a:rPr>
              <a:t>Staff involvement</a:t>
            </a:r>
            <a:br>
              <a:rPr lang="en-US" sz="1867" dirty="0">
                <a:solidFill>
                  <a:prstClr val="white"/>
                </a:solidFill>
                <a:latin typeface="DM Sans"/>
                <a:ea typeface="Calibri" panose="020F0502020204030204" pitchFamily="34" charset="0"/>
              </a:rPr>
            </a:br>
            <a:r>
              <a:rPr lang="en-US" sz="1867" dirty="0">
                <a:solidFill>
                  <a:prstClr val="white"/>
                </a:solidFill>
                <a:latin typeface="DM Sans"/>
                <a:ea typeface="Calibri" panose="020F0502020204030204" pitchFamily="34" charset="0"/>
              </a:rPr>
              <a:t>When we attended the educational meeting, it was only us in the school management from our school… So, we did not really have any counterpart or collaborative partner, it was just us. I would say that we did not really get anywhere during that day. </a:t>
            </a:r>
            <a:endParaRPr lang="en-US" sz="1333" dirty="0">
              <a:solidFill>
                <a:prstClr val="white"/>
              </a:solidFill>
              <a:latin typeface="DM Sans"/>
            </a:endParaRPr>
          </a:p>
        </p:txBody>
      </p:sp>
      <p:sp>
        <p:nvSpPr>
          <p:cNvPr id="20" name="Rubrik 1">
            <a:extLst>
              <a:ext uri="{FF2B5EF4-FFF2-40B4-BE49-F238E27FC236}">
                <a16:creationId xmlns:a16="http://schemas.microsoft.com/office/drawing/2014/main" id="{F5E34729-87F4-6366-1DE5-34B434BA102F}"/>
              </a:ext>
            </a:extLst>
          </p:cNvPr>
          <p:cNvSpPr>
            <a:spLocks noGrp="1"/>
          </p:cNvSpPr>
          <p:nvPr>
            <p:ph type="title"/>
          </p:nvPr>
        </p:nvSpPr>
        <p:spPr>
          <a:xfrm>
            <a:off x="341296" y="452669"/>
            <a:ext cx="11509393" cy="1143000"/>
          </a:xfrm>
        </p:spPr>
        <p:txBody>
          <a:bodyPr wrap="square" anchor="t">
            <a:normAutofit/>
          </a:bodyPr>
          <a:lstStyle/>
          <a:p>
            <a:r>
              <a:rPr lang="en-US" dirty="0"/>
              <a:t>Results – Educational Meeting</a:t>
            </a:r>
          </a:p>
        </p:txBody>
      </p:sp>
      <p:sp>
        <p:nvSpPr>
          <p:cNvPr id="4" name="Rektangel: rundade hörn 3">
            <a:extLst>
              <a:ext uri="{FF2B5EF4-FFF2-40B4-BE49-F238E27FC236}">
                <a16:creationId xmlns:a16="http://schemas.microsoft.com/office/drawing/2014/main" id="{C2987BC8-CACA-49A9-51BF-616614AC7C73}"/>
              </a:ext>
            </a:extLst>
          </p:cNvPr>
          <p:cNvSpPr/>
          <p:nvPr/>
        </p:nvSpPr>
        <p:spPr bwMode="auto">
          <a:xfrm>
            <a:off x="12658035" y="1275123"/>
            <a:ext cx="2654989" cy="5034197"/>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u="sng" dirty="0">
                <a:solidFill>
                  <a:prstClr val="white"/>
                </a:solidFill>
                <a:latin typeface="DM Sans"/>
              </a:rPr>
              <a:t>Knowledge</a:t>
            </a:r>
            <a:br>
              <a:rPr lang="en-US" sz="1600" dirty="0">
                <a:solidFill>
                  <a:prstClr val="white"/>
                </a:solidFill>
                <a:latin typeface="DM Sans"/>
              </a:rPr>
            </a:br>
            <a:r>
              <a:rPr lang="en-US" sz="1600" dirty="0">
                <a:solidFill>
                  <a:prstClr val="white"/>
                </a:solidFill>
                <a:latin typeface="DM Sans"/>
              </a:rPr>
              <a:t>The educational meeting</a:t>
            </a:r>
            <a:br>
              <a:rPr lang="en-US" sz="1600" dirty="0">
                <a:solidFill>
                  <a:prstClr val="white"/>
                </a:solidFill>
                <a:latin typeface="DM Sans"/>
              </a:rPr>
            </a:br>
            <a:r>
              <a:rPr lang="en-US" sz="1600" dirty="0">
                <a:solidFill>
                  <a:prstClr val="white"/>
                </a:solidFill>
                <a:latin typeface="DM Sans"/>
              </a:rPr>
              <a:t>“…was good and broke down this work, which in itself is quite difficult, scattered, when it comes to the organizational and social factors that is connected to mental ill-health and so on. So, it became graspable in some way to… to get forms around how to work with it.” </a:t>
            </a:r>
            <a:br>
              <a:rPr lang="en-US" sz="1067" dirty="0">
                <a:solidFill>
                  <a:prstClr val="white"/>
                </a:solidFill>
                <a:latin typeface="DM Sans"/>
              </a:rPr>
            </a:br>
            <a:endParaRPr lang="en-US" sz="533" dirty="0">
              <a:solidFill>
                <a:prstClr val="white"/>
              </a:solidFill>
              <a:latin typeface="DM Sans"/>
            </a:endParaRPr>
          </a:p>
        </p:txBody>
      </p:sp>
    </p:spTree>
    <p:extLst>
      <p:ext uri="{BB962C8B-B14F-4D97-AF65-F5344CB8AC3E}">
        <p14:creationId xmlns:p14="http://schemas.microsoft.com/office/powerpoint/2010/main" val="1167184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48BEF-A55F-00E8-84E0-66B7901AEE71}"/>
            </a:ext>
          </a:extLst>
        </p:cNvPr>
        <p:cNvGrpSpPr/>
        <p:nvPr/>
      </p:nvGrpSpPr>
      <p:grpSpPr>
        <a:xfrm>
          <a:off x="0" y="0"/>
          <a:ext cx="0" cy="0"/>
          <a:chOff x="0" y="0"/>
          <a:chExt cx="0" cy="0"/>
        </a:xfrm>
      </p:grpSpPr>
      <p:grpSp>
        <p:nvGrpSpPr>
          <p:cNvPr id="82" name="Grupp 81">
            <a:extLst>
              <a:ext uri="{FF2B5EF4-FFF2-40B4-BE49-F238E27FC236}">
                <a16:creationId xmlns:a16="http://schemas.microsoft.com/office/drawing/2014/main" id="{A2C89C64-6D45-D479-ED5F-6329E6C6BBEB}"/>
              </a:ext>
            </a:extLst>
          </p:cNvPr>
          <p:cNvGrpSpPr/>
          <p:nvPr/>
        </p:nvGrpSpPr>
        <p:grpSpPr>
          <a:xfrm>
            <a:off x="6571092" y="561972"/>
            <a:ext cx="6204776" cy="6108613"/>
            <a:chOff x="3013952" y="756163"/>
            <a:chExt cx="4653582" cy="4581460"/>
          </a:xfrm>
          <a:solidFill>
            <a:srgbClr val="D2D2D2">
              <a:alpha val="20000"/>
            </a:srgbClr>
          </a:solidFill>
        </p:grpSpPr>
        <p:grpSp>
          <p:nvGrpSpPr>
            <p:cNvPr id="83" name="Bild 33" descr="En uppsättning med olika mönstrade cirklar">
              <a:extLst>
                <a:ext uri="{FF2B5EF4-FFF2-40B4-BE49-F238E27FC236}">
                  <a16:creationId xmlns:a16="http://schemas.microsoft.com/office/drawing/2014/main" id="{208ECD69-C9B7-7643-422E-5537F92CEE42}"/>
                </a:ext>
              </a:extLst>
            </p:cNvPr>
            <p:cNvGrpSpPr/>
            <p:nvPr/>
          </p:nvGrpSpPr>
          <p:grpSpPr>
            <a:xfrm>
              <a:off x="5380871" y="2818576"/>
              <a:ext cx="2286663" cy="2286663"/>
              <a:chOff x="5380871" y="2818576"/>
              <a:chExt cx="2286663" cy="2286663"/>
            </a:xfrm>
            <a:grpFill/>
          </p:grpSpPr>
          <p:sp>
            <p:nvSpPr>
              <p:cNvPr id="147" name="Frihandsfigur: Form 146">
                <a:extLst>
                  <a:ext uri="{FF2B5EF4-FFF2-40B4-BE49-F238E27FC236}">
                    <a16:creationId xmlns:a16="http://schemas.microsoft.com/office/drawing/2014/main" id="{222E595B-7AB8-043B-122E-725D4DF893C7}"/>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8" name="Frihandsfigur: Form 147">
                <a:extLst>
                  <a:ext uri="{FF2B5EF4-FFF2-40B4-BE49-F238E27FC236}">
                    <a16:creationId xmlns:a16="http://schemas.microsoft.com/office/drawing/2014/main" id="{6761910A-03F5-5A84-EEBA-741BC2EDBD9F}"/>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9" name="Frihandsfigur: Form 148">
                <a:extLst>
                  <a:ext uri="{FF2B5EF4-FFF2-40B4-BE49-F238E27FC236}">
                    <a16:creationId xmlns:a16="http://schemas.microsoft.com/office/drawing/2014/main" id="{0A9C67AE-C25A-F6BC-7C7A-7704C91C8A64}"/>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0" name="Frihandsfigur: Form 149">
                <a:extLst>
                  <a:ext uri="{FF2B5EF4-FFF2-40B4-BE49-F238E27FC236}">
                    <a16:creationId xmlns:a16="http://schemas.microsoft.com/office/drawing/2014/main" id="{351542D4-29A2-0D95-9591-493F5760D5DF}"/>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1" name="Frihandsfigur: Form 150">
                <a:extLst>
                  <a:ext uri="{FF2B5EF4-FFF2-40B4-BE49-F238E27FC236}">
                    <a16:creationId xmlns:a16="http://schemas.microsoft.com/office/drawing/2014/main" id="{4E64D6BF-ECFF-9C74-5C99-8C1D3BE8AFBA}"/>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2" name="Frihandsfigur: Form 151">
                <a:extLst>
                  <a:ext uri="{FF2B5EF4-FFF2-40B4-BE49-F238E27FC236}">
                    <a16:creationId xmlns:a16="http://schemas.microsoft.com/office/drawing/2014/main" id="{182A2E73-8955-1241-6670-D77BB3041030}"/>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3" name="Frihandsfigur: Form 152">
                <a:extLst>
                  <a:ext uri="{FF2B5EF4-FFF2-40B4-BE49-F238E27FC236}">
                    <a16:creationId xmlns:a16="http://schemas.microsoft.com/office/drawing/2014/main" id="{241C96E3-9BAE-C7E4-E3F3-5D6FA7C92F51}"/>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4" name="Frihandsfigur: Form 153">
                <a:extLst>
                  <a:ext uri="{FF2B5EF4-FFF2-40B4-BE49-F238E27FC236}">
                    <a16:creationId xmlns:a16="http://schemas.microsoft.com/office/drawing/2014/main" id="{3625435C-D814-1B6D-3437-7DDEEF9CD779}"/>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5" name="Frihandsfigur: Form 154">
                <a:extLst>
                  <a:ext uri="{FF2B5EF4-FFF2-40B4-BE49-F238E27FC236}">
                    <a16:creationId xmlns:a16="http://schemas.microsoft.com/office/drawing/2014/main" id="{38583E68-8B0D-EE2D-09B1-92AEEE52A94D}"/>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6" name="Frihandsfigur: Form 155">
                <a:extLst>
                  <a:ext uri="{FF2B5EF4-FFF2-40B4-BE49-F238E27FC236}">
                    <a16:creationId xmlns:a16="http://schemas.microsoft.com/office/drawing/2014/main" id="{C5756FDB-E587-8F65-087A-7A1F0FF7EC5D}"/>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7" name="Frihandsfigur: Form 156">
                <a:extLst>
                  <a:ext uri="{FF2B5EF4-FFF2-40B4-BE49-F238E27FC236}">
                    <a16:creationId xmlns:a16="http://schemas.microsoft.com/office/drawing/2014/main" id="{BA6DF2E5-AFA4-4E01-0E1B-3C8368741BE6}"/>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8" name="Frihandsfigur: Form 157">
                <a:extLst>
                  <a:ext uri="{FF2B5EF4-FFF2-40B4-BE49-F238E27FC236}">
                    <a16:creationId xmlns:a16="http://schemas.microsoft.com/office/drawing/2014/main" id="{5F355D00-B28E-5EA6-93D1-20057881F204}"/>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9" name="Frihandsfigur: Form 158">
                <a:extLst>
                  <a:ext uri="{FF2B5EF4-FFF2-40B4-BE49-F238E27FC236}">
                    <a16:creationId xmlns:a16="http://schemas.microsoft.com/office/drawing/2014/main" id="{7126DFA7-9F5C-76AD-21DA-83D124DE0AFE}"/>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0" name="Frihandsfigur: Form 159">
                <a:extLst>
                  <a:ext uri="{FF2B5EF4-FFF2-40B4-BE49-F238E27FC236}">
                    <a16:creationId xmlns:a16="http://schemas.microsoft.com/office/drawing/2014/main" id="{148B8A87-C631-1CAA-E854-283972D68A1E}"/>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1" name="Frihandsfigur: Form 160">
                <a:extLst>
                  <a:ext uri="{FF2B5EF4-FFF2-40B4-BE49-F238E27FC236}">
                    <a16:creationId xmlns:a16="http://schemas.microsoft.com/office/drawing/2014/main" id="{5AD188B1-86DD-18EE-7750-981422CC0842}"/>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2" name="Frihandsfigur: Form 161">
                <a:extLst>
                  <a:ext uri="{FF2B5EF4-FFF2-40B4-BE49-F238E27FC236}">
                    <a16:creationId xmlns:a16="http://schemas.microsoft.com/office/drawing/2014/main" id="{C8C41518-0C53-8CAA-CF53-80798DA1F195}"/>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3" name="Frihandsfigur: Form 162">
                <a:extLst>
                  <a:ext uri="{FF2B5EF4-FFF2-40B4-BE49-F238E27FC236}">
                    <a16:creationId xmlns:a16="http://schemas.microsoft.com/office/drawing/2014/main" id="{FC55A3FE-E9B7-FDC9-6DD3-D7DBB81B174D}"/>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4" name="Frihandsfigur: Form 163">
                <a:extLst>
                  <a:ext uri="{FF2B5EF4-FFF2-40B4-BE49-F238E27FC236}">
                    <a16:creationId xmlns:a16="http://schemas.microsoft.com/office/drawing/2014/main" id="{67FA32A4-CDDC-47C9-DB9E-B748C6CEED57}"/>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5" name="Frihandsfigur: Form 164">
                <a:extLst>
                  <a:ext uri="{FF2B5EF4-FFF2-40B4-BE49-F238E27FC236}">
                    <a16:creationId xmlns:a16="http://schemas.microsoft.com/office/drawing/2014/main" id="{15646CC8-E1C1-8539-075E-94DFC475F6A0}"/>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6" name="Frihandsfigur: Form 165">
                <a:extLst>
                  <a:ext uri="{FF2B5EF4-FFF2-40B4-BE49-F238E27FC236}">
                    <a16:creationId xmlns:a16="http://schemas.microsoft.com/office/drawing/2014/main" id="{F76EFE0E-7246-AD18-3A58-9EAA4484E6C5}"/>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7" name="Frihandsfigur: Form 166">
                <a:extLst>
                  <a:ext uri="{FF2B5EF4-FFF2-40B4-BE49-F238E27FC236}">
                    <a16:creationId xmlns:a16="http://schemas.microsoft.com/office/drawing/2014/main" id="{8360835E-ADC7-A2A5-87B2-E3B804B9DBCB}"/>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8" name="Frihandsfigur: Form 167">
                <a:extLst>
                  <a:ext uri="{FF2B5EF4-FFF2-40B4-BE49-F238E27FC236}">
                    <a16:creationId xmlns:a16="http://schemas.microsoft.com/office/drawing/2014/main" id="{FB711C14-2A7A-CC9B-91FE-50B1E58B764C}"/>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9" name="Frihandsfigur: Form 168">
                <a:extLst>
                  <a:ext uri="{FF2B5EF4-FFF2-40B4-BE49-F238E27FC236}">
                    <a16:creationId xmlns:a16="http://schemas.microsoft.com/office/drawing/2014/main" id="{4C410962-449C-C207-19A4-0BDB6045E228}"/>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0" name="Frihandsfigur: Form 169">
                <a:extLst>
                  <a:ext uri="{FF2B5EF4-FFF2-40B4-BE49-F238E27FC236}">
                    <a16:creationId xmlns:a16="http://schemas.microsoft.com/office/drawing/2014/main" id="{BFD4C9CF-F258-2CB6-CDC4-6F05E126DFF3}"/>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1" name="Frihandsfigur: Form 170">
                <a:extLst>
                  <a:ext uri="{FF2B5EF4-FFF2-40B4-BE49-F238E27FC236}">
                    <a16:creationId xmlns:a16="http://schemas.microsoft.com/office/drawing/2014/main" id="{031E7BBD-836C-8805-68A2-20C3633B0689}"/>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2" name="Frihandsfigur: Form 171">
                <a:extLst>
                  <a:ext uri="{FF2B5EF4-FFF2-40B4-BE49-F238E27FC236}">
                    <a16:creationId xmlns:a16="http://schemas.microsoft.com/office/drawing/2014/main" id="{6EE09CFA-BFDE-9EBA-9109-01DA2B742E1D}"/>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3" name="Frihandsfigur: Form 172">
                <a:extLst>
                  <a:ext uri="{FF2B5EF4-FFF2-40B4-BE49-F238E27FC236}">
                    <a16:creationId xmlns:a16="http://schemas.microsoft.com/office/drawing/2014/main" id="{E4BA3FFB-2636-94BD-92AB-50114AEB3243}"/>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84" name="Frihandsfigur: Form 83">
              <a:extLst>
                <a:ext uri="{FF2B5EF4-FFF2-40B4-BE49-F238E27FC236}">
                  <a16:creationId xmlns:a16="http://schemas.microsoft.com/office/drawing/2014/main" id="{2B263F23-A712-0999-80E5-7007F09A551A}"/>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08D1C62E-BDFA-25A4-2A5A-A99B9566BDE1}"/>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6" name="Frihandsfigur: Form 85">
              <a:extLst>
                <a:ext uri="{FF2B5EF4-FFF2-40B4-BE49-F238E27FC236}">
                  <a16:creationId xmlns:a16="http://schemas.microsoft.com/office/drawing/2014/main" id="{DDC62111-35E8-CFA5-D4B7-DF8D86D84C1E}"/>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87" name="Bild 33" descr="En uppsättning med olika mönstrade cirklar">
              <a:extLst>
                <a:ext uri="{FF2B5EF4-FFF2-40B4-BE49-F238E27FC236}">
                  <a16:creationId xmlns:a16="http://schemas.microsoft.com/office/drawing/2014/main" id="{DB5E6849-0283-5745-07E8-F1D38958C9AB}"/>
                </a:ext>
              </a:extLst>
            </p:cNvPr>
            <p:cNvGrpSpPr/>
            <p:nvPr/>
          </p:nvGrpSpPr>
          <p:grpSpPr>
            <a:xfrm>
              <a:off x="3013952" y="2999236"/>
              <a:ext cx="2287553" cy="2287553"/>
              <a:chOff x="3013952" y="2999236"/>
              <a:chExt cx="2287553" cy="2287553"/>
            </a:xfrm>
            <a:grpFill/>
          </p:grpSpPr>
          <p:sp>
            <p:nvSpPr>
              <p:cNvPr id="104" name="Frihandsfigur: Form 103">
                <a:extLst>
                  <a:ext uri="{FF2B5EF4-FFF2-40B4-BE49-F238E27FC236}">
                    <a16:creationId xmlns:a16="http://schemas.microsoft.com/office/drawing/2014/main" id="{3849FCF5-6797-894B-051E-8D2C935572D4}"/>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5" name="Frihandsfigur: Form 104">
                <a:extLst>
                  <a:ext uri="{FF2B5EF4-FFF2-40B4-BE49-F238E27FC236}">
                    <a16:creationId xmlns:a16="http://schemas.microsoft.com/office/drawing/2014/main" id="{F82E9C37-E21B-7C9A-0706-822A08087A45}"/>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6" name="Frihandsfigur: Form 105">
                <a:extLst>
                  <a:ext uri="{FF2B5EF4-FFF2-40B4-BE49-F238E27FC236}">
                    <a16:creationId xmlns:a16="http://schemas.microsoft.com/office/drawing/2014/main" id="{4FBDC07C-5623-1277-B799-D05174348FB0}"/>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7" name="Frihandsfigur: Form 106">
                <a:extLst>
                  <a:ext uri="{FF2B5EF4-FFF2-40B4-BE49-F238E27FC236}">
                    <a16:creationId xmlns:a16="http://schemas.microsoft.com/office/drawing/2014/main" id="{8908261D-DFC5-10D0-1685-B7BFE852BF67}"/>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8" name="Frihandsfigur: Form 107">
                <a:extLst>
                  <a:ext uri="{FF2B5EF4-FFF2-40B4-BE49-F238E27FC236}">
                    <a16:creationId xmlns:a16="http://schemas.microsoft.com/office/drawing/2014/main" id="{D6FE842C-1B86-6782-E59A-D45E6E033D01}"/>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9" name="Frihandsfigur: Form 108">
                <a:extLst>
                  <a:ext uri="{FF2B5EF4-FFF2-40B4-BE49-F238E27FC236}">
                    <a16:creationId xmlns:a16="http://schemas.microsoft.com/office/drawing/2014/main" id="{DCE6AFB5-0F76-E291-760B-231E8BA66D90}"/>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0" name="Frihandsfigur: Form 109">
                <a:extLst>
                  <a:ext uri="{FF2B5EF4-FFF2-40B4-BE49-F238E27FC236}">
                    <a16:creationId xmlns:a16="http://schemas.microsoft.com/office/drawing/2014/main" id="{056F3ADC-9394-E791-1C6A-CE29A289D09E}"/>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1" name="Frihandsfigur: Form 110">
                <a:extLst>
                  <a:ext uri="{FF2B5EF4-FFF2-40B4-BE49-F238E27FC236}">
                    <a16:creationId xmlns:a16="http://schemas.microsoft.com/office/drawing/2014/main" id="{575C146A-41A8-C737-3898-E47507FC1BE2}"/>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2" name="Frihandsfigur: Form 111">
                <a:extLst>
                  <a:ext uri="{FF2B5EF4-FFF2-40B4-BE49-F238E27FC236}">
                    <a16:creationId xmlns:a16="http://schemas.microsoft.com/office/drawing/2014/main" id="{F4D3A0F8-A13A-83BA-AC4C-E90AFEE23C4E}"/>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3" name="Frihandsfigur: Form 112">
                <a:extLst>
                  <a:ext uri="{FF2B5EF4-FFF2-40B4-BE49-F238E27FC236}">
                    <a16:creationId xmlns:a16="http://schemas.microsoft.com/office/drawing/2014/main" id="{66201229-45B7-E4CC-7E17-AAEC978DFB7C}"/>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4" name="Frihandsfigur: Form 113">
                <a:extLst>
                  <a:ext uri="{FF2B5EF4-FFF2-40B4-BE49-F238E27FC236}">
                    <a16:creationId xmlns:a16="http://schemas.microsoft.com/office/drawing/2014/main" id="{76807555-308E-C590-D384-C799E5DC82C1}"/>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5" name="Frihandsfigur: Form 114">
                <a:extLst>
                  <a:ext uri="{FF2B5EF4-FFF2-40B4-BE49-F238E27FC236}">
                    <a16:creationId xmlns:a16="http://schemas.microsoft.com/office/drawing/2014/main" id="{8B672CFD-2D64-343B-BAEA-B6A5AF0AE16E}"/>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6" name="Frihandsfigur: Form 115">
                <a:extLst>
                  <a:ext uri="{FF2B5EF4-FFF2-40B4-BE49-F238E27FC236}">
                    <a16:creationId xmlns:a16="http://schemas.microsoft.com/office/drawing/2014/main" id="{C6D41310-A8D8-4297-080F-C722E34B1BEC}"/>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7" name="Frihandsfigur: Form 116">
                <a:extLst>
                  <a:ext uri="{FF2B5EF4-FFF2-40B4-BE49-F238E27FC236}">
                    <a16:creationId xmlns:a16="http://schemas.microsoft.com/office/drawing/2014/main" id="{2C85E7F0-C5F6-1885-8A09-ADEFEFCBCE18}"/>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8" name="Frihandsfigur: Form 117">
                <a:extLst>
                  <a:ext uri="{FF2B5EF4-FFF2-40B4-BE49-F238E27FC236}">
                    <a16:creationId xmlns:a16="http://schemas.microsoft.com/office/drawing/2014/main" id="{B83A542C-6C23-1CC5-FC06-C0CF6D73A32F}"/>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9" name="Frihandsfigur: Form 118">
                <a:extLst>
                  <a:ext uri="{FF2B5EF4-FFF2-40B4-BE49-F238E27FC236}">
                    <a16:creationId xmlns:a16="http://schemas.microsoft.com/office/drawing/2014/main" id="{219F5162-30C9-507E-6A07-97241880EC32}"/>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0" name="Frihandsfigur: Form 119">
                <a:extLst>
                  <a:ext uri="{FF2B5EF4-FFF2-40B4-BE49-F238E27FC236}">
                    <a16:creationId xmlns:a16="http://schemas.microsoft.com/office/drawing/2014/main" id="{6D8F1FF6-9603-1FFF-739C-5D84CE3D14BE}"/>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1" name="Frihandsfigur: Form 120">
                <a:extLst>
                  <a:ext uri="{FF2B5EF4-FFF2-40B4-BE49-F238E27FC236}">
                    <a16:creationId xmlns:a16="http://schemas.microsoft.com/office/drawing/2014/main" id="{F2543E02-5002-0A97-3B59-AF1AB687D55B}"/>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2" name="Frihandsfigur: Form 121">
                <a:extLst>
                  <a:ext uri="{FF2B5EF4-FFF2-40B4-BE49-F238E27FC236}">
                    <a16:creationId xmlns:a16="http://schemas.microsoft.com/office/drawing/2014/main" id="{7E82B0B4-C0AC-A344-D7FC-09D0B1BF4D37}"/>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3" name="Frihandsfigur: Form 122">
                <a:extLst>
                  <a:ext uri="{FF2B5EF4-FFF2-40B4-BE49-F238E27FC236}">
                    <a16:creationId xmlns:a16="http://schemas.microsoft.com/office/drawing/2014/main" id="{32FBDA5F-F0E0-0CA6-F489-70CE714CCDEE}"/>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4" name="Frihandsfigur: Form 123">
                <a:extLst>
                  <a:ext uri="{FF2B5EF4-FFF2-40B4-BE49-F238E27FC236}">
                    <a16:creationId xmlns:a16="http://schemas.microsoft.com/office/drawing/2014/main" id="{8BD52769-4CEB-4BA9-8C2A-BDFB26667AED}"/>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5" name="Frihandsfigur: Form 124">
                <a:extLst>
                  <a:ext uri="{FF2B5EF4-FFF2-40B4-BE49-F238E27FC236}">
                    <a16:creationId xmlns:a16="http://schemas.microsoft.com/office/drawing/2014/main" id="{393B1234-85FE-68B7-E391-A793C5406B05}"/>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6" name="Frihandsfigur: Form 125">
                <a:extLst>
                  <a:ext uri="{FF2B5EF4-FFF2-40B4-BE49-F238E27FC236}">
                    <a16:creationId xmlns:a16="http://schemas.microsoft.com/office/drawing/2014/main" id="{2A0E8FE5-381B-9E8B-3A3C-4A99551096BD}"/>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7" name="Frihandsfigur: Form 126">
                <a:extLst>
                  <a:ext uri="{FF2B5EF4-FFF2-40B4-BE49-F238E27FC236}">
                    <a16:creationId xmlns:a16="http://schemas.microsoft.com/office/drawing/2014/main" id="{B39B0C66-5FE1-5305-E0B8-82ADDA620F4F}"/>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8" name="Frihandsfigur: Form 127">
                <a:extLst>
                  <a:ext uri="{FF2B5EF4-FFF2-40B4-BE49-F238E27FC236}">
                    <a16:creationId xmlns:a16="http://schemas.microsoft.com/office/drawing/2014/main" id="{1330A007-DC0A-94F8-354B-014A8359888C}"/>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9" name="Frihandsfigur: Form 128">
                <a:extLst>
                  <a:ext uri="{FF2B5EF4-FFF2-40B4-BE49-F238E27FC236}">
                    <a16:creationId xmlns:a16="http://schemas.microsoft.com/office/drawing/2014/main" id="{449E8BC7-F591-0FF1-0E09-539CEEEFCD55}"/>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0" name="Frihandsfigur: Form 129">
                <a:extLst>
                  <a:ext uri="{FF2B5EF4-FFF2-40B4-BE49-F238E27FC236}">
                    <a16:creationId xmlns:a16="http://schemas.microsoft.com/office/drawing/2014/main" id="{C9FFC8A2-E62A-E1F1-C2BC-61C9C1A119D8}"/>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1" name="Frihandsfigur: Form 130">
                <a:extLst>
                  <a:ext uri="{FF2B5EF4-FFF2-40B4-BE49-F238E27FC236}">
                    <a16:creationId xmlns:a16="http://schemas.microsoft.com/office/drawing/2014/main" id="{2D207945-CDF4-2B38-B58A-A9EDE6158DA2}"/>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2" name="Frihandsfigur: Form 131">
                <a:extLst>
                  <a:ext uri="{FF2B5EF4-FFF2-40B4-BE49-F238E27FC236}">
                    <a16:creationId xmlns:a16="http://schemas.microsoft.com/office/drawing/2014/main" id="{7D50ADD9-1CF2-F656-9FA9-96BFD700EAD6}"/>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3" name="Frihandsfigur: Form 132">
                <a:extLst>
                  <a:ext uri="{FF2B5EF4-FFF2-40B4-BE49-F238E27FC236}">
                    <a16:creationId xmlns:a16="http://schemas.microsoft.com/office/drawing/2014/main" id="{E6B484CC-2D3E-1674-97E2-B14D91609DB8}"/>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4" name="Frihandsfigur: Form 133">
                <a:extLst>
                  <a:ext uri="{FF2B5EF4-FFF2-40B4-BE49-F238E27FC236}">
                    <a16:creationId xmlns:a16="http://schemas.microsoft.com/office/drawing/2014/main" id="{468F5507-5ABB-168C-738B-568040C0D141}"/>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5" name="Frihandsfigur: Form 134">
                <a:extLst>
                  <a:ext uri="{FF2B5EF4-FFF2-40B4-BE49-F238E27FC236}">
                    <a16:creationId xmlns:a16="http://schemas.microsoft.com/office/drawing/2014/main" id="{4BBC6EC7-D471-3627-5435-3583AD9C0DCA}"/>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6" name="Frihandsfigur: Form 135">
                <a:extLst>
                  <a:ext uri="{FF2B5EF4-FFF2-40B4-BE49-F238E27FC236}">
                    <a16:creationId xmlns:a16="http://schemas.microsoft.com/office/drawing/2014/main" id="{31EF9154-A5D2-04B1-CAB3-9CF72C094441}"/>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7" name="Frihandsfigur: Form 136">
                <a:extLst>
                  <a:ext uri="{FF2B5EF4-FFF2-40B4-BE49-F238E27FC236}">
                    <a16:creationId xmlns:a16="http://schemas.microsoft.com/office/drawing/2014/main" id="{F5FADCF2-1C34-57BB-2998-1FB160663BC8}"/>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8" name="Frihandsfigur: Form 137">
                <a:extLst>
                  <a:ext uri="{FF2B5EF4-FFF2-40B4-BE49-F238E27FC236}">
                    <a16:creationId xmlns:a16="http://schemas.microsoft.com/office/drawing/2014/main" id="{319F0558-EAD8-6003-D9A2-0AD43BC1923F}"/>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9" name="Frihandsfigur: Form 138">
                <a:extLst>
                  <a:ext uri="{FF2B5EF4-FFF2-40B4-BE49-F238E27FC236}">
                    <a16:creationId xmlns:a16="http://schemas.microsoft.com/office/drawing/2014/main" id="{81B7A140-CE95-4A9C-8B4F-F2341498230A}"/>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0" name="Frihandsfigur: Form 139">
                <a:extLst>
                  <a:ext uri="{FF2B5EF4-FFF2-40B4-BE49-F238E27FC236}">
                    <a16:creationId xmlns:a16="http://schemas.microsoft.com/office/drawing/2014/main" id="{F78310B5-B532-5E51-2640-9DD33CCF6C08}"/>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1" name="Frihandsfigur: Form 140">
                <a:extLst>
                  <a:ext uri="{FF2B5EF4-FFF2-40B4-BE49-F238E27FC236}">
                    <a16:creationId xmlns:a16="http://schemas.microsoft.com/office/drawing/2014/main" id="{7909513C-98BF-94C7-5339-3E349FB12EA9}"/>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2" name="Frihandsfigur: Form 141">
                <a:extLst>
                  <a:ext uri="{FF2B5EF4-FFF2-40B4-BE49-F238E27FC236}">
                    <a16:creationId xmlns:a16="http://schemas.microsoft.com/office/drawing/2014/main" id="{2A8614AC-2CF7-78B7-7D7B-E461922BD7C7}"/>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3" name="Frihandsfigur: Form 142">
                <a:extLst>
                  <a:ext uri="{FF2B5EF4-FFF2-40B4-BE49-F238E27FC236}">
                    <a16:creationId xmlns:a16="http://schemas.microsoft.com/office/drawing/2014/main" id="{28FBE8B7-049F-BCCB-C3F3-31435DC3A4D1}"/>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4" name="Frihandsfigur: Form 143">
                <a:extLst>
                  <a:ext uri="{FF2B5EF4-FFF2-40B4-BE49-F238E27FC236}">
                    <a16:creationId xmlns:a16="http://schemas.microsoft.com/office/drawing/2014/main" id="{F11B6938-863C-C27E-7090-8351509C3BDE}"/>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5" name="Frihandsfigur: Form 144">
                <a:extLst>
                  <a:ext uri="{FF2B5EF4-FFF2-40B4-BE49-F238E27FC236}">
                    <a16:creationId xmlns:a16="http://schemas.microsoft.com/office/drawing/2014/main" id="{6EA94A23-B732-C588-3CB7-B4DD27BB9E86}"/>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6" name="Frihandsfigur: Form 145">
                <a:extLst>
                  <a:ext uri="{FF2B5EF4-FFF2-40B4-BE49-F238E27FC236}">
                    <a16:creationId xmlns:a16="http://schemas.microsoft.com/office/drawing/2014/main" id="{B4BF71B9-0C03-FF3B-8013-32CAE4CF4934}"/>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88" name="Bild 33" descr="En uppsättning med olika mönstrade cirklar">
              <a:extLst>
                <a:ext uri="{FF2B5EF4-FFF2-40B4-BE49-F238E27FC236}">
                  <a16:creationId xmlns:a16="http://schemas.microsoft.com/office/drawing/2014/main" id="{93FAFA9C-7ADE-EA91-FCF3-C9446674AAD6}"/>
                </a:ext>
              </a:extLst>
            </p:cNvPr>
            <p:cNvGrpSpPr/>
            <p:nvPr/>
          </p:nvGrpSpPr>
          <p:grpSpPr>
            <a:xfrm>
              <a:off x="4100540" y="756163"/>
              <a:ext cx="2300261" cy="2300261"/>
              <a:chOff x="4100540" y="756163"/>
              <a:chExt cx="2300261" cy="2300261"/>
            </a:xfrm>
            <a:grpFill/>
          </p:grpSpPr>
          <p:sp>
            <p:nvSpPr>
              <p:cNvPr id="90" name="Frihandsfigur: Form 89">
                <a:extLst>
                  <a:ext uri="{FF2B5EF4-FFF2-40B4-BE49-F238E27FC236}">
                    <a16:creationId xmlns:a16="http://schemas.microsoft.com/office/drawing/2014/main" id="{4E9FFAE0-4A7E-6AED-897A-429808379701}"/>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3F425789-3D74-DCA4-F5E4-DF2D253386DA}"/>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7EB520E2-C827-3B60-6FE3-655B136216BE}"/>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AE1B9351-D90D-1FBA-A20B-829BD06DEC4E}"/>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2563B5EF-5E5F-503D-61FE-A8B66D97BDF2}"/>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D958CE3D-2029-22B2-DB19-6F307FBB1EB6}"/>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4EAC91DD-679A-52CC-7B4A-7A2F513EB027}"/>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E68AB841-BDDF-D38D-951F-D3895CDD9E27}"/>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8" name="Frihandsfigur: Form 97">
                <a:extLst>
                  <a:ext uri="{FF2B5EF4-FFF2-40B4-BE49-F238E27FC236}">
                    <a16:creationId xmlns:a16="http://schemas.microsoft.com/office/drawing/2014/main" id="{C96F3CED-93A4-F612-7622-04DD177C8E85}"/>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9" name="Frihandsfigur: Form 98">
                <a:extLst>
                  <a:ext uri="{FF2B5EF4-FFF2-40B4-BE49-F238E27FC236}">
                    <a16:creationId xmlns:a16="http://schemas.microsoft.com/office/drawing/2014/main" id="{9F663B31-7551-006B-406E-9EB9A273ECC7}"/>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0" name="Frihandsfigur: Form 99">
                <a:extLst>
                  <a:ext uri="{FF2B5EF4-FFF2-40B4-BE49-F238E27FC236}">
                    <a16:creationId xmlns:a16="http://schemas.microsoft.com/office/drawing/2014/main" id="{7CC5CC00-9345-20CE-8FD6-D1865461180E}"/>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1" name="Frihandsfigur: Form 100">
                <a:extLst>
                  <a:ext uri="{FF2B5EF4-FFF2-40B4-BE49-F238E27FC236}">
                    <a16:creationId xmlns:a16="http://schemas.microsoft.com/office/drawing/2014/main" id="{3BDC1C4B-07D7-154E-D106-BE59A0ED6287}"/>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2" name="Frihandsfigur: Form 101">
                <a:extLst>
                  <a:ext uri="{FF2B5EF4-FFF2-40B4-BE49-F238E27FC236}">
                    <a16:creationId xmlns:a16="http://schemas.microsoft.com/office/drawing/2014/main" id="{70E44310-38F6-D3EE-76AF-296FBF9CE0ED}"/>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3" name="Frihandsfigur: Form 102">
                <a:extLst>
                  <a:ext uri="{FF2B5EF4-FFF2-40B4-BE49-F238E27FC236}">
                    <a16:creationId xmlns:a16="http://schemas.microsoft.com/office/drawing/2014/main" id="{56377E11-AC3A-0DAE-B32E-991B05A66013}"/>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89" name="Frihandsfigur: Form 88">
              <a:extLst>
                <a:ext uri="{FF2B5EF4-FFF2-40B4-BE49-F238E27FC236}">
                  <a16:creationId xmlns:a16="http://schemas.microsoft.com/office/drawing/2014/main" id="{73016FBD-2953-FB47-03F5-08D0118A6876}"/>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79" name="Rektangel 78">
            <a:extLst>
              <a:ext uri="{FF2B5EF4-FFF2-40B4-BE49-F238E27FC236}">
                <a16:creationId xmlns:a16="http://schemas.microsoft.com/office/drawing/2014/main" id="{38460297-C3DE-085E-A0C3-EFC2D0916D1A}"/>
              </a:ext>
            </a:extLst>
          </p:cNvPr>
          <p:cNvSpPr/>
          <p:nvPr/>
        </p:nvSpPr>
        <p:spPr bwMode="auto">
          <a:xfrm>
            <a:off x="2741945" y="1289137"/>
            <a:ext cx="6720747" cy="3925784"/>
          </a:xfrm>
          <a:prstGeom prst="rect">
            <a:avLst/>
          </a:prstGeom>
          <a:no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grpSp>
        <p:nvGrpSpPr>
          <p:cNvPr id="24" name="Grupp 23">
            <a:extLst>
              <a:ext uri="{FF2B5EF4-FFF2-40B4-BE49-F238E27FC236}">
                <a16:creationId xmlns:a16="http://schemas.microsoft.com/office/drawing/2014/main" id="{B18D4274-11CE-74F4-185B-4BA544B24638}"/>
              </a:ext>
            </a:extLst>
          </p:cNvPr>
          <p:cNvGrpSpPr/>
          <p:nvPr/>
        </p:nvGrpSpPr>
        <p:grpSpPr>
          <a:xfrm>
            <a:off x="2847604" y="1383727"/>
            <a:ext cx="3931233" cy="3422240"/>
            <a:chOff x="2411759" y="1347614"/>
            <a:chExt cx="2088233" cy="1817860"/>
          </a:xfrm>
        </p:grpSpPr>
        <p:sp>
          <p:nvSpPr>
            <p:cNvPr id="14" name="Rektangel 13">
              <a:extLst>
                <a:ext uri="{FF2B5EF4-FFF2-40B4-BE49-F238E27FC236}">
                  <a16:creationId xmlns:a16="http://schemas.microsoft.com/office/drawing/2014/main" id="{4F7E8282-E68E-197A-25A6-3C55D375B4BA}"/>
                </a:ext>
              </a:extLst>
            </p:cNvPr>
            <p:cNvSpPr/>
            <p:nvPr/>
          </p:nvSpPr>
          <p:spPr bwMode="auto">
            <a:xfrm>
              <a:off x="2411760" y="1347614"/>
              <a:ext cx="2088232"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dirty="0">
                  <a:solidFill>
                    <a:prstClr val="black"/>
                  </a:solidFill>
                  <a:latin typeface="DM Sans"/>
                </a:rPr>
                <a:t>Causal Mechanism</a:t>
              </a:r>
            </a:p>
          </p:txBody>
        </p:sp>
        <p:sp>
          <p:nvSpPr>
            <p:cNvPr id="11" name="Rektangel 10">
              <a:extLst>
                <a:ext uri="{FF2B5EF4-FFF2-40B4-BE49-F238E27FC236}">
                  <a16:creationId xmlns:a16="http://schemas.microsoft.com/office/drawing/2014/main" id="{50E28FA6-2B9E-E48C-F948-10553381045A}"/>
                </a:ext>
              </a:extLst>
            </p:cNvPr>
            <p:cNvSpPr/>
            <p:nvPr/>
          </p:nvSpPr>
          <p:spPr bwMode="auto">
            <a:xfrm>
              <a:off x="2411759" y="1635646"/>
              <a:ext cx="1019885" cy="1529828"/>
            </a:xfrm>
            <a:prstGeom prst="rect">
              <a:avLst/>
            </a:prstGeom>
            <a:solidFill>
              <a:schemeClr val="bg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Calibri" panose="020F0502020204030204" pitchFamily="34" charset="0"/>
                </a:rPr>
                <a:t>Educators promote knowledge acquisition among implementers by them participating in the educational meeting and receiving educational content.</a:t>
              </a:r>
              <a:endParaRPr lang="en-US" sz="1400" dirty="0">
                <a:solidFill>
                  <a:prstClr val="black"/>
                </a:solidFill>
                <a:latin typeface="DM Sans"/>
              </a:endParaRPr>
            </a:p>
          </p:txBody>
        </p:sp>
        <p:sp>
          <p:nvSpPr>
            <p:cNvPr id="12" name="Rektangel 11">
              <a:extLst>
                <a:ext uri="{FF2B5EF4-FFF2-40B4-BE49-F238E27FC236}">
                  <a16:creationId xmlns:a16="http://schemas.microsoft.com/office/drawing/2014/main" id="{8382981C-4BFA-0B0D-44B8-F33B71C12EF4}"/>
                </a:ext>
              </a:extLst>
            </p:cNvPr>
            <p:cNvSpPr/>
            <p:nvPr/>
          </p:nvSpPr>
          <p:spPr bwMode="auto">
            <a:xfrm>
              <a:off x="3491880" y="1635646"/>
              <a:ext cx="1008112" cy="1529827"/>
            </a:xfrm>
            <a:prstGeom prst="rect">
              <a:avLst/>
            </a:prstGeom>
            <a:solidFill>
              <a:schemeClr val="bg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lnSpc>
                  <a:spcPct val="107000"/>
                </a:lnSpc>
                <a:spcBef>
                  <a:spcPct val="0"/>
                </a:spcBef>
                <a:spcAft>
                  <a:spcPts val="1067"/>
                </a:spcAft>
              </a:pPr>
              <a:r>
                <a:rPr lang="en-US" sz="1600" dirty="0">
                  <a:solidFill>
                    <a:prstClr val="black"/>
                  </a:solidFill>
                  <a:latin typeface="Times New Roman" panose="02020603050405020304" pitchFamily="18" charset="0"/>
                  <a:ea typeface="Calibri" panose="020F0502020204030204" pitchFamily="34" charset="0"/>
                  <a:cs typeface="Arial" panose="020B0604020202020204" pitchFamily="34" charset="0"/>
                </a:rPr>
                <a:t>Implementers form beliefs by reflecting on the current situation and the outcome expectancies of implementing the guideline because of the knowledge they have acquired.</a:t>
              </a:r>
              <a:endParaRPr lang="sv-SE" sz="16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23" name="Grupp 22">
            <a:extLst>
              <a:ext uri="{FF2B5EF4-FFF2-40B4-BE49-F238E27FC236}">
                <a16:creationId xmlns:a16="http://schemas.microsoft.com/office/drawing/2014/main" id="{293EBE70-E1D8-E496-7DD7-024A57C9002E}"/>
              </a:ext>
            </a:extLst>
          </p:cNvPr>
          <p:cNvGrpSpPr/>
          <p:nvPr/>
        </p:nvGrpSpPr>
        <p:grpSpPr>
          <a:xfrm>
            <a:off x="6914393" y="1383727"/>
            <a:ext cx="2217601" cy="3422240"/>
            <a:chOff x="4571998" y="1347614"/>
            <a:chExt cx="1177968" cy="1817860"/>
          </a:xfrm>
        </p:grpSpPr>
        <p:sp>
          <p:nvSpPr>
            <p:cNvPr id="18" name="Rektangel 17">
              <a:extLst>
                <a:ext uri="{FF2B5EF4-FFF2-40B4-BE49-F238E27FC236}">
                  <a16:creationId xmlns:a16="http://schemas.microsoft.com/office/drawing/2014/main" id="{CCF8362B-9587-D38C-4422-032FBAE423D5}"/>
                </a:ext>
              </a:extLst>
            </p:cNvPr>
            <p:cNvSpPr/>
            <p:nvPr/>
          </p:nvSpPr>
          <p:spPr bwMode="auto">
            <a:xfrm>
              <a:off x="4571999" y="1347614"/>
              <a:ext cx="1177967"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b="1" dirty="0">
                  <a:solidFill>
                    <a:prstClr val="black"/>
                  </a:solidFill>
                  <a:latin typeface="DM Sans"/>
                </a:rPr>
                <a:t>Y</a:t>
              </a:r>
              <a:r>
                <a:rPr lang="en-US" sz="2400" dirty="0">
                  <a:solidFill>
                    <a:prstClr val="black"/>
                  </a:solidFill>
                  <a:latin typeface="DM Sans"/>
                </a:rPr>
                <a:t> - Outcome</a:t>
              </a:r>
              <a:endParaRPr lang="en-US" sz="1867" dirty="0">
                <a:solidFill>
                  <a:prstClr val="black"/>
                </a:solidFill>
                <a:latin typeface="DM Sans"/>
              </a:endParaRPr>
            </a:p>
          </p:txBody>
        </p:sp>
        <p:sp>
          <p:nvSpPr>
            <p:cNvPr id="13" name="Rektangel 12">
              <a:extLst>
                <a:ext uri="{FF2B5EF4-FFF2-40B4-BE49-F238E27FC236}">
                  <a16:creationId xmlns:a16="http://schemas.microsoft.com/office/drawing/2014/main" id="{ADDC4C76-DEFA-2051-B732-327E4C9F1E04}"/>
                </a:ext>
              </a:extLst>
            </p:cNvPr>
            <p:cNvSpPr/>
            <p:nvPr/>
          </p:nvSpPr>
          <p:spPr bwMode="auto">
            <a:xfrm>
              <a:off x="4571998" y="1635646"/>
              <a:ext cx="1177968" cy="1529828"/>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Times New Roman" panose="02020603050405020304" pitchFamily="18" charset="0"/>
                </a:rPr>
                <a:t>A conscious decision was taken to implement the guideline during the year</a:t>
              </a:r>
              <a:endParaRPr lang="en-US" sz="1600" dirty="0">
                <a:solidFill>
                  <a:prstClr val="black"/>
                </a:solidFill>
                <a:latin typeface="DM Sans"/>
              </a:endParaRPr>
            </a:p>
          </p:txBody>
        </p:sp>
      </p:grpSp>
      <p:grpSp>
        <p:nvGrpSpPr>
          <p:cNvPr id="25" name="Grupp 24">
            <a:extLst>
              <a:ext uri="{FF2B5EF4-FFF2-40B4-BE49-F238E27FC236}">
                <a16:creationId xmlns:a16="http://schemas.microsoft.com/office/drawing/2014/main" id="{846B0A88-66AE-0B8E-3FE1-B3819D7B0E12}"/>
              </a:ext>
            </a:extLst>
          </p:cNvPr>
          <p:cNvGrpSpPr/>
          <p:nvPr/>
        </p:nvGrpSpPr>
        <p:grpSpPr>
          <a:xfrm>
            <a:off x="522146" y="1388421"/>
            <a:ext cx="2217204" cy="3417543"/>
            <a:chOff x="1176499" y="1350107"/>
            <a:chExt cx="1177757" cy="1815365"/>
          </a:xfrm>
        </p:grpSpPr>
        <p:sp>
          <p:nvSpPr>
            <p:cNvPr id="19" name="Rektangel 18">
              <a:extLst>
                <a:ext uri="{FF2B5EF4-FFF2-40B4-BE49-F238E27FC236}">
                  <a16:creationId xmlns:a16="http://schemas.microsoft.com/office/drawing/2014/main" id="{B71F9C4D-9AF8-67BD-D709-7AE7E87FD921}"/>
                </a:ext>
              </a:extLst>
            </p:cNvPr>
            <p:cNvSpPr/>
            <p:nvPr/>
          </p:nvSpPr>
          <p:spPr bwMode="auto">
            <a:xfrm>
              <a:off x="1177878" y="1350107"/>
              <a:ext cx="1176378"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b="1" dirty="0">
                  <a:solidFill>
                    <a:prstClr val="black"/>
                  </a:solidFill>
                  <a:latin typeface="DM Sans"/>
                </a:rPr>
                <a:t>X</a:t>
              </a:r>
              <a:r>
                <a:rPr lang="en-US" sz="2400" dirty="0">
                  <a:solidFill>
                    <a:prstClr val="black"/>
                  </a:solidFill>
                  <a:latin typeface="DM Sans"/>
                </a:rPr>
                <a:t> - Strategy</a:t>
              </a:r>
              <a:endParaRPr lang="en-US" sz="2667" dirty="0">
                <a:solidFill>
                  <a:prstClr val="black"/>
                </a:solidFill>
                <a:latin typeface="DM Sans"/>
              </a:endParaRPr>
            </a:p>
          </p:txBody>
        </p:sp>
        <p:sp>
          <p:nvSpPr>
            <p:cNvPr id="10" name="Rektangel 9">
              <a:extLst>
                <a:ext uri="{FF2B5EF4-FFF2-40B4-BE49-F238E27FC236}">
                  <a16:creationId xmlns:a16="http://schemas.microsoft.com/office/drawing/2014/main" id="{8B7607CB-C255-1105-F6BD-649EF2EC94EB}"/>
                </a:ext>
              </a:extLst>
            </p:cNvPr>
            <p:cNvSpPr/>
            <p:nvPr/>
          </p:nvSpPr>
          <p:spPr bwMode="auto">
            <a:xfrm>
              <a:off x="1176499" y="1635645"/>
              <a:ext cx="1177757" cy="152982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Calibri" panose="020F0502020204030204" pitchFamily="34" charset="0"/>
                </a:rPr>
                <a:t>Educators provide education and facilitate goal setting</a:t>
              </a:r>
              <a:endParaRPr lang="en-US" sz="1600" dirty="0">
                <a:solidFill>
                  <a:prstClr val="black"/>
                </a:solidFill>
                <a:latin typeface="DM Sans"/>
              </a:endParaRPr>
            </a:p>
          </p:txBody>
        </p:sp>
      </p:grpSp>
      <p:sp>
        <p:nvSpPr>
          <p:cNvPr id="44" name="Rektangel 43">
            <a:extLst>
              <a:ext uri="{FF2B5EF4-FFF2-40B4-BE49-F238E27FC236}">
                <a16:creationId xmlns:a16="http://schemas.microsoft.com/office/drawing/2014/main" id="{2B60753D-7EE8-0E05-5FCC-ED661A3D382F}"/>
              </a:ext>
            </a:extLst>
          </p:cNvPr>
          <p:cNvSpPr/>
          <p:nvPr/>
        </p:nvSpPr>
        <p:spPr bwMode="auto">
          <a:xfrm>
            <a:off x="2847602" y="5781097"/>
            <a:ext cx="6284391" cy="542239"/>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600" b="1" dirty="0">
                <a:solidFill>
                  <a:prstClr val="black"/>
                </a:solidFill>
                <a:latin typeface="DM Sans"/>
              </a:rPr>
              <a:t>Enabler: </a:t>
            </a:r>
            <a:r>
              <a:rPr lang="en-US" sz="1600" dirty="0">
                <a:solidFill>
                  <a:prstClr val="black"/>
                </a:solidFill>
                <a:latin typeface="DM Sans"/>
              </a:rPr>
              <a:t>Social influence</a:t>
            </a:r>
          </a:p>
        </p:txBody>
      </p:sp>
      <p:sp>
        <p:nvSpPr>
          <p:cNvPr id="45" name="Rektangel 44">
            <a:extLst>
              <a:ext uri="{FF2B5EF4-FFF2-40B4-BE49-F238E27FC236}">
                <a16:creationId xmlns:a16="http://schemas.microsoft.com/office/drawing/2014/main" id="{DCFD3143-1D9A-6187-1E8F-1733C352D087}"/>
              </a:ext>
            </a:extLst>
          </p:cNvPr>
          <p:cNvSpPr/>
          <p:nvPr/>
        </p:nvSpPr>
        <p:spPr bwMode="auto">
          <a:xfrm>
            <a:off x="521691" y="5103298"/>
            <a:ext cx="2214608" cy="122003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Times New Roman" panose="02020603050405020304" pitchFamily="18" charset="0"/>
                <a:ea typeface="Calibri" panose="020F0502020204030204" pitchFamily="34" charset="0"/>
              </a:rPr>
              <a:t>Contextual factors influencing the operation of the mechanism</a:t>
            </a:r>
            <a:endParaRPr lang="en-US" sz="1467" dirty="0">
              <a:solidFill>
                <a:prstClr val="black"/>
              </a:solidFill>
              <a:latin typeface="DM Sans"/>
            </a:endParaRPr>
          </a:p>
        </p:txBody>
      </p:sp>
      <p:sp>
        <p:nvSpPr>
          <p:cNvPr id="43" name="Rektangel 42">
            <a:extLst>
              <a:ext uri="{FF2B5EF4-FFF2-40B4-BE49-F238E27FC236}">
                <a16:creationId xmlns:a16="http://schemas.microsoft.com/office/drawing/2014/main" id="{4865F898-6BE8-4B80-D591-60AD3B4B9AB8}"/>
              </a:ext>
            </a:extLst>
          </p:cNvPr>
          <p:cNvSpPr/>
          <p:nvPr/>
        </p:nvSpPr>
        <p:spPr bwMode="auto">
          <a:xfrm>
            <a:off x="2847602" y="5103298"/>
            <a:ext cx="6284391" cy="542239"/>
          </a:xfrm>
          <a:prstGeom prst="rect">
            <a:avLst/>
          </a:prstGeom>
          <a:solidFill>
            <a:schemeClr val="accent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600" b="1" dirty="0">
                <a:solidFill>
                  <a:prstClr val="black"/>
                </a:solidFill>
                <a:latin typeface="DM Sans"/>
              </a:rPr>
              <a:t>Barrier: </a:t>
            </a:r>
            <a:r>
              <a:rPr lang="en-US" sz="1600" dirty="0">
                <a:solidFill>
                  <a:prstClr val="black"/>
                </a:solidFill>
                <a:latin typeface="DM Sans"/>
              </a:rPr>
              <a:t>No staff involvement during the educational meeting</a:t>
            </a:r>
          </a:p>
        </p:txBody>
      </p:sp>
      <p:sp>
        <p:nvSpPr>
          <p:cNvPr id="2" name="Pil: höger 1">
            <a:extLst>
              <a:ext uri="{FF2B5EF4-FFF2-40B4-BE49-F238E27FC236}">
                <a16:creationId xmlns:a16="http://schemas.microsoft.com/office/drawing/2014/main" id="{77BA58AB-B07B-5D93-E1AD-081223201696}"/>
              </a:ext>
            </a:extLst>
          </p:cNvPr>
          <p:cNvSpPr/>
          <p:nvPr/>
        </p:nvSpPr>
        <p:spPr bwMode="auto">
          <a:xfrm>
            <a:off x="2736299" y="2633287"/>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3" name="Pil: höger 2">
            <a:extLst>
              <a:ext uri="{FF2B5EF4-FFF2-40B4-BE49-F238E27FC236}">
                <a16:creationId xmlns:a16="http://schemas.microsoft.com/office/drawing/2014/main" id="{A5933F13-2BAE-06A6-DCC5-41669D8364D2}"/>
              </a:ext>
            </a:extLst>
          </p:cNvPr>
          <p:cNvSpPr/>
          <p:nvPr/>
        </p:nvSpPr>
        <p:spPr bwMode="auto">
          <a:xfrm>
            <a:off x="4765321" y="2623593"/>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4" name="Pil: höger 3">
            <a:extLst>
              <a:ext uri="{FF2B5EF4-FFF2-40B4-BE49-F238E27FC236}">
                <a16:creationId xmlns:a16="http://schemas.microsoft.com/office/drawing/2014/main" id="{40FFEB3D-9051-C7A2-3309-3DA923062BF8}"/>
              </a:ext>
            </a:extLst>
          </p:cNvPr>
          <p:cNvSpPr/>
          <p:nvPr/>
        </p:nvSpPr>
        <p:spPr bwMode="auto">
          <a:xfrm>
            <a:off x="6778837" y="2632632"/>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5" name="Rektangel: rundade hörn 4">
            <a:extLst>
              <a:ext uri="{FF2B5EF4-FFF2-40B4-BE49-F238E27FC236}">
                <a16:creationId xmlns:a16="http://schemas.microsoft.com/office/drawing/2014/main" id="{65722892-64A0-CB2D-B586-FEE219691185}"/>
              </a:ext>
            </a:extLst>
          </p:cNvPr>
          <p:cNvSpPr/>
          <p:nvPr/>
        </p:nvSpPr>
        <p:spPr bwMode="auto">
          <a:xfrm>
            <a:off x="12463636" y="1316500"/>
            <a:ext cx="2759696" cy="5006835"/>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lnSpc>
                <a:spcPct val="107000"/>
              </a:lnSpc>
              <a:spcBef>
                <a:spcPct val="0"/>
              </a:spcBef>
              <a:spcAft>
                <a:spcPts val="1067"/>
              </a:spcAft>
            </a:pPr>
            <a:r>
              <a:rPr lang="en-US" sz="1333" b="1" u="sng" dirty="0">
                <a:solidFill>
                  <a:prstClr val="white"/>
                </a:solidFill>
                <a:latin typeface="DM Sans"/>
                <a:ea typeface="Calibri" panose="020F0502020204030204" pitchFamily="34" charset="0"/>
                <a:cs typeface="Arial" panose="020B0604020202020204" pitchFamily="34" charset="0"/>
              </a:rPr>
              <a:t>Beliefs About Consequences</a:t>
            </a:r>
            <a:br>
              <a:rPr lang="en-US" sz="1333" dirty="0">
                <a:solidFill>
                  <a:prstClr val="white"/>
                </a:solidFill>
                <a:latin typeface="DM Sans"/>
                <a:ea typeface="Calibri" panose="020F0502020204030204" pitchFamily="34" charset="0"/>
                <a:cs typeface="Arial" panose="020B0604020202020204" pitchFamily="34" charset="0"/>
              </a:rPr>
            </a:br>
            <a:r>
              <a:rPr lang="en-US" sz="1333" dirty="0">
                <a:solidFill>
                  <a:prstClr val="white"/>
                </a:solidFill>
                <a:latin typeface="DM Sans"/>
                <a:ea typeface="Calibri" panose="020F0502020204030204" pitchFamily="34" charset="0"/>
                <a:cs typeface="Arial" panose="020B0604020202020204" pitchFamily="34" charset="0"/>
              </a:rPr>
              <a:t>The first day</a:t>
            </a:r>
            <a:r>
              <a:rPr lang="en-US" sz="1333" b="1" dirty="0">
                <a:solidFill>
                  <a:prstClr val="white"/>
                </a:solidFill>
                <a:latin typeface="DM Sans"/>
                <a:ea typeface="Calibri" panose="020F0502020204030204" pitchFamily="34" charset="0"/>
                <a:cs typeface="Arial" panose="020B0604020202020204" pitchFamily="34" charset="0"/>
              </a:rPr>
              <a:t> </a:t>
            </a:r>
            <a:r>
              <a:rPr lang="en-US" sz="1333" dirty="0">
                <a:solidFill>
                  <a:prstClr val="white"/>
                </a:solidFill>
                <a:latin typeface="DM Sans"/>
                <a:ea typeface="Calibri" panose="020F0502020204030204" pitchFamily="34" charset="0"/>
                <a:cs typeface="Arial" panose="020B0604020202020204" pitchFamily="34" charset="0"/>
              </a:rPr>
              <a:t>was probably quite good, because it provided us with a general, basic understanding of what work environment efforts are all about. I have worked here for 20 years, and I have never really understood it… I mean, I do understand the physical aspects, but I have never grasped a coherent overall picture… it has not been handled very clearly. So, we immediately felt, oh, wow, this is important and valuable, we really need to think things through, something needs to happen at the school.</a:t>
            </a:r>
            <a:endParaRPr lang="sv-SE" sz="1333" dirty="0">
              <a:solidFill>
                <a:prstClr val="white"/>
              </a:solidFill>
              <a:latin typeface="DM Sans"/>
              <a:ea typeface="Calibri" panose="020F0502020204030204" pitchFamily="34" charset="0"/>
              <a:cs typeface="Arial" panose="020B0604020202020204" pitchFamily="34" charset="0"/>
            </a:endParaRPr>
          </a:p>
        </p:txBody>
      </p:sp>
      <p:sp>
        <p:nvSpPr>
          <p:cNvPr id="6" name="Rektangel: rundade hörn 5">
            <a:extLst>
              <a:ext uri="{FF2B5EF4-FFF2-40B4-BE49-F238E27FC236}">
                <a16:creationId xmlns:a16="http://schemas.microsoft.com/office/drawing/2014/main" id="{54FD2DE2-3512-6F52-6DB1-E3F05425D752}"/>
              </a:ext>
            </a:extLst>
          </p:cNvPr>
          <p:cNvSpPr/>
          <p:nvPr/>
        </p:nvSpPr>
        <p:spPr bwMode="auto">
          <a:xfrm>
            <a:off x="9360214" y="1342074"/>
            <a:ext cx="2694767" cy="5006833"/>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867" b="1" u="sng" dirty="0">
                <a:solidFill>
                  <a:prstClr val="white"/>
                </a:solidFill>
                <a:latin typeface="DM Sans"/>
                <a:ea typeface="Calibri" panose="020F0502020204030204" pitchFamily="34" charset="0"/>
              </a:rPr>
              <a:t>Staff involvement</a:t>
            </a:r>
            <a:br>
              <a:rPr lang="en-US" sz="1867" dirty="0">
                <a:solidFill>
                  <a:prstClr val="white"/>
                </a:solidFill>
                <a:latin typeface="DM Sans"/>
                <a:ea typeface="Calibri" panose="020F0502020204030204" pitchFamily="34" charset="0"/>
              </a:rPr>
            </a:br>
            <a:r>
              <a:rPr lang="en-US" sz="1867" dirty="0">
                <a:solidFill>
                  <a:prstClr val="white"/>
                </a:solidFill>
                <a:latin typeface="DM Sans"/>
                <a:ea typeface="Calibri" panose="020F0502020204030204" pitchFamily="34" charset="0"/>
              </a:rPr>
              <a:t>When we attended the educational meeting, it was only us in the school management from our school… So, we did not really have any counterpart or collaborative partner, it was just us. I would say that we did not really get anywhere during that day. </a:t>
            </a:r>
            <a:endParaRPr lang="en-US" sz="1333" dirty="0">
              <a:solidFill>
                <a:prstClr val="white"/>
              </a:solidFill>
              <a:latin typeface="DM Sans"/>
            </a:endParaRPr>
          </a:p>
        </p:txBody>
      </p:sp>
      <p:sp>
        <p:nvSpPr>
          <p:cNvPr id="8" name="Rubrik 1">
            <a:extLst>
              <a:ext uri="{FF2B5EF4-FFF2-40B4-BE49-F238E27FC236}">
                <a16:creationId xmlns:a16="http://schemas.microsoft.com/office/drawing/2014/main" id="{702AF6D2-0C70-2278-FB06-C6E68C986200}"/>
              </a:ext>
            </a:extLst>
          </p:cNvPr>
          <p:cNvSpPr>
            <a:spLocks noGrp="1"/>
          </p:cNvSpPr>
          <p:nvPr>
            <p:ph type="title"/>
          </p:nvPr>
        </p:nvSpPr>
        <p:spPr>
          <a:xfrm>
            <a:off x="341296" y="452669"/>
            <a:ext cx="11509393" cy="1143000"/>
          </a:xfrm>
        </p:spPr>
        <p:txBody>
          <a:bodyPr wrap="square" anchor="t">
            <a:normAutofit/>
          </a:bodyPr>
          <a:lstStyle/>
          <a:p>
            <a:r>
              <a:rPr lang="en-US" dirty="0"/>
              <a:t>Results – Educational meeting</a:t>
            </a:r>
          </a:p>
        </p:txBody>
      </p:sp>
      <p:sp>
        <p:nvSpPr>
          <p:cNvPr id="9" name="Rektangel: rundade hörn 8">
            <a:extLst>
              <a:ext uri="{FF2B5EF4-FFF2-40B4-BE49-F238E27FC236}">
                <a16:creationId xmlns:a16="http://schemas.microsoft.com/office/drawing/2014/main" id="{F25A3071-F337-D085-9490-9DC00CC2D47E}"/>
              </a:ext>
            </a:extLst>
          </p:cNvPr>
          <p:cNvSpPr/>
          <p:nvPr/>
        </p:nvSpPr>
        <p:spPr bwMode="auto">
          <a:xfrm>
            <a:off x="12433968" y="1328999"/>
            <a:ext cx="2687035" cy="4989643"/>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lnSpc>
                <a:spcPct val="107000"/>
              </a:lnSpc>
              <a:spcBef>
                <a:spcPct val="0"/>
              </a:spcBef>
              <a:spcAft>
                <a:spcPts val="1067"/>
              </a:spcAft>
            </a:pPr>
            <a:r>
              <a:rPr lang="en-US" sz="1867" u="sng" dirty="0">
                <a:solidFill>
                  <a:prstClr val="white"/>
                </a:solidFill>
                <a:latin typeface="DM Sans"/>
                <a:ea typeface="Calibri" panose="020F0502020204030204" pitchFamily="34" charset="0"/>
                <a:cs typeface="Arial" panose="020B0604020202020204" pitchFamily="34" charset="0"/>
              </a:rPr>
              <a:t>Social Influence</a:t>
            </a:r>
            <a:br>
              <a:rPr lang="en-US" sz="1867" dirty="0">
                <a:solidFill>
                  <a:prstClr val="white"/>
                </a:solidFill>
                <a:latin typeface="DM Sans"/>
                <a:ea typeface="Calibri" panose="020F0502020204030204" pitchFamily="34" charset="0"/>
                <a:cs typeface="Arial" panose="020B0604020202020204" pitchFamily="34" charset="0"/>
              </a:rPr>
            </a:br>
            <a:r>
              <a:rPr lang="en-US" sz="1867" dirty="0">
                <a:solidFill>
                  <a:prstClr val="white"/>
                </a:solidFill>
                <a:latin typeface="DM Sans"/>
                <a:ea typeface="Calibri" panose="020F0502020204030204" pitchFamily="34" charset="0"/>
                <a:cs typeface="Arial" panose="020B0604020202020204" pitchFamily="34" charset="0"/>
              </a:rPr>
              <a:t>I think that collaboration with, like, the union representatives helps a lot […] this is something that we set up together, and we are all going to work out together... so that this becomes a... well, like a plan for us.</a:t>
            </a:r>
            <a:endParaRPr lang="sv-SE" sz="1867" dirty="0">
              <a:solidFill>
                <a:prstClr val="white"/>
              </a:solidFill>
              <a:latin typeface="DM Sans"/>
              <a:ea typeface="Calibri" panose="020F0502020204030204" pitchFamily="34" charset="0"/>
              <a:cs typeface="Arial" panose="020B0604020202020204" pitchFamily="34" charset="0"/>
            </a:endParaRPr>
          </a:p>
        </p:txBody>
      </p:sp>
      <p:sp>
        <p:nvSpPr>
          <p:cNvPr id="15" name="Rektangel: rundade hörn 14">
            <a:extLst>
              <a:ext uri="{FF2B5EF4-FFF2-40B4-BE49-F238E27FC236}">
                <a16:creationId xmlns:a16="http://schemas.microsoft.com/office/drawing/2014/main" id="{791C2FF3-F93A-D687-ECE1-383BE342E01F}"/>
              </a:ext>
            </a:extLst>
          </p:cNvPr>
          <p:cNvSpPr/>
          <p:nvPr/>
        </p:nvSpPr>
        <p:spPr bwMode="auto">
          <a:xfrm>
            <a:off x="12432704" y="1311807"/>
            <a:ext cx="2759696" cy="5006835"/>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lnSpc>
                <a:spcPct val="107000"/>
              </a:lnSpc>
              <a:spcBef>
                <a:spcPct val="0"/>
              </a:spcBef>
              <a:spcAft>
                <a:spcPts val="1067"/>
              </a:spcAft>
            </a:pPr>
            <a:r>
              <a:rPr lang="en-US" sz="1600" b="1" u="sng" dirty="0">
                <a:solidFill>
                  <a:prstClr val="white"/>
                </a:solidFill>
                <a:latin typeface="DM Sans"/>
                <a:ea typeface="Calibri" panose="020F0502020204030204" pitchFamily="34" charset="0"/>
                <a:cs typeface="Arial" panose="020B0604020202020204" pitchFamily="34" charset="0"/>
              </a:rPr>
              <a:t>Beliefs About Consequences</a:t>
            </a:r>
            <a:br>
              <a:rPr lang="en-US" sz="1600" dirty="0">
                <a:solidFill>
                  <a:prstClr val="white"/>
                </a:solidFill>
                <a:latin typeface="DM Sans"/>
                <a:ea typeface="Calibri" panose="020F0502020204030204" pitchFamily="34" charset="0"/>
                <a:cs typeface="Arial" panose="020B0604020202020204" pitchFamily="34" charset="0"/>
              </a:rPr>
            </a:br>
            <a:r>
              <a:rPr lang="en-US" sz="1600" dirty="0">
                <a:solidFill>
                  <a:prstClr val="white"/>
                </a:solidFill>
                <a:latin typeface="DM Sans"/>
                <a:ea typeface="Calibri" panose="020F0502020204030204" pitchFamily="34" charset="0"/>
                <a:cs typeface="Arial" panose="020B0604020202020204" pitchFamily="34" charset="0"/>
              </a:rPr>
              <a:t>The educational meeting </a:t>
            </a:r>
            <a:br>
              <a:rPr lang="en-US" sz="1600" dirty="0">
                <a:solidFill>
                  <a:prstClr val="white"/>
                </a:solidFill>
                <a:latin typeface="DM Sans"/>
                <a:ea typeface="Calibri" panose="020F0502020204030204" pitchFamily="34" charset="0"/>
                <a:cs typeface="Arial" panose="020B0604020202020204" pitchFamily="34" charset="0"/>
              </a:rPr>
            </a:br>
            <a:r>
              <a:rPr lang="en-US" sz="1600" dirty="0">
                <a:solidFill>
                  <a:prstClr val="white"/>
                </a:solidFill>
                <a:latin typeface="DM Sans"/>
                <a:ea typeface="Calibri" panose="020F0502020204030204" pitchFamily="34" charset="0"/>
                <a:cs typeface="Arial" panose="020B0604020202020204" pitchFamily="34" charset="0"/>
              </a:rPr>
              <a:t>“…provided us with a general, basic understanding of what work environment efforts are all about […] it has not been handled very clearly. So, we immediately felt, oh, wow, this is important and valuable, we really need to think things through, something needs to happen at the school.</a:t>
            </a:r>
            <a:endParaRPr lang="sv-SE" sz="1600" dirty="0">
              <a:solidFill>
                <a:prstClr val="white"/>
              </a:solidFill>
              <a:latin typeface="DM Sans"/>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86698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FB292-92D3-532E-C18D-02B8C543C4DC}"/>
            </a:ext>
          </a:extLst>
        </p:cNvPr>
        <p:cNvGrpSpPr/>
        <p:nvPr/>
      </p:nvGrpSpPr>
      <p:grpSpPr>
        <a:xfrm>
          <a:off x="0" y="0"/>
          <a:ext cx="0" cy="0"/>
          <a:chOff x="0" y="0"/>
          <a:chExt cx="0" cy="0"/>
        </a:xfrm>
      </p:grpSpPr>
      <p:grpSp>
        <p:nvGrpSpPr>
          <p:cNvPr id="82" name="Grupp 81">
            <a:extLst>
              <a:ext uri="{FF2B5EF4-FFF2-40B4-BE49-F238E27FC236}">
                <a16:creationId xmlns:a16="http://schemas.microsoft.com/office/drawing/2014/main" id="{B6243790-332D-CC08-0A9F-358EE55CF2B0}"/>
              </a:ext>
            </a:extLst>
          </p:cNvPr>
          <p:cNvGrpSpPr/>
          <p:nvPr/>
        </p:nvGrpSpPr>
        <p:grpSpPr>
          <a:xfrm>
            <a:off x="6571092" y="561972"/>
            <a:ext cx="6204776" cy="6108613"/>
            <a:chOff x="3013952" y="756163"/>
            <a:chExt cx="4653582" cy="4581460"/>
          </a:xfrm>
          <a:solidFill>
            <a:srgbClr val="D2D2D2">
              <a:alpha val="20000"/>
            </a:srgbClr>
          </a:solidFill>
        </p:grpSpPr>
        <p:grpSp>
          <p:nvGrpSpPr>
            <p:cNvPr id="83" name="Bild 33" descr="En uppsättning med olika mönstrade cirklar">
              <a:extLst>
                <a:ext uri="{FF2B5EF4-FFF2-40B4-BE49-F238E27FC236}">
                  <a16:creationId xmlns:a16="http://schemas.microsoft.com/office/drawing/2014/main" id="{C18B7A02-EB47-4F2F-E692-64FD1BEC9E11}"/>
                </a:ext>
              </a:extLst>
            </p:cNvPr>
            <p:cNvGrpSpPr/>
            <p:nvPr/>
          </p:nvGrpSpPr>
          <p:grpSpPr>
            <a:xfrm>
              <a:off x="5380871" y="2818576"/>
              <a:ext cx="2286663" cy="2286663"/>
              <a:chOff x="5380871" y="2818576"/>
              <a:chExt cx="2286663" cy="2286663"/>
            </a:xfrm>
            <a:grpFill/>
          </p:grpSpPr>
          <p:sp>
            <p:nvSpPr>
              <p:cNvPr id="147" name="Frihandsfigur: Form 146">
                <a:extLst>
                  <a:ext uri="{FF2B5EF4-FFF2-40B4-BE49-F238E27FC236}">
                    <a16:creationId xmlns:a16="http://schemas.microsoft.com/office/drawing/2014/main" id="{CC0FB04F-DC2E-23F0-5D20-20DB9C33345B}"/>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8" name="Frihandsfigur: Form 147">
                <a:extLst>
                  <a:ext uri="{FF2B5EF4-FFF2-40B4-BE49-F238E27FC236}">
                    <a16:creationId xmlns:a16="http://schemas.microsoft.com/office/drawing/2014/main" id="{2B608B9F-A293-C5DB-DBD1-08A5D1CAF403}"/>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9" name="Frihandsfigur: Form 148">
                <a:extLst>
                  <a:ext uri="{FF2B5EF4-FFF2-40B4-BE49-F238E27FC236}">
                    <a16:creationId xmlns:a16="http://schemas.microsoft.com/office/drawing/2014/main" id="{43710680-41BB-7B16-B31D-652540B96715}"/>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0" name="Frihandsfigur: Form 149">
                <a:extLst>
                  <a:ext uri="{FF2B5EF4-FFF2-40B4-BE49-F238E27FC236}">
                    <a16:creationId xmlns:a16="http://schemas.microsoft.com/office/drawing/2014/main" id="{9BA8F5B1-371F-777F-70E3-F6D02A30B40B}"/>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1" name="Frihandsfigur: Form 150">
                <a:extLst>
                  <a:ext uri="{FF2B5EF4-FFF2-40B4-BE49-F238E27FC236}">
                    <a16:creationId xmlns:a16="http://schemas.microsoft.com/office/drawing/2014/main" id="{A08FF62E-FCB3-3070-7D46-79BA8D797C9C}"/>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2" name="Frihandsfigur: Form 151">
                <a:extLst>
                  <a:ext uri="{FF2B5EF4-FFF2-40B4-BE49-F238E27FC236}">
                    <a16:creationId xmlns:a16="http://schemas.microsoft.com/office/drawing/2014/main" id="{88292738-064D-4996-F2F9-19153DA70093}"/>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3" name="Frihandsfigur: Form 152">
                <a:extLst>
                  <a:ext uri="{FF2B5EF4-FFF2-40B4-BE49-F238E27FC236}">
                    <a16:creationId xmlns:a16="http://schemas.microsoft.com/office/drawing/2014/main" id="{E8F68B74-46F4-AF6A-9DEC-DADB46374F9D}"/>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4" name="Frihandsfigur: Form 153">
                <a:extLst>
                  <a:ext uri="{FF2B5EF4-FFF2-40B4-BE49-F238E27FC236}">
                    <a16:creationId xmlns:a16="http://schemas.microsoft.com/office/drawing/2014/main" id="{81BB8CD4-CFB7-9CD3-C547-95C2BF0A108F}"/>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5" name="Frihandsfigur: Form 154">
                <a:extLst>
                  <a:ext uri="{FF2B5EF4-FFF2-40B4-BE49-F238E27FC236}">
                    <a16:creationId xmlns:a16="http://schemas.microsoft.com/office/drawing/2014/main" id="{F79F1E90-7F6C-75E3-4678-55B2C746C3DA}"/>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6" name="Frihandsfigur: Form 155">
                <a:extLst>
                  <a:ext uri="{FF2B5EF4-FFF2-40B4-BE49-F238E27FC236}">
                    <a16:creationId xmlns:a16="http://schemas.microsoft.com/office/drawing/2014/main" id="{994CDCA0-D990-9FD9-D1B7-1585772789A3}"/>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7" name="Frihandsfigur: Form 156">
                <a:extLst>
                  <a:ext uri="{FF2B5EF4-FFF2-40B4-BE49-F238E27FC236}">
                    <a16:creationId xmlns:a16="http://schemas.microsoft.com/office/drawing/2014/main" id="{1CAB0F77-FAA0-C579-8AB4-E757FBE099DE}"/>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8" name="Frihandsfigur: Form 157">
                <a:extLst>
                  <a:ext uri="{FF2B5EF4-FFF2-40B4-BE49-F238E27FC236}">
                    <a16:creationId xmlns:a16="http://schemas.microsoft.com/office/drawing/2014/main" id="{AB9D6333-F72C-F8CC-33C4-AF8A1C579F8B}"/>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9" name="Frihandsfigur: Form 158">
                <a:extLst>
                  <a:ext uri="{FF2B5EF4-FFF2-40B4-BE49-F238E27FC236}">
                    <a16:creationId xmlns:a16="http://schemas.microsoft.com/office/drawing/2014/main" id="{605CC001-3803-F28B-CA71-81ADDBDE10F7}"/>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0" name="Frihandsfigur: Form 159">
                <a:extLst>
                  <a:ext uri="{FF2B5EF4-FFF2-40B4-BE49-F238E27FC236}">
                    <a16:creationId xmlns:a16="http://schemas.microsoft.com/office/drawing/2014/main" id="{3F6B27CB-956B-6A81-E0F8-1A929B6C42B2}"/>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1" name="Frihandsfigur: Form 160">
                <a:extLst>
                  <a:ext uri="{FF2B5EF4-FFF2-40B4-BE49-F238E27FC236}">
                    <a16:creationId xmlns:a16="http://schemas.microsoft.com/office/drawing/2014/main" id="{DB5E640F-EAA8-0CAF-2F22-2657083434E8}"/>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2" name="Frihandsfigur: Form 161">
                <a:extLst>
                  <a:ext uri="{FF2B5EF4-FFF2-40B4-BE49-F238E27FC236}">
                    <a16:creationId xmlns:a16="http://schemas.microsoft.com/office/drawing/2014/main" id="{83E9A5DE-7C37-B8F7-B0C9-F1F2D462E9EC}"/>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3" name="Frihandsfigur: Form 162">
                <a:extLst>
                  <a:ext uri="{FF2B5EF4-FFF2-40B4-BE49-F238E27FC236}">
                    <a16:creationId xmlns:a16="http://schemas.microsoft.com/office/drawing/2014/main" id="{6BBCEECA-A62E-14D1-860C-2C7411BBB065}"/>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4" name="Frihandsfigur: Form 163">
                <a:extLst>
                  <a:ext uri="{FF2B5EF4-FFF2-40B4-BE49-F238E27FC236}">
                    <a16:creationId xmlns:a16="http://schemas.microsoft.com/office/drawing/2014/main" id="{30E969B6-6898-A0C9-73E8-77EF3D298B8C}"/>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5" name="Frihandsfigur: Form 164">
                <a:extLst>
                  <a:ext uri="{FF2B5EF4-FFF2-40B4-BE49-F238E27FC236}">
                    <a16:creationId xmlns:a16="http://schemas.microsoft.com/office/drawing/2014/main" id="{4041E47A-D846-9F96-C42A-3CB83AF602A4}"/>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6" name="Frihandsfigur: Form 165">
                <a:extLst>
                  <a:ext uri="{FF2B5EF4-FFF2-40B4-BE49-F238E27FC236}">
                    <a16:creationId xmlns:a16="http://schemas.microsoft.com/office/drawing/2014/main" id="{469449A9-D86C-D981-8C79-CD2C417D4CD6}"/>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7" name="Frihandsfigur: Form 166">
                <a:extLst>
                  <a:ext uri="{FF2B5EF4-FFF2-40B4-BE49-F238E27FC236}">
                    <a16:creationId xmlns:a16="http://schemas.microsoft.com/office/drawing/2014/main" id="{7207B84C-82BE-105F-A03C-78B93305D889}"/>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8" name="Frihandsfigur: Form 167">
                <a:extLst>
                  <a:ext uri="{FF2B5EF4-FFF2-40B4-BE49-F238E27FC236}">
                    <a16:creationId xmlns:a16="http://schemas.microsoft.com/office/drawing/2014/main" id="{FBD9B338-3874-B5F7-CD48-544B519D4F66}"/>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9" name="Frihandsfigur: Form 168">
                <a:extLst>
                  <a:ext uri="{FF2B5EF4-FFF2-40B4-BE49-F238E27FC236}">
                    <a16:creationId xmlns:a16="http://schemas.microsoft.com/office/drawing/2014/main" id="{10E748D1-E25C-7E11-6C30-E257010DB759}"/>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0" name="Frihandsfigur: Form 169">
                <a:extLst>
                  <a:ext uri="{FF2B5EF4-FFF2-40B4-BE49-F238E27FC236}">
                    <a16:creationId xmlns:a16="http://schemas.microsoft.com/office/drawing/2014/main" id="{7EEB1DD2-12F7-E625-6F8A-E554B178FACE}"/>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1" name="Frihandsfigur: Form 170">
                <a:extLst>
                  <a:ext uri="{FF2B5EF4-FFF2-40B4-BE49-F238E27FC236}">
                    <a16:creationId xmlns:a16="http://schemas.microsoft.com/office/drawing/2014/main" id="{5893FB2A-0F85-EF92-C107-987474EC976A}"/>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2" name="Frihandsfigur: Form 171">
                <a:extLst>
                  <a:ext uri="{FF2B5EF4-FFF2-40B4-BE49-F238E27FC236}">
                    <a16:creationId xmlns:a16="http://schemas.microsoft.com/office/drawing/2014/main" id="{D2F5756A-A924-09D0-2F4F-F84D61FFF6B2}"/>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3" name="Frihandsfigur: Form 172">
                <a:extLst>
                  <a:ext uri="{FF2B5EF4-FFF2-40B4-BE49-F238E27FC236}">
                    <a16:creationId xmlns:a16="http://schemas.microsoft.com/office/drawing/2014/main" id="{B740EB9B-9A35-41FF-D744-D44FC0A0CDCA}"/>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84" name="Frihandsfigur: Form 83">
              <a:extLst>
                <a:ext uri="{FF2B5EF4-FFF2-40B4-BE49-F238E27FC236}">
                  <a16:creationId xmlns:a16="http://schemas.microsoft.com/office/drawing/2014/main" id="{840F2BA0-99C1-DCF3-A736-F16E230D1022}"/>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EA4E1EDE-EF5C-AD88-63B5-271A953130AE}"/>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6" name="Frihandsfigur: Form 85">
              <a:extLst>
                <a:ext uri="{FF2B5EF4-FFF2-40B4-BE49-F238E27FC236}">
                  <a16:creationId xmlns:a16="http://schemas.microsoft.com/office/drawing/2014/main" id="{97876BF3-604D-0D4F-F8C0-36D94FE625E5}"/>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87" name="Bild 33" descr="En uppsättning med olika mönstrade cirklar">
              <a:extLst>
                <a:ext uri="{FF2B5EF4-FFF2-40B4-BE49-F238E27FC236}">
                  <a16:creationId xmlns:a16="http://schemas.microsoft.com/office/drawing/2014/main" id="{57D32723-7BFD-38B2-C3DF-9B002B588DB0}"/>
                </a:ext>
              </a:extLst>
            </p:cNvPr>
            <p:cNvGrpSpPr/>
            <p:nvPr/>
          </p:nvGrpSpPr>
          <p:grpSpPr>
            <a:xfrm>
              <a:off x="3013952" y="2999236"/>
              <a:ext cx="2287553" cy="2287553"/>
              <a:chOff x="3013952" y="2999236"/>
              <a:chExt cx="2287553" cy="2287553"/>
            </a:xfrm>
            <a:grpFill/>
          </p:grpSpPr>
          <p:sp>
            <p:nvSpPr>
              <p:cNvPr id="104" name="Frihandsfigur: Form 103">
                <a:extLst>
                  <a:ext uri="{FF2B5EF4-FFF2-40B4-BE49-F238E27FC236}">
                    <a16:creationId xmlns:a16="http://schemas.microsoft.com/office/drawing/2014/main" id="{E8809671-9594-EB99-C43A-B7FCF5B7C467}"/>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5" name="Frihandsfigur: Form 104">
                <a:extLst>
                  <a:ext uri="{FF2B5EF4-FFF2-40B4-BE49-F238E27FC236}">
                    <a16:creationId xmlns:a16="http://schemas.microsoft.com/office/drawing/2014/main" id="{17E4A4C5-6091-919C-0F01-99BC9C833F58}"/>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6" name="Frihandsfigur: Form 105">
                <a:extLst>
                  <a:ext uri="{FF2B5EF4-FFF2-40B4-BE49-F238E27FC236}">
                    <a16:creationId xmlns:a16="http://schemas.microsoft.com/office/drawing/2014/main" id="{53EFA746-C61C-D49E-0F7C-2F0F03A1BA15}"/>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7" name="Frihandsfigur: Form 106">
                <a:extLst>
                  <a:ext uri="{FF2B5EF4-FFF2-40B4-BE49-F238E27FC236}">
                    <a16:creationId xmlns:a16="http://schemas.microsoft.com/office/drawing/2014/main" id="{93D14C46-509C-889A-7617-B1CDE8B5F564}"/>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8" name="Frihandsfigur: Form 107">
                <a:extLst>
                  <a:ext uri="{FF2B5EF4-FFF2-40B4-BE49-F238E27FC236}">
                    <a16:creationId xmlns:a16="http://schemas.microsoft.com/office/drawing/2014/main" id="{117DE67F-D20F-4F8B-F554-29C8B1773A3D}"/>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9" name="Frihandsfigur: Form 108">
                <a:extLst>
                  <a:ext uri="{FF2B5EF4-FFF2-40B4-BE49-F238E27FC236}">
                    <a16:creationId xmlns:a16="http://schemas.microsoft.com/office/drawing/2014/main" id="{034A571E-E5DC-0417-D1BF-676585AEB8D4}"/>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0" name="Frihandsfigur: Form 109">
                <a:extLst>
                  <a:ext uri="{FF2B5EF4-FFF2-40B4-BE49-F238E27FC236}">
                    <a16:creationId xmlns:a16="http://schemas.microsoft.com/office/drawing/2014/main" id="{6AFA96EC-B8AA-56AD-45F7-1E4626051218}"/>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1" name="Frihandsfigur: Form 110">
                <a:extLst>
                  <a:ext uri="{FF2B5EF4-FFF2-40B4-BE49-F238E27FC236}">
                    <a16:creationId xmlns:a16="http://schemas.microsoft.com/office/drawing/2014/main" id="{53946854-289C-5E62-8F96-7DEA799643BA}"/>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2" name="Frihandsfigur: Form 111">
                <a:extLst>
                  <a:ext uri="{FF2B5EF4-FFF2-40B4-BE49-F238E27FC236}">
                    <a16:creationId xmlns:a16="http://schemas.microsoft.com/office/drawing/2014/main" id="{C4A6C3CB-EB0E-2674-33E6-89570AA73EEE}"/>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3" name="Frihandsfigur: Form 112">
                <a:extLst>
                  <a:ext uri="{FF2B5EF4-FFF2-40B4-BE49-F238E27FC236}">
                    <a16:creationId xmlns:a16="http://schemas.microsoft.com/office/drawing/2014/main" id="{9277C8BA-4100-A595-461F-72B1B32A77D9}"/>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4" name="Frihandsfigur: Form 113">
                <a:extLst>
                  <a:ext uri="{FF2B5EF4-FFF2-40B4-BE49-F238E27FC236}">
                    <a16:creationId xmlns:a16="http://schemas.microsoft.com/office/drawing/2014/main" id="{82A252EE-6532-A09E-2A81-1E10CC2A6333}"/>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5" name="Frihandsfigur: Form 114">
                <a:extLst>
                  <a:ext uri="{FF2B5EF4-FFF2-40B4-BE49-F238E27FC236}">
                    <a16:creationId xmlns:a16="http://schemas.microsoft.com/office/drawing/2014/main" id="{3A1641AE-DAF9-C811-64EF-61DBC777135C}"/>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6" name="Frihandsfigur: Form 115">
                <a:extLst>
                  <a:ext uri="{FF2B5EF4-FFF2-40B4-BE49-F238E27FC236}">
                    <a16:creationId xmlns:a16="http://schemas.microsoft.com/office/drawing/2014/main" id="{BB57C5A3-01B3-BD18-251A-C65D511619A0}"/>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7" name="Frihandsfigur: Form 116">
                <a:extLst>
                  <a:ext uri="{FF2B5EF4-FFF2-40B4-BE49-F238E27FC236}">
                    <a16:creationId xmlns:a16="http://schemas.microsoft.com/office/drawing/2014/main" id="{F8FC7D66-F1D5-7869-E69C-5A993C8E41B7}"/>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8" name="Frihandsfigur: Form 117">
                <a:extLst>
                  <a:ext uri="{FF2B5EF4-FFF2-40B4-BE49-F238E27FC236}">
                    <a16:creationId xmlns:a16="http://schemas.microsoft.com/office/drawing/2014/main" id="{CA0F2EE2-284D-7978-4DD3-4481E1C7744F}"/>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9" name="Frihandsfigur: Form 118">
                <a:extLst>
                  <a:ext uri="{FF2B5EF4-FFF2-40B4-BE49-F238E27FC236}">
                    <a16:creationId xmlns:a16="http://schemas.microsoft.com/office/drawing/2014/main" id="{4F3878C7-1C21-507C-0859-BB07D126DB68}"/>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0" name="Frihandsfigur: Form 119">
                <a:extLst>
                  <a:ext uri="{FF2B5EF4-FFF2-40B4-BE49-F238E27FC236}">
                    <a16:creationId xmlns:a16="http://schemas.microsoft.com/office/drawing/2014/main" id="{4C17CAC5-2528-3397-BAE4-4F6E303A9854}"/>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1" name="Frihandsfigur: Form 120">
                <a:extLst>
                  <a:ext uri="{FF2B5EF4-FFF2-40B4-BE49-F238E27FC236}">
                    <a16:creationId xmlns:a16="http://schemas.microsoft.com/office/drawing/2014/main" id="{662A3625-1F15-FA4B-63D9-0890FA6378DD}"/>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2" name="Frihandsfigur: Form 121">
                <a:extLst>
                  <a:ext uri="{FF2B5EF4-FFF2-40B4-BE49-F238E27FC236}">
                    <a16:creationId xmlns:a16="http://schemas.microsoft.com/office/drawing/2014/main" id="{49B2D9B7-6FAD-E886-D825-2B0192D58606}"/>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3" name="Frihandsfigur: Form 122">
                <a:extLst>
                  <a:ext uri="{FF2B5EF4-FFF2-40B4-BE49-F238E27FC236}">
                    <a16:creationId xmlns:a16="http://schemas.microsoft.com/office/drawing/2014/main" id="{A87BE41C-F944-8359-B422-A579FEF6221B}"/>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4" name="Frihandsfigur: Form 123">
                <a:extLst>
                  <a:ext uri="{FF2B5EF4-FFF2-40B4-BE49-F238E27FC236}">
                    <a16:creationId xmlns:a16="http://schemas.microsoft.com/office/drawing/2014/main" id="{EA8E647E-C60E-94F7-0B63-9DE9D1DCBFCC}"/>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5" name="Frihandsfigur: Form 124">
                <a:extLst>
                  <a:ext uri="{FF2B5EF4-FFF2-40B4-BE49-F238E27FC236}">
                    <a16:creationId xmlns:a16="http://schemas.microsoft.com/office/drawing/2014/main" id="{9AF2246D-0F71-FDDF-64D0-841223E3819D}"/>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6" name="Frihandsfigur: Form 125">
                <a:extLst>
                  <a:ext uri="{FF2B5EF4-FFF2-40B4-BE49-F238E27FC236}">
                    <a16:creationId xmlns:a16="http://schemas.microsoft.com/office/drawing/2014/main" id="{E7EAF5C2-6903-C238-E9B1-5BD109E0FACB}"/>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7" name="Frihandsfigur: Form 126">
                <a:extLst>
                  <a:ext uri="{FF2B5EF4-FFF2-40B4-BE49-F238E27FC236}">
                    <a16:creationId xmlns:a16="http://schemas.microsoft.com/office/drawing/2014/main" id="{B38D73E1-F718-6076-C993-803A2C9D7B0D}"/>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8" name="Frihandsfigur: Form 127">
                <a:extLst>
                  <a:ext uri="{FF2B5EF4-FFF2-40B4-BE49-F238E27FC236}">
                    <a16:creationId xmlns:a16="http://schemas.microsoft.com/office/drawing/2014/main" id="{9D3A8A1C-24D4-37BF-1AAB-9D2CC4BC2CCB}"/>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9" name="Frihandsfigur: Form 128">
                <a:extLst>
                  <a:ext uri="{FF2B5EF4-FFF2-40B4-BE49-F238E27FC236}">
                    <a16:creationId xmlns:a16="http://schemas.microsoft.com/office/drawing/2014/main" id="{77B7429C-6037-E39C-13F9-37A128351132}"/>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0" name="Frihandsfigur: Form 129">
                <a:extLst>
                  <a:ext uri="{FF2B5EF4-FFF2-40B4-BE49-F238E27FC236}">
                    <a16:creationId xmlns:a16="http://schemas.microsoft.com/office/drawing/2014/main" id="{BF620FC5-D3E6-A32A-345F-8775044BDC8D}"/>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1" name="Frihandsfigur: Form 130">
                <a:extLst>
                  <a:ext uri="{FF2B5EF4-FFF2-40B4-BE49-F238E27FC236}">
                    <a16:creationId xmlns:a16="http://schemas.microsoft.com/office/drawing/2014/main" id="{2504D800-D938-F8F7-6A42-4023EDDC1ED4}"/>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2" name="Frihandsfigur: Form 131">
                <a:extLst>
                  <a:ext uri="{FF2B5EF4-FFF2-40B4-BE49-F238E27FC236}">
                    <a16:creationId xmlns:a16="http://schemas.microsoft.com/office/drawing/2014/main" id="{D9788BDB-B499-28BD-E84B-0FC4BF55863E}"/>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3" name="Frihandsfigur: Form 132">
                <a:extLst>
                  <a:ext uri="{FF2B5EF4-FFF2-40B4-BE49-F238E27FC236}">
                    <a16:creationId xmlns:a16="http://schemas.microsoft.com/office/drawing/2014/main" id="{322CDFE1-B782-7059-5756-006C9E7081A8}"/>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4" name="Frihandsfigur: Form 133">
                <a:extLst>
                  <a:ext uri="{FF2B5EF4-FFF2-40B4-BE49-F238E27FC236}">
                    <a16:creationId xmlns:a16="http://schemas.microsoft.com/office/drawing/2014/main" id="{29C7FC5B-4C8F-73BC-8783-1002348D6FB1}"/>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5" name="Frihandsfigur: Form 134">
                <a:extLst>
                  <a:ext uri="{FF2B5EF4-FFF2-40B4-BE49-F238E27FC236}">
                    <a16:creationId xmlns:a16="http://schemas.microsoft.com/office/drawing/2014/main" id="{2FC8AF7A-A5B6-C725-5A8F-9E22499C73DE}"/>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6" name="Frihandsfigur: Form 135">
                <a:extLst>
                  <a:ext uri="{FF2B5EF4-FFF2-40B4-BE49-F238E27FC236}">
                    <a16:creationId xmlns:a16="http://schemas.microsoft.com/office/drawing/2014/main" id="{9D2FD88E-1C2A-4A0A-AEFC-B6A8EAAA393B}"/>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7" name="Frihandsfigur: Form 136">
                <a:extLst>
                  <a:ext uri="{FF2B5EF4-FFF2-40B4-BE49-F238E27FC236}">
                    <a16:creationId xmlns:a16="http://schemas.microsoft.com/office/drawing/2014/main" id="{59B3ACE5-7034-D987-DD50-EDDBAE86BAC8}"/>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8" name="Frihandsfigur: Form 137">
                <a:extLst>
                  <a:ext uri="{FF2B5EF4-FFF2-40B4-BE49-F238E27FC236}">
                    <a16:creationId xmlns:a16="http://schemas.microsoft.com/office/drawing/2014/main" id="{8C89AE73-3D2B-949E-F7CA-BA86C22906AE}"/>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9" name="Frihandsfigur: Form 138">
                <a:extLst>
                  <a:ext uri="{FF2B5EF4-FFF2-40B4-BE49-F238E27FC236}">
                    <a16:creationId xmlns:a16="http://schemas.microsoft.com/office/drawing/2014/main" id="{BFBEEFE4-1969-00C1-16C5-00E092259C08}"/>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0" name="Frihandsfigur: Form 139">
                <a:extLst>
                  <a:ext uri="{FF2B5EF4-FFF2-40B4-BE49-F238E27FC236}">
                    <a16:creationId xmlns:a16="http://schemas.microsoft.com/office/drawing/2014/main" id="{323C8BE8-1F3B-A4FE-9672-E2CC80423DD0}"/>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1" name="Frihandsfigur: Form 140">
                <a:extLst>
                  <a:ext uri="{FF2B5EF4-FFF2-40B4-BE49-F238E27FC236}">
                    <a16:creationId xmlns:a16="http://schemas.microsoft.com/office/drawing/2014/main" id="{CF51008F-5573-27ED-1517-219FE4155C44}"/>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2" name="Frihandsfigur: Form 141">
                <a:extLst>
                  <a:ext uri="{FF2B5EF4-FFF2-40B4-BE49-F238E27FC236}">
                    <a16:creationId xmlns:a16="http://schemas.microsoft.com/office/drawing/2014/main" id="{54498FE4-FBC0-9E3E-9E54-6F58C14BD956}"/>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3" name="Frihandsfigur: Form 142">
                <a:extLst>
                  <a:ext uri="{FF2B5EF4-FFF2-40B4-BE49-F238E27FC236}">
                    <a16:creationId xmlns:a16="http://schemas.microsoft.com/office/drawing/2014/main" id="{5084172B-4110-F5CB-FDEF-D03ED3AE7215}"/>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4" name="Frihandsfigur: Form 143">
                <a:extLst>
                  <a:ext uri="{FF2B5EF4-FFF2-40B4-BE49-F238E27FC236}">
                    <a16:creationId xmlns:a16="http://schemas.microsoft.com/office/drawing/2014/main" id="{FCE83EC1-AEC8-FA8C-D31F-B031F1CD823E}"/>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5" name="Frihandsfigur: Form 144">
                <a:extLst>
                  <a:ext uri="{FF2B5EF4-FFF2-40B4-BE49-F238E27FC236}">
                    <a16:creationId xmlns:a16="http://schemas.microsoft.com/office/drawing/2014/main" id="{35F7CFFF-6D7D-8E26-94D8-36E8CBEFBAE9}"/>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6" name="Frihandsfigur: Form 145">
                <a:extLst>
                  <a:ext uri="{FF2B5EF4-FFF2-40B4-BE49-F238E27FC236}">
                    <a16:creationId xmlns:a16="http://schemas.microsoft.com/office/drawing/2014/main" id="{89D5B4A3-0E66-6AAB-FE6C-813E2384361D}"/>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88" name="Bild 33" descr="En uppsättning med olika mönstrade cirklar">
              <a:extLst>
                <a:ext uri="{FF2B5EF4-FFF2-40B4-BE49-F238E27FC236}">
                  <a16:creationId xmlns:a16="http://schemas.microsoft.com/office/drawing/2014/main" id="{963BBEE8-F4B9-6AEF-2098-6FFF6BF6CFA2}"/>
                </a:ext>
              </a:extLst>
            </p:cNvPr>
            <p:cNvGrpSpPr/>
            <p:nvPr/>
          </p:nvGrpSpPr>
          <p:grpSpPr>
            <a:xfrm>
              <a:off x="4100540" y="756163"/>
              <a:ext cx="2300261" cy="2300261"/>
              <a:chOff x="4100540" y="756163"/>
              <a:chExt cx="2300261" cy="2300261"/>
            </a:xfrm>
            <a:grpFill/>
          </p:grpSpPr>
          <p:sp>
            <p:nvSpPr>
              <p:cNvPr id="90" name="Frihandsfigur: Form 89">
                <a:extLst>
                  <a:ext uri="{FF2B5EF4-FFF2-40B4-BE49-F238E27FC236}">
                    <a16:creationId xmlns:a16="http://schemas.microsoft.com/office/drawing/2014/main" id="{E2FBBE33-303E-8E6C-6B86-C6D9C462CEDD}"/>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79443624-2E04-1243-9440-170BE52BA6EB}"/>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BB368F3B-6B53-D1D4-809F-5810BD115BA8}"/>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BA6A8DFF-FC02-C774-AE57-C9DDCAB37152}"/>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E6F8448E-8188-174A-1A66-8EE2741A3591}"/>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D811D38C-DB1A-09B9-E1AA-5F2FAC809B54}"/>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C1F7A115-8265-1A48-ECDD-5362903CCEDE}"/>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2336FCF9-D6B6-5D27-7AA0-7B224A62ED62}"/>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8" name="Frihandsfigur: Form 97">
                <a:extLst>
                  <a:ext uri="{FF2B5EF4-FFF2-40B4-BE49-F238E27FC236}">
                    <a16:creationId xmlns:a16="http://schemas.microsoft.com/office/drawing/2014/main" id="{1E0DD796-1018-5822-363C-D3F60ABD61AA}"/>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9" name="Frihandsfigur: Form 98">
                <a:extLst>
                  <a:ext uri="{FF2B5EF4-FFF2-40B4-BE49-F238E27FC236}">
                    <a16:creationId xmlns:a16="http://schemas.microsoft.com/office/drawing/2014/main" id="{78396B2E-567A-36BB-0979-F8E49DCE61C3}"/>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0" name="Frihandsfigur: Form 99">
                <a:extLst>
                  <a:ext uri="{FF2B5EF4-FFF2-40B4-BE49-F238E27FC236}">
                    <a16:creationId xmlns:a16="http://schemas.microsoft.com/office/drawing/2014/main" id="{BCCDA4C6-4DD5-FFBF-B0FF-E34BEDAF3B1E}"/>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1" name="Frihandsfigur: Form 100">
                <a:extLst>
                  <a:ext uri="{FF2B5EF4-FFF2-40B4-BE49-F238E27FC236}">
                    <a16:creationId xmlns:a16="http://schemas.microsoft.com/office/drawing/2014/main" id="{E8A47D06-FE38-0AFD-A13B-823767FD293E}"/>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2" name="Frihandsfigur: Form 101">
                <a:extLst>
                  <a:ext uri="{FF2B5EF4-FFF2-40B4-BE49-F238E27FC236}">
                    <a16:creationId xmlns:a16="http://schemas.microsoft.com/office/drawing/2014/main" id="{85A2E38F-9E68-6679-69BE-9F45C8398B04}"/>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3" name="Frihandsfigur: Form 102">
                <a:extLst>
                  <a:ext uri="{FF2B5EF4-FFF2-40B4-BE49-F238E27FC236}">
                    <a16:creationId xmlns:a16="http://schemas.microsoft.com/office/drawing/2014/main" id="{CB00EC08-81D4-DEA3-80E1-D7827B9E4993}"/>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89" name="Frihandsfigur: Form 88">
              <a:extLst>
                <a:ext uri="{FF2B5EF4-FFF2-40B4-BE49-F238E27FC236}">
                  <a16:creationId xmlns:a16="http://schemas.microsoft.com/office/drawing/2014/main" id="{D00416D5-5AFF-979C-CBD7-F2DAEF7A7730}"/>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79" name="Rektangel 78">
            <a:extLst>
              <a:ext uri="{FF2B5EF4-FFF2-40B4-BE49-F238E27FC236}">
                <a16:creationId xmlns:a16="http://schemas.microsoft.com/office/drawing/2014/main" id="{22399E2A-F02E-8978-0DE7-9A3FC1E92EC4}"/>
              </a:ext>
            </a:extLst>
          </p:cNvPr>
          <p:cNvSpPr/>
          <p:nvPr/>
        </p:nvSpPr>
        <p:spPr bwMode="auto">
          <a:xfrm>
            <a:off x="2735627" y="1284444"/>
            <a:ext cx="6720747" cy="3925784"/>
          </a:xfrm>
          <a:prstGeom prst="rect">
            <a:avLst/>
          </a:prstGeom>
          <a:no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grpSp>
        <p:nvGrpSpPr>
          <p:cNvPr id="24" name="Grupp 23">
            <a:extLst>
              <a:ext uri="{FF2B5EF4-FFF2-40B4-BE49-F238E27FC236}">
                <a16:creationId xmlns:a16="http://schemas.microsoft.com/office/drawing/2014/main" id="{2A09B3FE-F10F-2B1E-BD2F-33D2ACD888E1}"/>
              </a:ext>
            </a:extLst>
          </p:cNvPr>
          <p:cNvGrpSpPr/>
          <p:nvPr/>
        </p:nvGrpSpPr>
        <p:grpSpPr>
          <a:xfrm>
            <a:off x="2841285" y="1379033"/>
            <a:ext cx="3931233" cy="3422240"/>
            <a:chOff x="2411759" y="1347614"/>
            <a:chExt cx="2088233" cy="1817860"/>
          </a:xfrm>
        </p:grpSpPr>
        <p:sp>
          <p:nvSpPr>
            <p:cNvPr id="14" name="Rektangel 13">
              <a:extLst>
                <a:ext uri="{FF2B5EF4-FFF2-40B4-BE49-F238E27FC236}">
                  <a16:creationId xmlns:a16="http://schemas.microsoft.com/office/drawing/2014/main" id="{02F51537-1098-E7ED-4165-744B4058A8D2}"/>
                </a:ext>
              </a:extLst>
            </p:cNvPr>
            <p:cNvSpPr/>
            <p:nvPr/>
          </p:nvSpPr>
          <p:spPr bwMode="auto">
            <a:xfrm>
              <a:off x="2411760" y="1347614"/>
              <a:ext cx="2088232"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dirty="0">
                  <a:solidFill>
                    <a:prstClr val="black"/>
                  </a:solidFill>
                  <a:latin typeface="DM Sans"/>
                </a:rPr>
                <a:t>Causal Mechanism</a:t>
              </a:r>
            </a:p>
          </p:txBody>
        </p:sp>
        <p:sp>
          <p:nvSpPr>
            <p:cNvPr id="11" name="Rektangel 10">
              <a:extLst>
                <a:ext uri="{FF2B5EF4-FFF2-40B4-BE49-F238E27FC236}">
                  <a16:creationId xmlns:a16="http://schemas.microsoft.com/office/drawing/2014/main" id="{4F3BB7FF-4480-4827-4E49-50ECECAF222C}"/>
                </a:ext>
              </a:extLst>
            </p:cNvPr>
            <p:cNvSpPr/>
            <p:nvPr/>
          </p:nvSpPr>
          <p:spPr bwMode="auto">
            <a:xfrm>
              <a:off x="2411759" y="1635646"/>
              <a:ext cx="1019885" cy="1529828"/>
            </a:xfrm>
            <a:prstGeom prst="rect">
              <a:avLst/>
            </a:prstGeom>
            <a:solidFill>
              <a:schemeClr val="bg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Calibri" panose="020F0502020204030204" pitchFamily="34" charset="0"/>
                </a:rPr>
                <a:t>Educators promote knowledge acquisition among implementers by them participating in the educational meeting and receiving educational content.</a:t>
              </a:r>
              <a:endParaRPr lang="en-US" sz="1400" dirty="0">
                <a:solidFill>
                  <a:prstClr val="black"/>
                </a:solidFill>
                <a:latin typeface="DM Sans"/>
              </a:endParaRPr>
            </a:p>
          </p:txBody>
        </p:sp>
        <p:sp>
          <p:nvSpPr>
            <p:cNvPr id="12" name="Rektangel 11">
              <a:extLst>
                <a:ext uri="{FF2B5EF4-FFF2-40B4-BE49-F238E27FC236}">
                  <a16:creationId xmlns:a16="http://schemas.microsoft.com/office/drawing/2014/main" id="{23582F42-FB20-0544-B336-ED0817F093C5}"/>
                </a:ext>
              </a:extLst>
            </p:cNvPr>
            <p:cNvSpPr/>
            <p:nvPr/>
          </p:nvSpPr>
          <p:spPr bwMode="auto">
            <a:xfrm>
              <a:off x="3491880" y="1635646"/>
              <a:ext cx="1008112" cy="1529827"/>
            </a:xfrm>
            <a:prstGeom prst="rect">
              <a:avLst/>
            </a:prstGeom>
            <a:solidFill>
              <a:schemeClr val="bg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lnSpc>
                  <a:spcPct val="107000"/>
                </a:lnSpc>
                <a:spcBef>
                  <a:spcPct val="0"/>
                </a:spcBef>
                <a:spcAft>
                  <a:spcPts val="1067"/>
                </a:spcAft>
              </a:pPr>
              <a:r>
                <a:rPr lang="en-US" sz="1600" dirty="0">
                  <a:solidFill>
                    <a:prstClr val="black"/>
                  </a:solidFill>
                  <a:latin typeface="Times New Roman" panose="02020603050405020304" pitchFamily="18" charset="0"/>
                  <a:ea typeface="Calibri" panose="020F0502020204030204" pitchFamily="34" charset="0"/>
                  <a:cs typeface="Arial" panose="020B0604020202020204" pitchFamily="34" charset="0"/>
                </a:rPr>
                <a:t>Implementers form beliefs by reflecting on the current situation and the outcome expectancies of implementing the guideline because of the knowledge they have acquired.</a:t>
              </a:r>
              <a:endParaRPr lang="sv-SE" sz="16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23" name="Grupp 22">
            <a:extLst>
              <a:ext uri="{FF2B5EF4-FFF2-40B4-BE49-F238E27FC236}">
                <a16:creationId xmlns:a16="http://schemas.microsoft.com/office/drawing/2014/main" id="{08517875-1A6D-74D2-CD7B-5F0A1CC50A56}"/>
              </a:ext>
            </a:extLst>
          </p:cNvPr>
          <p:cNvGrpSpPr/>
          <p:nvPr/>
        </p:nvGrpSpPr>
        <p:grpSpPr>
          <a:xfrm>
            <a:off x="6908074" y="1379033"/>
            <a:ext cx="2217601" cy="3422240"/>
            <a:chOff x="4571998" y="1347614"/>
            <a:chExt cx="1177968" cy="1817860"/>
          </a:xfrm>
        </p:grpSpPr>
        <p:sp>
          <p:nvSpPr>
            <p:cNvPr id="18" name="Rektangel 17">
              <a:extLst>
                <a:ext uri="{FF2B5EF4-FFF2-40B4-BE49-F238E27FC236}">
                  <a16:creationId xmlns:a16="http://schemas.microsoft.com/office/drawing/2014/main" id="{9D864C89-77D4-D6A5-F077-8A77D2899BC3}"/>
                </a:ext>
              </a:extLst>
            </p:cNvPr>
            <p:cNvSpPr/>
            <p:nvPr/>
          </p:nvSpPr>
          <p:spPr bwMode="auto">
            <a:xfrm>
              <a:off x="4571999" y="1347614"/>
              <a:ext cx="1177967"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b="1" dirty="0">
                  <a:solidFill>
                    <a:prstClr val="black"/>
                  </a:solidFill>
                  <a:latin typeface="DM Sans"/>
                </a:rPr>
                <a:t>Y</a:t>
              </a:r>
              <a:r>
                <a:rPr lang="en-US" sz="2400" dirty="0">
                  <a:solidFill>
                    <a:prstClr val="black"/>
                  </a:solidFill>
                  <a:latin typeface="DM Sans"/>
                </a:rPr>
                <a:t> - Outcome</a:t>
              </a:r>
              <a:endParaRPr lang="en-US" sz="1867" dirty="0">
                <a:solidFill>
                  <a:prstClr val="black"/>
                </a:solidFill>
                <a:latin typeface="DM Sans"/>
              </a:endParaRPr>
            </a:p>
          </p:txBody>
        </p:sp>
        <p:sp>
          <p:nvSpPr>
            <p:cNvPr id="13" name="Rektangel 12">
              <a:extLst>
                <a:ext uri="{FF2B5EF4-FFF2-40B4-BE49-F238E27FC236}">
                  <a16:creationId xmlns:a16="http://schemas.microsoft.com/office/drawing/2014/main" id="{5C3D4F85-5E83-E12E-CED4-F4C8475A213C}"/>
                </a:ext>
              </a:extLst>
            </p:cNvPr>
            <p:cNvSpPr/>
            <p:nvPr/>
          </p:nvSpPr>
          <p:spPr bwMode="auto">
            <a:xfrm>
              <a:off x="4571998" y="1635646"/>
              <a:ext cx="1177968" cy="1529828"/>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Times New Roman" panose="02020603050405020304" pitchFamily="18" charset="0"/>
                </a:rPr>
                <a:t>A conscious decision was taken to implement the guideline during the year</a:t>
              </a:r>
              <a:endParaRPr lang="en-US" sz="1600" dirty="0">
                <a:solidFill>
                  <a:prstClr val="black"/>
                </a:solidFill>
                <a:latin typeface="DM Sans"/>
              </a:endParaRPr>
            </a:p>
          </p:txBody>
        </p:sp>
      </p:grpSp>
      <p:grpSp>
        <p:nvGrpSpPr>
          <p:cNvPr id="25" name="Grupp 24">
            <a:extLst>
              <a:ext uri="{FF2B5EF4-FFF2-40B4-BE49-F238E27FC236}">
                <a16:creationId xmlns:a16="http://schemas.microsoft.com/office/drawing/2014/main" id="{12925A5C-EA8E-B44F-5C92-9E2078E41243}"/>
              </a:ext>
            </a:extLst>
          </p:cNvPr>
          <p:cNvGrpSpPr/>
          <p:nvPr/>
        </p:nvGrpSpPr>
        <p:grpSpPr>
          <a:xfrm>
            <a:off x="515827" y="1383727"/>
            <a:ext cx="2217204" cy="3417543"/>
            <a:chOff x="1176499" y="1350107"/>
            <a:chExt cx="1177757" cy="1815365"/>
          </a:xfrm>
        </p:grpSpPr>
        <p:sp>
          <p:nvSpPr>
            <p:cNvPr id="19" name="Rektangel 18">
              <a:extLst>
                <a:ext uri="{FF2B5EF4-FFF2-40B4-BE49-F238E27FC236}">
                  <a16:creationId xmlns:a16="http://schemas.microsoft.com/office/drawing/2014/main" id="{1223F06E-C061-42C3-4BA2-D25A5826AC0D}"/>
                </a:ext>
              </a:extLst>
            </p:cNvPr>
            <p:cNvSpPr/>
            <p:nvPr/>
          </p:nvSpPr>
          <p:spPr bwMode="auto">
            <a:xfrm>
              <a:off x="1177878" y="1350107"/>
              <a:ext cx="1176378"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b="1" dirty="0">
                  <a:solidFill>
                    <a:prstClr val="black"/>
                  </a:solidFill>
                  <a:latin typeface="DM Sans"/>
                </a:rPr>
                <a:t>X</a:t>
              </a:r>
              <a:r>
                <a:rPr lang="en-US" sz="2400" dirty="0">
                  <a:solidFill>
                    <a:prstClr val="black"/>
                  </a:solidFill>
                  <a:latin typeface="DM Sans"/>
                </a:rPr>
                <a:t> - Strategy</a:t>
              </a:r>
              <a:endParaRPr lang="en-US" sz="2667" dirty="0">
                <a:solidFill>
                  <a:prstClr val="black"/>
                </a:solidFill>
                <a:latin typeface="DM Sans"/>
              </a:endParaRPr>
            </a:p>
          </p:txBody>
        </p:sp>
        <p:sp>
          <p:nvSpPr>
            <p:cNvPr id="10" name="Rektangel 9">
              <a:extLst>
                <a:ext uri="{FF2B5EF4-FFF2-40B4-BE49-F238E27FC236}">
                  <a16:creationId xmlns:a16="http://schemas.microsoft.com/office/drawing/2014/main" id="{08985F66-A528-6E08-8BFF-1B305BC5F668}"/>
                </a:ext>
              </a:extLst>
            </p:cNvPr>
            <p:cNvSpPr/>
            <p:nvPr/>
          </p:nvSpPr>
          <p:spPr bwMode="auto">
            <a:xfrm>
              <a:off x="1176499" y="1635645"/>
              <a:ext cx="1177757" cy="152982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Calibri" panose="020F0502020204030204" pitchFamily="34" charset="0"/>
                </a:rPr>
                <a:t>Educators provide education and facilitate goal setting</a:t>
              </a:r>
              <a:endParaRPr lang="en-US" sz="1600" dirty="0">
                <a:solidFill>
                  <a:prstClr val="black"/>
                </a:solidFill>
                <a:latin typeface="DM Sans"/>
              </a:endParaRPr>
            </a:p>
          </p:txBody>
        </p:sp>
      </p:grpSp>
      <p:sp>
        <p:nvSpPr>
          <p:cNvPr id="44" name="Rektangel 43">
            <a:extLst>
              <a:ext uri="{FF2B5EF4-FFF2-40B4-BE49-F238E27FC236}">
                <a16:creationId xmlns:a16="http://schemas.microsoft.com/office/drawing/2014/main" id="{4FC26E48-77AF-216A-2E4E-CD7680FFFCFC}"/>
              </a:ext>
            </a:extLst>
          </p:cNvPr>
          <p:cNvSpPr/>
          <p:nvPr/>
        </p:nvSpPr>
        <p:spPr bwMode="auto">
          <a:xfrm>
            <a:off x="2841283" y="5776403"/>
            <a:ext cx="6284391" cy="542239"/>
          </a:xfrm>
          <a:prstGeom prst="rect">
            <a:avLst/>
          </a:prstGeom>
          <a:solidFill>
            <a:schemeClr val="accent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600" b="1" dirty="0">
                <a:solidFill>
                  <a:prstClr val="black"/>
                </a:solidFill>
                <a:latin typeface="DM Sans"/>
              </a:rPr>
              <a:t>Enabler: </a:t>
            </a:r>
            <a:r>
              <a:rPr lang="en-US" sz="1600" dirty="0">
                <a:solidFill>
                  <a:prstClr val="black"/>
                </a:solidFill>
                <a:latin typeface="DM Sans"/>
              </a:rPr>
              <a:t>Social influence</a:t>
            </a:r>
          </a:p>
        </p:txBody>
      </p:sp>
      <p:sp>
        <p:nvSpPr>
          <p:cNvPr id="45" name="Rektangel 44">
            <a:extLst>
              <a:ext uri="{FF2B5EF4-FFF2-40B4-BE49-F238E27FC236}">
                <a16:creationId xmlns:a16="http://schemas.microsoft.com/office/drawing/2014/main" id="{83BEAB41-DB58-42C3-F858-471157248DB9}"/>
              </a:ext>
            </a:extLst>
          </p:cNvPr>
          <p:cNvSpPr/>
          <p:nvPr/>
        </p:nvSpPr>
        <p:spPr bwMode="auto">
          <a:xfrm>
            <a:off x="515372" y="5098604"/>
            <a:ext cx="2214608" cy="122003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Times New Roman" panose="02020603050405020304" pitchFamily="18" charset="0"/>
                <a:ea typeface="Calibri" panose="020F0502020204030204" pitchFamily="34" charset="0"/>
              </a:rPr>
              <a:t>Contextual factors influencing the operation of the mechanism</a:t>
            </a:r>
            <a:endParaRPr lang="en-US" sz="1467" dirty="0">
              <a:solidFill>
                <a:prstClr val="black"/>
              </a:solidFill>
              <a:latin typeface="DM Sans"/>
            </a:endParaRPr>
          </a:p>
        </p:txBody>
      </p:sp>
      <p:sp>
        <p:nvSpPr>
          <p:cNvPr id="43" name="Rektangel 42">
            <a:extLst>
              <a:ext uri="{FF2B5EF4-FFF2-40B4-BE49-F238E27FC236}">
                <a16:creationId xmlns:a16="http://schemas.microsoft.com/office/drawing/2014/main" id="{0626BC50-262A-3CAF-5988-64A2257FB86C}"/>
              </a:ext>
            </a:extLst>
          </p:cNvPr>
          <p:cNvSpPr/>
          <p:nvPr/>
        </p:nvSpPr>
        <p:spPr bwMode="auto">
          <a:xfrm>
            <a:off x="2841283" y="5098605"/>
            <a:ext cx="6284391" cy="542239"/>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600" b="1" dirty="0">
                <a:solidFill>
                  <a:prstClr val="black"/>
                </a:solidFill>
                <a:latin typeface="DM Sans"/>
              </a:rPr>
              <a:t>Barrier: </a:t>
            </a:r>
            <a:r>
              <a:rPr lang="en-US" sz="1600" dirty="0">
                <a:solidFill>
                  <a:prstClr val="black"/>
                </a:solidFill>
                <a:latin typeface="DM Sans"/>
              </a:rPr>
              <a:t>No staff involvement during the educational meeting</a:t>
            </a:r>
          </a:p>
        </p:txBody>
      </p:sp>
      <p:sp>
        <p:nvSpPr>
          <p:cNvPr id="2" name="Pil: höger 1">
            <a:extLst>
              <a:ext uri="{FF2B5EF4-FFF2-40B4-BE49-F238E27FC236}">
                <a16:creationId xmlns:a16="http://schemas.microsoft.com/office/drawing/2014/main" id="{11BCC3EF-C6CF-8E91-730E-9C3D8FCD6878}"/>
              </a:ext>
            </a:extLst>
          </p:cNvPr>
          <p:cNvSpPr/>
          <p:nvPr/>
        </p:nvSpPr>
        <p:spPr bwMode="auto">
          <a:xfrm>
            <a:off x="2729981" y="2628593"/>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3" name="Pil: höger 2">
            <a:extLst>
              <a:ext uri="{FF2B5EF4-FFF2-40B4-BE49-F238E27FC236}">
                <a16:creationId xmlns:a16="http://schemas.microsoft.com/office/drawing/2014/main" id="{B16F4915-DB87-B5D1-E767-BE8FD0E18F97}"/>
              </a:ext>
            </a:extLst>
          </p:cNvPr>
          <p:cNvSpPr/>
          <p:nvPr/>
        </p:nvSpPr>
        <p:spPr bwMode="auto">
          <a:xfrm>
            <a:off x="4759002" y="2618900"/>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4" name="Pil: höger 3">
            <a:extLst>
              <a:ext uri="{FF2B5EF4-FFF2-40B4-BE49-F238E27FC236}">
                <a16:creationId xmlns:a16="http://schemas.microsoft.com/office/drawing/2014/main" id="{E50AEFD0-479F-8BF2-43CC-B104F3C67BFE}"/>
              </a:ext>
            </a:extLst>
          </p:cNvPr>
          <p:cNvSpPr/>
          <p:nvPr/>
        </p:nvSpPr>
        <p:spPr bwMode="auto">
          <a:xfrm>
            <a:off x="6772518" y="2627939"/>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6" name="Rektangel: rundade hörn 5">
            <a:extLst>
              <a:ext uri="{FF2B5EF4-FFF2-40B4-BE49-F238E27FC236}">
                <a16:creationId xmlns:a16="http://schemas.microsoft.com/office/drawing/2014/main" id="{425A025A-AFDD-47C7-75A8-B5D92187A405}"/>
              </a:ext>
            </a:extLst>
          </p:cNvPr>
          <p:cNvSpPr/>
          <p:nvPr/>
        </p:nvSpPr>
        <p:spPr bwMode="auto">
          <a:xfrm>
            <a:off x="12522247" y="1337381"/>
            <a:ext cx="2694767" cy="5006833"/>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867" b="1" u="sng" dirty="0">
                <a:solidFill>
                  <a:prstClr val="white"/>
                </a:solidFill>
                <a:latin typeface="DM Sans"/>
                <a:ea typeface="Calibri" panose="020F0502020204030204" pitchFamily="34" charset="0"/>
              </a:rPr>
              <a:t>Staff involvement</a:t>
            </a:r>
            <a:br>
              <a:rPr lang="en-US" sz="1867" dirty="0">
                <a:solidFill>
                  <a:prstClr val="white"/>
                </a:solidFill>
                <a:latin typeface="DM Sans"/>
                <a:ea typeface="Calibri" panose="020F0502020204030204" pitchFamily="34" charset="0"/>
              </a:rPr>
            </a:br>
            <a:r>
              <a:rPr lang="en-US" sz="1867" dirty="0">
                <a:solidFill>
                  <a:prstClr val="white"/>
                </a:solidFill>
                <a:latin typeface="DM Sans"/>
                <a:ea typeface="Calibri" panose="020F0502020204030204" pitchFamily="34" charset="0"/>
              </a:rPr>
              <a:t>When we attended the educational meeting, it was only us in the school management from our school… So, we did not really have any counterpart or collaborative partner, it was just us. I would say that we did not really get anywhere during that day. </a:t>
            </a:r>
            <a:endParaRPr lang="en-US" sz="1333" dirty="0">
              <a:solidFill>
                <a:prstClr val="white"/>
              </a:solidFill>
              <a:latin typeface="DM Sans"/>
            </a:endParaRPr>
          </a:p>
        </p:txBody>
      </p:sp>
      <p:sp>
        <p:nvSpPr>
          <p:cNvPr id="7" name="Rektangel: rundade hörn 6">
            <a:extLst>
              <a:ext uri="{FF2B5EF4-FFF2-40B4-BE49-F238E27FC236}">
                <a16:creationId xmlns:a16="http://schemas.microsoft.com/office/drawing/2014/main" id="{E14AE753-6C8B-9E5A-4DEB-DA5763B0583D}"/>
              </a:ext>
            </a:extLst>
          </p:cNvPr>
          <p:cNvSpPr/>
          <p:nvPr/>
        </p:nvSpPr>
        <p:spPr bwMode="auto">
          <a:xfrm>
            <a:off x="9264352" y="1328999"/>
            <a:ext cx="2687035" cy="4989643"/>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lnSpc>
                <a:spcPct val="107000"/>
              </a:lnSpc>
              <a:spcBef>
                <a:spcPct val="0"/>
              </a:spcBef>
              <a:spcAft>
                <a:spcPts val="1067"/>
              </a:spcAft>
            </a:pPr>
            <a:r>
              <a:rPr lang="en-US" sz="1867" u="sng" dirty="0">
                <a:solidFill>
                  <a:prstClr val="white"/>
                </a:solidFill>
                <a:latin typeface="DM Sans"/>
                <a:ea typeface="Calibri" panose="020F0502020204030204" pitchFamily="34" charset="0"/>
                <a:cs typeface="Arial" panose="020B0604020202020204" pitchFamily="34" charset="0"/>
              </a:rPr>
              <a:t>Social Influence</a:t>
            </a:r>
            <a:br>
              <a:rPr lang="en-US" sz="1867" dirty="0">
                <a:solidFill>
                  <a:prstClr val="white"/>
                </a:solidFill>
                <a:latin typeface="DM Sans"/>
                <a:ea typeface="Calibri" panose="020F0502020204030204" pitchFamily="34" charset="0"/>
                <a:cs typeface="Arial" panose="020B0604020202020204" pitchFamily="34" charset="0"/>
              </a:rPr>
            </a:br>
            <a:r>
              <a:rPr lang="en-US" sz="1867" dirty="0">
                <a:solidFill>
                  <a:prstClr val="white"/>
                </a:solidFill>
                <a:latin typeface="DM Sans"/>
                <a:ea typeface="Calibri" panose="020F0502020204030204" pitchFamily="34" charset="0"/>
                <a:cs typeface="Arial" panose="020B0604020202020204" pitchFamily="34" charset="0"/>
              </a:rPr>
              <a:t>I think that collaboration with, like, the union representatives helps a lot […] this is something that we set up together, and we are all going to work out together... so that this becomes a... well, like a plan for us.</a:t>
            </a:r>
            <a:endParaRPr lang="sv-SE" sz="1867" dirty="0">
              <a:solidFill>
                <a:prstClr val="white"/>
              </a:solidFill>
              <a:latin typeface="DM Sans"/>
              <a:ea typeface="Calibri" panose="020F050202020403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9D97C510-953A-9B2E-33B9-07B4FE89B5EC}"/>
              </a:ext>
            </a:extLst>
          </p:cNvPr>
          <p:cNvSpPr/>
          <p:nvPr/>
        </p:nvSpPr>
        <p:spPr bwMode="auto">
          <a:xfrm>
            <a:off x="12624725" y="1379034"/>
            <a:ext cx="2217601" cy="493960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867" dirty="0">
                <a:solidFill>
                  <a:prstClr val="black"/>
                </a:solidFill>
                <a:latin typeface="Times New Roman" panose="02020603050405020304" pitchFamily="18" charset="0"/>
                <a:ea typeface="Calibri" panose="020F0502020204030204" pitchFamily="34" charset="0"/>
              </a:rPr>
              <a:t>The combination of </a:t>
            </a:r>
          </a:p>
          <a:p>
            <a:pPr algn="ctr" defTabSz="1219170" eaLnBrk="0" fontAlgn="base" hangingPunct="0">
              <a:spcBef>
                <a:spcPct val="0"/>
              </a:spcBef>
              <a:spcAft>
                <a:spcPct val="0"/>
              </a:spcAft>
            </a:pPr>
            <a:endParaRPr lang="en-US" sz="1867" b="1" dirty="0">
              <a:solidFill>
                <a:prstClr val="black"/>
              </a:solidFill>
              <a:latin typeface="Times New Roman" panose="02020603050405020304" pitchFamily="18" charset="0"/>
              <a:ea typeface="Calibri" panose="020F0502020204030204" pitchFamily="34" charset="0"/>
            </a:endParaRPr>
          </a:p>
          <a:p>
            <a:pPr algn="ctr" defTabSz="1219170" eaLnBrk="0" fontAlgn="base" hangingPunct="0">
              <a:spcBef>
                <a:spcPct val="0"/>
              </a:spcBef>
              <a:spcAft>
                <a:spcPct val="0"/>
              </a:spcAft>
            </a:pPr>
            <a:r>
              <a:rPr lang="en-US" sz="1867" b="1" dirty="0">
                <a:solidFill>
                  <a:prstClr val="black"/>
                </a:solidFill>
                <a:latin typeface="Times New Roman" panose="02020603050405020304" pitchFamily="18" charset="0"/>
                <a:ea typeface="Calibri" panose="020F0502020204030204" pitchFamily="34" charset="0"/>
              </a:rPr>
              <a:t>Knowledge</a:t>
            </a:r>
            <a:r>
              <a:rPr lang="en-US" sz="1867" dirty="0">
                <a:solidFill>
                  <a:prstClr val="black"/>
                </a:solidFill>
                <a:latin typeface="Times New Roman" panose="02020603050405020304" pitchFamily="18" charset="0"/>
                <a:ea typeface="Calibri" panose="020F0502020204030204" pitchFamily="34" charset="0"/>
              </a:rPr>
              <a:t> + </a:t>
            </a:r>
            <a:br>
              <a:rPr lang="en-US" sz="1867" dirty="0">
                <a:solidFill>
                  <a:prstClr val="black"/>
                </a:solidFill>
                <a:latin typeface="Times New Roman" panose="02020603050405020304" pitchFamily="18" charset="0"/>
                <a:ea typeface="Calibri" panose="020F0502020204030204" pitchFamily="34" charset="0"/>
              </a:rPr>
            </a:br>
            <a:r>
              <a:rPr lang="en-US" sz="1867" b="1" dirty="0">
                <a:solidFill>
                  <a:prstClr val="black"/>
                </a:solidFill>
                <a:latin typeface="Times New Roman" panose="02020603050405020304" pitchFamily="18" charset="0"/>
                <a:ea typeface="Calibri" panose="020F0502020204030204" pitchFamily="34" charset="0"/>
              </a:rPr>
              <a:t>Beliefs</a:t>
            </a:r>
            <a:r>
              <a:rPr lang="en-US" sz="1867" dirty="0">
                <a:solidFill>
                  <a:prstClr val="black"/>
                </a:solidFill>
                <a:latin typeface="Times New Roman" panose="02020603050405020304" pitchFamily="18" charset="0"/>
                <a:ea typeface="Calibri" panose="020F0502020204030204" pitchFamily="34" charset="0"/>
              </a:rPr>
              <a:t> + </a:t>
            </a:r>
            <a:br>
              <a:rPr lang="en-US" sz="1867" dirty="0">
                <a:solidFill>
                  <a:prstClr val="black"/>
                </a:solidFill>
                <a:latin typeface="Times New Roman" panose="02020603050405020304" pitchFamily="18" charset="0"/>
                <a:ea typeface="Calibri" panose="020F0502020204030204" pitchFamily="34" charset="0"/>
              </a:rPr>
            </a:br>
            <a:r>
              <a:rPr lang="en-US" sz="1867" b="1" dirty="0">
                <a:solidFill>
                  <a:prstClr val="black"/>
                </a:solidFill>
                <a:latin typeface="Times New Roman" panose="02020603050405020304" pitchFamily="18" charset="0"/>
                <a:ea typeface="Calibri" panose="020F0502020204030204" pitchFamily="34" charset="0"/>
              </a:rPr>
              <a:t>Social influence </a:t>
            </a:r>
            <a:r>
              <a:rPr lang="en-US" sz="1867" dirty="0">
                <a:solidFill>
                  <a:prstClr val="black"/>
                </a:solidFill>
                <a:latin typeface="Times New Roman" panose="02020603050405020304" pitchFamily="18" charset="0"/>
                <a:ea typeface="Calibri" panose="020F0502020204030204" pitchFamily="34" charset="0"/>
              </a:rPr>
              <a:t>+ </a:t>
            </a:r>
            <a:br>
              <a:rPr lang="en-US" sz="1867" dirty="0">
                <a:solidFill>
                  <a:prstClr val="black"/>
                </a:solidFill>
                <a:latin typeface="Times New Roman" panose="02020603050405020304" pitchFamily="18" charset="0"/>
                <a:ea typeface="Calibri" panose="020F0502020204030204" pitchFamily="34" charset="0"/>
              </a:rPr>
            </a:br>
            <a:r>
              <a:rPr lang="en-US" sz="1867" b="1" dirty="0">
                <a:solidFill>
                  <a:prstClr val="black"/>
                </a:solidFill>
                <a:latin typeface="Times New Roman" panose="02020603050405020304" pitchFamily="18" charset="0"/>
                <a:ea typeface="Calibri" panose="020F0502020204030204" pitchFamily="34" charset="0"/>
              </a:rPr>
              <a:t>Staff involvement </a:t>
            </a:r>
            <a:r>
              <a:rPr lang="en-US" sz="1867" dirty="0">
                <a:solidFill>
                  <a:prstClr val="black"/>
                </a:solidFill>
                <a:latin typeface="Times New Roman" panose="02020603050405020304" pitchFamily="18" charset="0"/>
                <a:ea typeface="Calibri" panose="020F0502020204030204" pitchFamily="34" charset="0"/>
              </a:rPr>
              <a:t>explains 100% of the successful cases and is the only pattern that does so.</a:t>
            </a:r>
          </a:p>
          <a:p>
            <a:pPr algn="ctr" defTabSz="1219170" eaLnBrk="0" fontAlgn="base" hangingPunct="0">
              <a:spcBef>
                <a:spcPct val="0"/>
              </a:spcBef>
              <a:spcAft>
                <a:spcPct val="0"/>
              </a:spcAft>
            </a:pPr>
            <a:endParaRPr lang="en-US" sz="1867" dirty="0">
              <a:solidFill>
                <a:prstClr val="black"/>
              </a:solidFill>
              <a:latin typeface="Times New Roman" panose="02020603050405020304" pitchFamily="18" charset="0"/>
              <a:ea typeface="Calibri" panose="020F0502020204030204" pitchFamily="34" charset="0"/>
            </a:endParaRPr>
          </a:p>
          <a:p>
            <a:pPr algn="ctr" defTabSz="1219170" eaLnBrk="0" fontAlgn="base" hangingPunct="0">
              <a:spcBef>
                <a:spcPct val="0"/>
              </a:spcBef>
              <a:spcAft>
                <a:spcPct val="0"/>
              </a:spcAft>
            </a:pPr>
            <a:r>
              <a:rPr lang="en-US" sz="1867" dirty="0">
                <a:solidFill>
                  <a:prstClr val="black"/>
                </a:solidFill>
                <a:latin typeface="Times New Roman" panose="02020603050405020304" pitchFamily="18" charset="0"/>
                <a:ea typeface="Calibri" panose="020F0502020204030204" pitchFamily="34" charset="0"/>
              </a:rPr>
              <a:t>No successful cases occurred without the combination of all four conditions. </a:t>
            </a:r>
            <a:endParaRPr lang="en-US" sz="1400" dirty="0">
              <a:solidFill>
                <a:prstClr val="black"/>
              </a:solidFill>
              <a:latin typeface="DM Sans"/>
            </a:endParaRPr>
          </a:p>
        </p:txBody>
      </p:sp>
      <p:sp>
        <p:nvSpPr>
          <p:cNvPr id="9" name="Rubrik 1">
            <a:extLst>
              <a:ext uri="{FF2B5EF4-FFF2-40B4-BE49-F238E27FC236}">
                <a16:creationId xmlns:a16="http://schemas.microsoft.com/office/drawing/2014/main" id="{EFAEBA60-B86B-D785-78AB-E679018A2EEF}"/>
              </a:ext>
            </a:extLst>
          </p:cNvPr>
          <p:cNvSpPr>
            <a:spLocks noGrp="1"/>
          </p:cNvSpPr>
          <p:nvPr>
            <p:ph type="title"/>
          </p:nvPr>
        </p:nvSpPr>
        <p:spPr>
          <a:xfrm>
            <a:off x="341296" y="452669"/>
            <a:ext cx="11509393" cy="1143000"/>
          </a:xfrm>
        </p:spPr>
        <p:txBody>
          <a:bodyPr wrap="square" anchor="t">
            <a:normAutofit/>
          </a:bodyPr>
          <a:lstStyle/>
          <a:p>
            <a:r>
              <a:rPr lang="en-US" dirty="0"/>
              <a:t>Results – Educational Meeting</a:t>
            </a:r>
          </a:p>
        </p:txBody>
      </p:sp>
    </p:spTree>
    <p:extLst>
      <p:ext uri="{BB962C8B-B14F-4D97-AF65-F5344CB8AC3E}">
        <p14:creationId xmlns:p14="http://schemas.microsoft.com/office/powerpoint/2010/main" val="1441739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7C54-4DA5-7C43-5AF9-02A03B7A8FEE}"/>
            </a:ext>
          </a:extLst>
        </p:cNvPr>
        <p:cNvGrpSpPr/>
        <p:nvPr/>
      </p:nvGrpSpPr>
      <p:grpSpPr>
        <a:xfrm>
          <a:off x="0" y="0"/>
          <a:ext cx="0" cy="0"/>
          <a:chOff x="0" y="0"/>
          <a:chExt cx="0" cy="0"/>
        </a:xfrm>
      </p:grpSpPr>
      <p:grpSp>
        <p:nvGrpSpPr>
          <p:cNvPr id="82" name="Grupp 81">
            <a:extLst>
              <a:ext uri="{FF2B5EF4-FFF2-40B4-BE49-F238E27FC236}">
                <a16:creationId xmlns:a16="http://schemas.microsoft.com/office/drawing/2014/main" id="{8D3B9CE3-E148-0B72-5B27-CD9F5AC1ABA1}"/>
              </a:ext>
            </a:extLst>
          </p:cNvPr>
          <p:cNvGrpSpPr/>
          <p:nvPr/>
        </p:nvGrpSpPr>
        <p:grpSpPr>
          <a:xfrm>
            <a:off x="6571092" y="561972"/>
            <a:ext cx="6204776" cy="6108613"/>
            <a:chOff x="3013952" y="756163"/>
            <a:chExt cx="4653582" cy="4581460"/>
          </a:xfrm>
          <a:solidFill>
            <a:srgbClr val="D2D2D2">
              <a:alpha val="20000"/>
            </a:srgbClr>
          </a:solidFill>
        </p:grpSpPr>
        <p:grpSp>
          <p:nvGrpSpPr>
            <p:cNvPr id="83" name="Bild 33" descr="En uppsättning med olika mönstrade cirklar">
              <a:extLst>
                <a:ext uri="{FF2B5EF4-FFF2-40B4-BE49-F238E27FC236}">
                  <a16:creationId xmlns:a16="http://schemas.microsoft.com/office/drawing/2014/main" id="{1FEF0355-5688-F774-5376-C6EF55AB0011}"/>
                </a:ext>
              </a:extLst>
            </p:cNvPr>
            <p:cNvGrpSpPr/>
            <p:nvPr/>
          </p:nvGrpSpPr>
          <p:grpSpPr>
            <a:xfrm>
              <a:off x="5380871" y="2818576"/>
              <a:ext cx="2286663" cy="2286663"/>
              <a:chOff x="5380871" y="2818576"/>
              <a:chExt cx="2286663" cy="2286663"/>
            </a:xfrm>
            <a:grpFill/>
          </p:grpSpPr>
          <p:sp>
            <p:nvSpPr>
              <p:cNvPr id="147" name="Frihandsfigur: Form 146">
                <a:extLst>
                  <a:ext uri="{FF2B5EF4-FFF2-40B4-BE49-F238E27FC236}">
                    <a16:creationId xmlns:a16="http://schemas.microsoft.com/office/drawing/2014/main" id="{2D3E51D2-3BC2-1541-ACF1-360D67585B18}"/>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8" name="Frihandsfigur: Form 147">
                <a:extLst>
                  <a:ext uri="{FF2B5EF4-FFF2-40B4-BE49-F238E27FC236}">
                    <a16:creationId xmlns:a16="http://schemas.microsoft.com/office/drawing/2014/main" id="{B5865A50-2ED8-4934-A8D4-019814D4BE78}"/>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9" name="Frihandsfigur: Form 148">
                <a:extLst>
                  <a:ext uri="{FF2B5EF4-FFF2-40B4-BE49-F238E27FC236}">
                    <a16:creationId xmlns:a16="http://schemas.microsoft.com/office/drawing/2014/main" id="{F9FF750F-846F-5A36-2E57-B3E1FE587783}"/>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0" name="Frihandsfigur: Form 149">
                <a:extLst>
                  <a:ext uri="{FF2B5EF4-FFF2-40B4-BE49-F238E27FC236}">
                    <a16:creationId xmlns:a16="http://schemas.microsoft.com/office/drawing/2014/main" id="{7F765E96-7B60-952A-2C00-92B868BA4988}"/>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1" name="Frihandsfigur: Form 150">
                <a:extLst>
                  <a:ext uri="{FF2B5EF4-FFF2-40B4-BE49-F238E27FC236}">
                    <a16:creationId xmlns:a16="http://schemas.microsoft.com/office/drawing/2014/main" id="{FBF3B204-6D49-7400-6913-2189822B4086}"/>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2" name="Frihandsfigur: Form 151">
                <a:extLst>
                  <a:ext uri="{FF2B5EF4-FFF2-40B4-BE49-F238E27FC236}">
                    <a16:creationId xmlns:a16="http://schemas.microsoft.com/office/drawing/2014/main" id="{D648AC11-E931-48A4-0415-841F12FC947B}"/>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3" name="Frihandsfigur: Form 152">
                <a:extLst>
                  <a:ext uri="{FF2B5EF4-FFF2-40B4-BE49-F238E27FC236}">
                    <a16:creationId xmlns:a16="http://schemas.microsoft.com/office/drawing/2014/main" id="{421E0504-5CC9-78FF-5C50-E5D78CE204B3}"/>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4" name="Frihandsfigur: Form 153">
                <a:extLst>
                  <a:ext uri="{FF2B5EF4-FFF2-40B4-BE49-F238E27FC236}">
                    <a16:creationId xmlns:a16="http://schemas.microsoft.com/office/drawing/2014/main" id="{95A92EDC-305D-9AC2-29B7-DD24083D4886}"/>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5" name="Frihandsfigur: Form 154">
                <a:extLst>
                  <a:ext uri="{FF2B5EF4-FFF2-40B4-BE49-F238E27FC236}">
                    <a16:creationId xmlns:a16="http://schemas.microsoft.com/office/drawing/2014/main" id="{A5F379E1-12A5-008F-46DC-CEB1F7810E0E}"/>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6" name="Frihandsfigur: Form 155">
                <a:extLst>
                  <a:ext uri="{FF2B5EF4-FFF2-40B4-BE49-F238E27FC236}">
                    <a16:creationId xmlns:a16="http://schemas.microsoft.com/office/drawing/2014/main" id="{00B54D75-7700-5E1F-78F3-6D0C1458F33A}"/>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7" name="Frihandsfigur: Form 156">
                <a:extLst>
                  <a:ext uri="{FF2B5EF4-FFF2-40B4-BE49-F238E27FC236}">
                    <a16:creationId xmlns:a16="http://schemas.microsoft.com/office/drawing/2014/main" id="{5FC91154-D3E2-1EAB-8475-3DFEA56879F4}"/>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8" name="Frihandsfigur: Form 157">
                <a:extLst>
                  <a:ext uri="{FF2B5EF4-FFF2-40B4-BE49-F238E27FC236}">
                    <a16:creationId xmlns:a16="http://schemas.microsoft.com/office/drawing/2014/main" id="{EE4119E7-934E-6C16-5053-E067D5C79B0E}"/>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59" name="Frihandsfigur: Form 158">
                <a:extLst>
                  <a:ext uri="{FF2B5EF4-FFF2-40B4-BE49-F238E27FC236}">
                    <a16:creationId xmlns:a16="http://schemas.microsoft.com/office/drawing/2014/main" id="{3C960FE7-4A99-AC93-46ED-41CAC1E5AA2E}"/>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0" name="Frihandsfigur: Form 159">
                <a:extLst>
                  <a:ext uri="{FF2B5EF4-FFF2-40B4-BE49-F238E27FC236}">
                    <a16:creationId xmlns:a16="http://schemas.microsoft.com/office/drawing/2014/main" id="{1F482808-FACA-DEC0-3B31-FC075C930390}"/>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1" name="Frihandsfigur: Form 160">
                <a:extLst>
                  <a:ext uri="{FF2B5EF4-FFF2-40B4-BE49-F238E27FC236}">
                    <a16:creationId xmlns:a16="http://schemas.microsoft.com/office/drawing/2014/main" id="{50DB602F-87D7-5DE2-EE64-23591B7277FA}"/>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2" name="Frihandsfigur: Form 161">
                <a:extLst>
                  <a:ext uri="{FF2B5EF4-FFF2-40B4-BE49-F238E27FC236}">
                    <a16:creationId xmlns:a16="http://schemas.microsoft.com/office/drawing/2014/main" id="{FFB55FFF-8D55-F870-A0FC-B75D1BD1CAF6}"/>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3" name="Frihandsfigur: Form 162">
                <a:extLst>
                  <a:ext uri="{FF2B5EF4-FFF2-40B4-BE49-F238E27FC236}">
                    <a16:creationId xmlns:a16="http://schemas.microsoft.com/office/drawing/2014/main" id="{8A392E83-DB5F-E794-487C-B0F5E3127A20}"/>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4" name="Frihandsfigur: Form 163">
                <a:extLst>
                  <a:ext uri="{FF2B5EF4-FFF2-40B4-BE49-F238E27FC236}">
                    <a16:creationId xmlns:a16="http://schemas.microsoft.com/office/drawing/2014/main" id="{4FF81D71-1236-7515-5C3C-6A750D990DFD}"/>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5" name="Frihandsfigur: Form 164">
                <a:extLst>
                  <a:ext uri="{FF2B5EF4-FFF2-40B4-BE49-F238E27FC236}">
                    <a16:creationId xmlns:a16="http://schemas.microsoft.com/office/drawing/2014/main" id="{CAEF982A-1E71-FF19-5170-7B416F01EB81}"/>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6" name="Frihandsfigur: Form 165">
                <a:extLst>
                  <a:ext uri="{FF2B5EF4-FFF2-40B4-BE49-F238E27FC236}">
                    <a16:creationId xmlns:a16="http://schemas.microsoft.com/office/drawing/2014/main" id="{4391B404-50D5-128F-0182-6B4988CAE346}"/>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7" name="Frihandsfigur: Form 166">
                <a:extLst>
                  <a:ext uri="{FF2B5EF4-FFF2-40B4-BE49-F238E27FC236}">
                    <a16:creationId xmlns:a16="http://schemas.microsoft.com/office/drawing/2014/main" id="{79CAF62D-15D0-05A5-D20E-B13793574420}"/>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8" name="Frihandsfigur: Form 167">
                <a:extLst>
                  <a:ext uri="{FF2B5EF4-FFF2-40B4-BE49-F238E27FC236}">
                    <a16:creationId xmlns:a16="http://schemas.microsoft.com/office/drawing/2014/main" id="{FE470DE2-973F-4103-4127-BFF8AA8BE5A5}"/>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69" name="Frihandsfigur: Form 168">
                <a:extLst>
                  <a:ext uri="{FF2B5EF4-FFF2-40B4-BE49-F238E27FC236}">
                    <a16:creationId xmlns:a16="http://schemas.microsoft.com/office/drawing/2014/main" id="{5323B686-F1DB-EB28-1650-B9FEE84F6E38}"/>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0" name="Frihandsfigur: Form 169">
                <a:extLst>
                  <a:ext uri="{FF2B5EF4-FFF2-40B4-BE49-F238E27FC236}">
                    <a16:creationId xmlns:a16="http://schemas.microsoft.com/office/drawing/2014/main" id="{BBFF66AE-106C-2ADF-0FF5-889768108254}"/>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1" name="Frihandsfigur: Form 170">
                <a:extLst>
                  <a:ext uri="{FF2B5EF4-FFF2-40B4-BE49-F238E27FC236}">
                    <a16:creationId xmlns:a16="http://schemas.microsoft.com/office/drawing/2014/main" id="{3EB0DF59-FF7F-2B2A-A278-BBCD1D76BA71}"/>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2" name="Frihandsfigur: Form 171">
                <a:extLst>
                  <a:ext uri="{FF2B5EF4-FFF2-40B4-BE49-F238E27FC236}">
                    <a16:creationId xmlns:a16="http://schemas.microsoft.com/office/drawing/2014/main" id="{D1A815B6-185F-BEFB-1C7D-B6F13844C2C9}"/>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73" name="Frihandsfigur: Form 172">
                <a:extLst>
                  <a:ext uri="{FF2B5EF4-FFF2-40B4-BE49-F238E27FC236}">
                    <a16:creationId xmlns:a16="http://schemas.microsoft.com/office/drawing/2014/main" id="{B7589CE2-B3D2-41B8-FDD3-6A16629C00B5}"/>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84" name="Frihandsfigur: Form 83">
              <a:extLst>
                <a:ext uri="{FF2B5EF4-FFF2-40B4-BE49-F238E27FC236}">
                  <a16:creationId xmlns:a16="http://schemas.microsoft.com/office/drawing/2014/main" id="{17E9A0D4-258F-39EB-73CE-3296EF83BB25}"/>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1AA8EA09-415A-95E5-44B4-EE8FBB16C954}"/>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6" name="Frihandsfigur: Form 85">
              <a:extLst>
                <a:ext uri="{FF2B5EF4-FFF2-40B4-BE49-F238E27FC236}">
                  <a16:creationId xmlns:a16="http://schemas.microsoft.com/office/drawing/2014/main" id="{C73CD75D-6B78-749F-123E-FEA6ADD72A3E}"/>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87" name="Bild 33" descr="En uppsättning med olika mönstrade cirklar">
              <a:extLst>
                <a:ext uri="{FF2B5EF4-FFF2-40B4-BE49-F238E27FC236}">
                  <a16:creationId xmlns:a16="http://schemas.microsoft.com/office/drawing/2014/main" id="{0F688747-3DED-1AB6-2FE0-B24ECC65AFC2}"/>
                </a:ext>
              </a:extLst>
            </p:cNvPr>
            <p:cNvGrpSpPr/>
            <p:nvPr/>
          </p:nvGrpSpPr>
          <p:grpSpPr>
            <a:xfrm>
              <a:off x="3013952" y="2999236"/>
              <a:ext cx="2287553" cy="2287553"/>
              <a:chOff x="3013952" y="2999236"/>
              <a:chExt cx="2287553" cy="2287553"/>
            </a:xfrm>
            <a:grpFill/>
          </p:grpSpPr>
          <p:sp>
            <p:nvSpPr>
              <p:cNvPr id="104" name="Frihandsfigur: Form 103">
                <a:extLst>
                  <a:ext uri="{FF2B5EF4-FFF2-40B4-BE49-F238E27FC236}">
                    <a16:creationId xmlns:a16="http://schemas.microsoft.com/office/drawing/2014/main" id="{D1C83205-FBEE-D37E-5C2F-FA427ABF7F30}"/>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5" name="Frihandsfigur: Form 104">
                <a:extLst>
                  <a:ext uri="{FF2B5EF4-FFF2-40B4-BE49-F238E27FC236}">
                    <a16:creationId xmlns:a16="http://schemas.microsoft.com/office/drawing/2014/main" id="{C204A1D0-D2A5-C29B-F4AA-8A02066FD6EB}"/>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6" name="Frihandsfigur: Form 105">
                <a:extLst>
                  <a:ext uri="{FF2B5EF4-FFF2-40B4-BE49-F238E27FC236}">
                    <a16:creationId xmlns:a16="http://schemas.microsoft.com/office/drawing/2014/main" id="{DD283761-2117-AE45-EAFE-35B0E954DAE3}"/>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7" name="Frihandsfigur: Form 106">
                <a:extLst>
                  <a:ext uri="{FF2B5EF4-FFF2-40B4-BE49-F238E27FC236}">
                    <a16:creationId xmlns:a16="http://schemas.microsoft.com/office/drawing/2014/main" id="{4ECD00AB-E33C-EE79-8CBF-C098DEB0B91C}"/>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8" name="Frihandsfigur: Form 107">
                <a:extLst>
                  <a:ext uri="{FF2B5EF4-FFF2-40B4-BE49-F238E27FC236}">
                    <a16:creationId xmlns:a16="http://schemas.microsoft.com/office/drawing/2014/main" id="{CB6A15DC-2FE6-6BB9-14C7-5DCC2A240100}"/>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9" name="Frihandsfigur: Form 108">
                <a:extLst>
                  <a:ext uri="{FF2B5EF4-FFF2-40B4-BE49-F238E27FC236}">
                    <a16:creationId xmlns:a16="http://schemas.microsoft.com/office/drawing/2014/main" id="{87245A23-27A3-AB5D-5CD4-A0A56CF11917}"/>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0" name="Frihandsfigur: Form 109">
                <a:extLst>
                  <a:ext uri="{FF2B5EF4-FFF2-40B4-BE49-F238E27FC236}">
                    <a16:creationId xmlns:a16="http://schemas.microsoft.com/office/drawing/2014/main" id="{32EA72DD-7374-5CE6-04FD-35B6EFEC022C}"/>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1" name="Frihandsfigur: Form 110">
                <a:extLst>
                  <a:ext uri="{FF2B5EF4-FFF2-40B4-BE49-F238E27FC236}">
                    <a16:creationId xmlns:a16="http://schemas.microsoft.com/office/drawing/2014/main" id="{4ACBD3F0-FCBB-2581-3DD3-2E79E675C4B3}"/>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2" name="Frihandsfigur: Form 111">
                <a:extLst>
                  <a:ext uri="{FF2B5EF4-FFF2-40B4-BE49-F238E27FC236}">
                    <a16:creationId xmlns:a16="http://schemas.microsoft.com/office/drawing/2014/main" id="{A485AB87-FBCA-C673-7F8D-642A5F01696D}"/>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3" name="Frihandsfigur: Form 112">
                <a:extLst>
                  <a:ext uri="{FF2B5EF4-FFF2-40B4-BE49-F238E27FC236}">
                    <a16:creationId xmlns:a16="http://schemas.microsoft.com/office/drawing/2014/main" id="{AAAF9741-C085-1464-7498-E1DC92EF67CC}"/>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4" name="Frihandsfigur: Form 113">
                <a:extLst>
                  <a:ext uri="{FF2B5EF4-FFF2-40B4-BE49-F238E27FC236}">
                    <a16:creationId xmlns:a16="http://schemas.microsoft.com/office/drawing/2014/main" id="{2561ECDD-81A8-80A5-C82D-4B0B7600D4DC}"/>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5" name="Frihandsfigur: Form 114">
                <a:extLst>
                  <a:ext uri="{FF2B5EF4-FFF2-40B4-BE49-F238E27FC236}">
                    <a16:creationId xmlns:a16="http://schemas.microsoft.com/office/drawing/2014/main" id="{FB249C2E-F8E4-8928-7FED-3CD35A435388}"/>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6" name="Frihandsfigur: Form 115">
                <a:extLst>
                  <a:ext uri="{FF2B5EF4-FFF2-40B4-BE49-F238E27FC236}">
                    <a16:creationId xmlns:a16="http://schemas.microsoft.com/office/drawing/2014/main" id="{2453E72C-5FD9-392C-5484-48AF34F1AC5A}"/>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7" name="Frihandsfigur: Form 116">
                <a:extLst>
                  <a:ext uri="{FF2B5EF4-FFF2-40B4-BE49-F238E27FC236}">
                    <a16:creationId xmlns:a16="http://schemas.microsoft.com/office/drawing/2014/main" id="{3F94BD99-012F-F19E-B44C-3A105A1EC9B7}"/>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8" name="Frihandsfigur: Form 117">
                <a:extLst>
                  <a:ext uri="{FF2B5EF4-FFF2-40B4-BE49-F238E27FC236}">
                    <a16:creationId xmlns:a16="http://schemas.microsoft.com/office/drawing/2014/main" id="{7B1BA849-8DD6-0A3B-B308-EDA8879F8349}"/>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9" name="Frihandsfigur: Form 118">
                <a:extLst>
                  <a:ext uri="{FF2B5EF4-FFF2-40B4-BE49-F238E27FC236}">
                    <a16:creationId xmlns:a16="http://schemas.microsoft.com/office/drawing/2014/main" id="{DC3F95B9-27B5-5D81-E3CE-C98169C65B8D}"/>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0" name="Frihandsfigur: Form 119">
                <a:extLst>
                  <a:ext uri="{FF2B5EF4-FFF2-40B4-BE49-F238E27FC236}">
                    <a16:creationId xmlns:a16="http://schemas.microsoft.com/office/drawing/2014/main" id="{BD246BE6-3B05-1326-D334-FCF80A792D9A}"/>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1" name="Frihandsfigur: Form 120">
                <a:extLst>
                  <a:ext uri="{FF2B5EF4-FFF2-40B4-BE49-F238E27FC236}">
                    <a16:creationId xmlns:a16="http://schemas.microsoft.com/office/drawing/2014/main" id="{52F109C7-5B7B-6EED-EB2B-3D4873A99F95}"/>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2" name="Frihandsfigur: Form 121">
                <a:extLst>
                  <a:ext uri="{FF2B5EF4-FFF2-40B4-BE49-F238E27FC236}">
                    <a16:creationId xmlns:a16="http://schemas.microsoft.com/office/drawing/2014/main" id="{325D28EB-92B0-DD43-DA14-EB19406DC668}"/>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3" name="Frihandsfigur: Form 122">
                <a:extLst>
                  <a:ext uri="{FF2B5EF4-FFF2-40B4-BE49-F238E27FC236}">
                    <a16:creationId xmlns:a16="http://schemas.microsoft.com/office/drawing/2014/main" id="{7A11B816-278D-0F32-A011-B270A9C2E5B4}"/>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4" name="Frihandsfigur: Form 123">
                <a:extLst>
                  <a:ext uri="{FF2B5EF4-FFF2-40B4-BE49-F238E27FC236}">
                    <a16:creationId xmlns:a16="http://schemas.microsoft.com/office/drawing/2014/main" id="{B1708895-F050-3EE8-5EFF-01421C033CAD}"/>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5" name="Frihandsfigur: Form 124">
                <a:extLst>
                  <a:ext uri="{FF2B5EF4-FFF2-40B4-BE49-F238E27FC236}">
                    <a16:creationId xmlns:a16="http://schemas.microsoft.com/office/drawing/2014/main" id="{2FB0242F-8EE1-6FB4-0983-BDAB47B37443}"/>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6" name="Frihandsfigur: Form 125">
                <a:extLst>
                  <a:ext uri="{FF2B5EF4-FFF2-40B4-BE49-F238E27FC236}">
                    <a16:creationId xmlns:a16="http://schemas.microsoft.com/office/drawing/2014/main" id="{5B5F2AD9-D037-FD34-3FE1-B47F3D33E07E}"/>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7" name="Frihandsfigur: Form 126">
                <a:extLst>
                  <a:ext uri="{FF2B5EF4-FFF2-40B4-BE49-F238E27FC236}">
                    <a16:creationId xmlns:a16="http://schemas.microsoft.com/office/drawing/2014/main" id="{0EE9AB46-4D32-0AFD-6E1A-A86D9DA2DFA9}"/>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8" name="Frihandsfigur: Form 127">
                <a:extLst>
                  <a:ext uri="{FF2B5EF4-FFF2-40B4-BE49-F238E27FC236}">
                    <a16:creationId xmlns:a16="http://schemas.microsoft.com/office/drawing/2014/main" id="{B09C7B25-2173-DCF4-1B3C-E041A6480F71}"/>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29" name="Frihandsfigur: Form 128">
                <a:extLst>
                  <a:ext uri="{FF2B5EF4-FFF2-40B4-BE49-F238E27FC236}">
                    <a16:creationId xmlns:a16="http://schemas.microsoft.com/office/drawing/2014/main" id="{D2618836-032B-8772-3632-CD7FE0BAFDE8}"/>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0" name="Frihandsfigur: Form 129">
                <a:extLst>
                  <a:ext uri="{FF2B5EF4-FFF2-40B4-BE49-F238E27FC236}">
                    <a16:creationId xmlns:a16="http://schemas.microsoft.com/office/drawing/2014/main" id="{216D8E38-A077-4FDF-F500-3EA68206650C}"/>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1" name="Frihandsfigur: Form 130">
                <a:extLst>
                  <a:ext uri="{FF2B5EF4-FFF2-40B4-BE49-F238E27FC236}">
                    <a16:creationId xmlns:a16="http://schemas.microsoft.com/office/drawing/2014/main" id="{23A9F1E6-E3D7-6338-BECE-2120E721ABD8}"/>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2" name="Frihandsfigur: Form 131">
                <a:extLst>
                  <a:ext uri="{FF2B5EF4-FFF2-40B4-BE49-F238E27FC236}">
                    <a16:creationId xmlns:a16="http://schemas.microsoft.com/office/drawing/2014/main" id="{5CA31553-B217-1067-9243-B31FAD2BC1A4}"/>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3" name="Frihandsfigur: Form 132">
                <a:extLst>
                  <a:ext uri="{FF2B5EF4-FFF2-40B4-BE49-F238E27FC236}">
                    <a16:creationId xmlns:a16="http://schemas.microsoft.com/office/drawing/2014/main" id="{B6EA52E2-7A40-6F8D-D23F-FE59CF8668CA}"/>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4" name="Frihandsfigur: Form 133">
                <a:extLst>
                  <a:ext uri="{FF2B5EF4-FFF2-40B4-BE49-F238E27FC236}">
                    <a16:creationId xmlns:a16="http://schemas.microsoft.com/office/drawing/2014/main" id="{7A54A9F0-1319-6B1A-CEED-9C1B8C4F8459}"/>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5" name="Frihandsfigur: Form 134">
                <a:extLst>
                  <a:ext uri="{FF2B5EF4-FFF2-40B4-BE49-F238E27FC236}">
                    <a16:creationId xmlns:a16="http://schemas.microsoft.com/office/drawing/2014/main" id="{CE6830F3-DB8B-58D4-7B5E-25595115DF2E}"/>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6" name="Frihandsfigur: Form 135">
                <a:extLst>
                  <a:ext uri="{FF2B5EF4-FFF2-40B4-BE49-F238E27FC236}">
                    <a16:creationId xmlns:a16="http://schemas.microsoft.com/office/drawing/2014/main" id="{80579F57-2969-0965-E1A6-1B47C7474A8B}"/>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7" name="Frihandsfigur: Form 136">
                <a:extLst>
                  <a:ext uri="{FF2B5EF4-FFF2-40B4-BE49-F238E27FC236}">
                    <a16:creationId xmlns:a16="http://schemas.microsoft.com/office/drawing/2014/main" id="{5CF9D5D4-91EC-5E92-6E01-FD0642F11096}"/>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8" name="Frihandsfigur: Form 137">
                <a:extLst>
                  <a:ext uri="{FF2B5EF4-FFF2-40B4-BE49-F238E27FC236}">
                    <a16:creationId xmlns:a16="http://schemas.microsoft.com/office/drawing/2014/main" id="{33511326-DF55-F07F-8556-438AD9BD1176}"/>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39" name="Frihandsfigur: Form 138">
                <a:extLst>
                  <a:ext uri="{FF2B5EF4-FFF2-40B4-BE49-F238E27FC236}">
                    <a16:creationId xmlns:a16="http://schemas.microsoft.com/office/drawing/2014/main" id="{37006687-CC62-4D53-83C5-7994246FEB4E}"/>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0" name="Frihandsfigur: Form 139">
                <a:extLst>
                  <a:ext uri="{FF2B5EF4-FFF2-40B4-BE49-F238E27FC236}">
                    <a16:creationId xmlns:a16="http://schemas.microsoft.com/office/drawing/2014/main" id="{68B80248-1441-47E2-C8B4-E3A4FBF85D3C}"/>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1" name="Frihandsfigur: Form 140">
                <a:extLst>
                  <a:ext uri="{FF2B5EF4-FFF2-40B4-BE49-F238E27FC236}">
                    <a16:creationId xmlns:a16="http://schemas.microsoft.com/office/drawing/2014/main" id="{7E81ABB1-9A7A-DEAA-80C9-971D066259B7}"/>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2" name="Frihandsfigur: Form 141">
                <a:extLst>
                  <a:ext uri="{FF2B5EF4-FFF2-40B4-BE49-F238E27FC236}">
                    <a16:creationId xmlns:a16="http://schemas.microsoft.com/office/drawing/2014/main" id="{7C9031B6-7E05-912A-569A-CCB54B40C7C8}"/>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3" name="Frihandsfigur: Form 142">
                <a:extLst>
                  <a:ext uri="{FF2B5EF4-FFF2-40B4-BE49-F238E27FC236}">
                    <a16:creationId xmlns:a16="http://schemas.microsoft.com/office/drawing/2014/main" id="{6D165305-1479-C59E-3410-1A3A0570E0EC}"/>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4" name="Frihandsfigur: Form 143">
                <a:extLst>
                  <a:ext uri="{FF2B5EF4-FFF2-40B4-BE49-F238E27FC236}">
                    <a16:creationId xmlns:a16="http://schemas.microsoft.com/office/drawing/2014/main" id="{A435538F-F58D-F64E-B303-09D09DB0D2DC}"/>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5" name="Frihandsfigur: Form 144">
                <a:extLst>
                  <a:ext uri="{FF2B5EF4-FFF2-40B4-BE49-F238E27FC236}">
                    <a16:creationId xmlns:a16="http://schemas.microsoft.com/office/drawing/2014/main" id="{6A7D8F19-3108-E6F0-0237-A1381B7C5AAE}"/>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46" name="Frihandsfigur: Form 145">
                <a:extLst>
                  <a:ext uri="{FF2B5EF4-FFF2-40B4-BE49-F238E27FC236}">
                    <a16:creationId xmlns:a16="http://schemas.microsoft.com/office/drawing/2014/main" id="{9B0284C1-6C2C-C5E4-D7ED-09600DCD0C65}"/>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88" name="Bild 33" descr="En uppsättning med olika mönstrade cirklar">
              <a:extLst>
                <a:ext uri="{FF2B5EF4-FFF2-40B4-BE49-F238E27FC236}">
                  <a16:creationId xmlns:a16="http://schemas.microsoft.com/office/drawing/2014/main" id="{E6650E8B-34AB-2DF8-2AE3-9C004CD60259}"/>
                </a:ext>
              </a:extLst>
            </p:cNvPr>
            <p:cNvGrpSpPr/>
            <p:nvPr/>
          </p:nvGrpSpPr>
          <p:grpSpPr>
            <a:xfrm>
              <a:off x="4100540" y="756163"/>
              <a:ext cx="2300261" cy="2300261"/>
              <a:chOff x="4100540" y="756163"/>
              <a:chExt cx="2300261" cy="2300261"/>
            </a:xfrm>
            <a:grpFill/>
          </p:grpSpPr>
          <p:sp>
            <p:nvSpPr>
              <p:cNvPr id="90" name="Frihandsfigur: Form 89">
                <a:extLst>
                  <a:ext uri="{FF2B5EF4-FFF2-40B4-BE49-F238E27FC236}">
                    <a16:creationId xmlns:a16="http://schemas.microsoft.com/office/drawing/2014/main" id="{256E7E10-D4CE-FA9C-2E26-E1B7BF8097A6}"/>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7A96E10B-A909-2206-3A0D-C3F8A32BEEF1}"/>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F8A0D1B8-88D4-A1CA-611B-4C6F12EDF112}"/>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4537A3E4-9908-E9E6-84A8-88568D72FA19}"/>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283FE961-FB40-5E1A-8378-48FECF176621}"/>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D203D670-9C7D-90D4-08FE-CF2C85964227}"/>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F8433CDE-2970-9FE3-80A8-B3C6C06C00E8}"/>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C56320FA-6E55-FD43-491B-A3081578D314}"/>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8" name="Frihandsfigur: Form 97">
                <a:extLst>
                  <a:ext uri="{FF2B5EF4-FFF2-40B4-BE49-F238E27FC236}">
                    <a16:creationId xmlns:a16="http://schemas.microsoft.com/office/drawing/2014/main" id="{07D3D4F8-592E-62EA-B9C9-FFD8BDC8B277}"/>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9" name="Frihandsfigur: Form 98">
                <a:extLst>
                  <a:ext uri="{FF2B5EF4-FFF2-40B4-BE49-F238E27FC236}">
                    <a16:creationId xmlns:a16="http://schemas.microsoft.com/office/drawing/2014/main" id="{E076174F-DF2E-84AF-80CB-1168102B92CC}"/>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0" name="Frihandsfigur: Form 99">
                <a:extLst>
                  <a:ext uri="{FF2B5EF4-FFF2-40B4-BE49-F238E27FC236}">
                    <a16:creationId xmlns:a16="http://schemas.microsoft.com/office/drawing/2014/main" id="{14A0D926-48FA-F1CD-9DE2-91556CB01DE9}"/>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1" name="Frihandsfigur: Form 100">
                <a:extLst>
                  <a:ext uri="{FF2B5EF4-FFF2-40B4-BE49-F238E27FC236}">
                    <a16:creationId xmlns:a16="http://schemas.microsoft.com/office/drawing/2014/main" id="{35537453-71F9-0532-984E-CDB7F7A19A67}"/>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2" name="Frihandsfigur: Form 101">
                <a:extLst>
                  <a:ext uri="{FF2B5EF4-FFF2-40B4-BE49-F238E27FC236}">
                    <a16:creationId xmlns:a16="http://schemas.microsoft.com/office/drawing/2014/main" id="{CC44F96B-F91D-5A8B-351F-505EB656CA9A}"/>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3" name="Frihandsfigur: Form 102">
                <a:extLst>
                  <a:ext uri="{FF2B5EF4-FFF2-40B4-BE49-F238E27FC236}">
                    <a16:creationId xmlns:a16="http://schemas.microsoft.com/office/drawing/2014/main" id="{03C09A92-9E37-4EA8-6F90-7069E9DD213D}"/>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89" name="Frihandsfigur: Form 88">
              <a:extLst>
                <a:ext uri="{FF2B5EF4-FFF2-40B4-BE49-F238E27FC236}">
                  <a16:creationId xmlns:a16="http://schemas.microsoft.com/office/drawing/2014/main" id="{99EDEC21-C363-80D7-540B-867B1F411066}"/>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79" name="Rektangel 78">
            <a:extLst>
              <a:ext uri="{FF2B5EF4-FFF2-40B4-BE49-F238E27FC236}">
                <a16:creationId xmlns:a16="http://schemas.microsoft.com/office/drawing/2014/main" id="{651C49CE-F6D8-3764-9C86-A97EBA9174B1}"/>
              </a:ext>
            </a:extLst>
          </p:cNvPr>
          <p:cNvSpPr/>
          <p:nvPr/>
        </p:nvSpPr>
        <p:spPr bwMode="auto">
          <a:xfrm>
            <a:off x="2735627" y="1275123"/>
            <a:ext cx="6720747" cy="3925784"/>
          </a:xfrm>
          <a:prstGeom prst="rect">
            <a:avLst/>
          </a:prstGeom>
          <a:no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grpSp>
        <p:nvGrpSpPr>
          <p:cNvPr id="24" name="Grupp 23">
            <a:extLst>
              <a:ext uri="{FF2B5EF4-FFF2-40B4-BE49-F238E27FC236}">
                <a16:creationId xmlns:a16="http://schemas.microsoft.com/office/drawing/2014/main" id="{C72094DC-E7A6-A6FF-9B9A-C128E6653809}"/>
              </a:ext>
            </a:extLst>
          </p:cNvPr>
          <p:cNvGrpSpPr/>
          <p:nvPr/>
        </p:nvGrpSpPr>
        <p:grpSpPr>
          <a:xfrm>
            <a:off x="2841285" y="1369712"/>
            <a:ext cx="3931233" cy="3422240"/>
            <a:chOff x="2411759" y="1347614"/>
            <a:chExt cx="2088233" cy="1817860"/>
          </a:xfrm>
        </p:grpSpPr>
        <p:sp>
          <p:nvSpPr>
            <p:cNvPr id="14" name="Rektangel 13">
              <a:extLst>
                <a:ext uri="{FF2B5EF4-FFF2-40B4-BE49-F238E27FC236}">
                  <a16:creationId xmlns:a16="http://schemas.microsoft.com/office/drawing/2014/main" id="{15252441-19EA-B04E-25F4-AE59706656FC}"/>
                </a:ext>
              </a:extLst>
            </p:cNvPr>
            <p:cNvSpPr/>
            <p:nvPr/>
          </p:nvSpPr>
          <p:spPr bwMode="auto">
            <a:xfrm>
              <a:off x="2411760" y="1347614"/>
              <a:ext cx="2088232"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dirty="0">
                  <a:solidFill>
                    <a:prstClr val="black"/>
                  </a:solidFill>
                  <a:latin typeface="DM Sans"/>
                </a:rPr>
                <a:t>Causal Mechanism</a:t>
              </a:r>
            </a:p>
          </p:txBody>
        </p:sp>
        <p:sp>
          <p:nvSpPr>
            <p:cNvPr id="11" name="Rektangel 10">
              <a:extLst>
                <a:ext uri="{FF2B5EF4-FFF2-40B4-BE49-F238E27FC236}">
                  <a16:creationId xmlns:a16="http://schemas.microsoft.com/office/drawing/2014/main" id="{0ADB0DEE-3312-648B-AEF4-E2124F6441F1}"/>
                </a:ext>
              </a:extLst>
            </p:cNvPr>
            <p:cNvSpPr/>
            <p:nvPr/>
          </p:nvSpPr>
          <p:spPr bwMode="auto">
            <a:xfrm>
              <a:off x="2411759" y="1635646"/>
              <a:ext cx="1019885" cy="1529828"/>
            </a:xfrm>
            <a:prstGeom prst="rect">
              <a:avLst/>
            </a:prstGeom>
            <a:solidFill>
              <a:schemeClr val="accent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Calibri" panose="020F0502020204030204" pitchFamily="34" charset="0"/>
                </a:rPr>
                <a:t>Educators promote knowledge acquisition among implementers by them participating in the educational meeting and receiving educational content.</a:t>
              </a:r>
              <a:endParaRPr lang="en-US" sz="1400" dirty="0">
                <a:solidFill>
                  <a:prstClr val="black"/>
                </a:solidFill>
                <a:latin typeface="DM Sans"/>
              </a:endParaRPr>
            </a:p>
          </p:txBody>
        </p:sp>
        <p:sp>
          <p:nvSpPr>
            <p:cNvPr id="12" name="Rektangel 11">
              <a:extLst>
                <a:ext uri="{FF2B5EF4-FFF2-40B4-BE49-F238E27FC236}">
                  <a16:creationId xmlns:a16="http://schemas.microsoft.com/office/drawing/2014/main" id="{135484E5-D434-E4BF-C34F-3D4AD003106E}"/>
                </a:ext>
              </a:extLst>
            </p:cNvPr>
            <p:cNvSpPr/>
            <p:nvPr/>
          </p:nvSpPr>
          <p:spPr bwMode="auto">
            <a:xfrm>
              <a:off x="3491880" y="1635646"/>
              <a:ext cx="1008112" cy="1529827"/>
            </a:xfrm>
            <a:prstGeom prst="rect">
              <a:avLst/>
            </a:prstGeom>
            <a:solidFill>
              <a:schemeClr val="accent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lnSpc>
                  <a:spcPct val="107000"/>
                </a:lnSpc>
                <a:spcBef>
                  <a:spcPct val="0"/>
                </a:spcBef>
                <a:spcAft>
                  <a:spcPts val="1067"/>
                </a:spcAft>
              </a:pPr>
              <a:r>
                <a:rPr lang="en-US" sz="1600" dirty="0">
                  <a:solidFill>
                    <a:prstClr val="black"/>
                  </a:solidFill>
                  <a:latin typeface="Times New Roman" panose="02020603050405020304" pitchFamily="18" charset="0"/>
                  <a:ea typeface="Calibri" panose="020F0502020204030204" pitchFamily="34" charset="0"/>
                  <a:cs typeface="Arial" panose="020B0604020202020204" pitchFamily="34" charset="0"/>
                </a:rPr>
                <a:t>Implementers form beliefs by reflecting on the current situation and the outcome expectancies of implementing the guideline because of the knowledge they have acquired.</a:t>
              </a:r>
              <a:endParaRPr lang="sv-SE" sz="16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23" name="Grupp 22">
            <a:extLst>
              <a:ext uri="{FF2B5EF4-FFF2-40B4-BE49-F238E27FC236}">
                <a16:creationId xmlns:a16="http://schemas.microsoft.com/office/drawing/2014/main" id="{A5A496DC-AF95-3A4F-336C-B91C9CEC870A}"/>
              </a:ext>
            </a:extLst>
          </p:cNvPr>
          <p:cNvGrpSpPr/>
          <p:nvPr/>
        </p:nvGrpSpPr>
        <p:grpSpPr>
          <a:xfrm>
            <a:off x="6908074" y="1369712"/>
            <a:ext cx="2217601" cy="3422240"/>
            <a:chOff x="4571998" y="1347614"/>
            <a:chExt cx="1177968" cy="1817860"/>
          </a:xfrm>
        </p:grpSpPr>
        <p:sp>
          <p:nvSpPr>
            <p:cNvPr id="18" name="Rektangel 17">
              <a:extLst>
                <a:ext uri="{FF2B5EF4-FFF2-40B4-BE49-F238E27FC236}">
                  <a16:creationId xmlns:a16="http://schemas.microsoft.com/office/drawing/2014/main" id="{E833B17F-0597-5ABC-E75C-20285CD8B148}"/>
                </a:ext>
              </a:extLst>
            </p:cNvPr>
            <p:cNvSpPr/>
            <p:nvPr/>
          </p:nvSpPr>
          <p:spPr bwMode="auto">
            <a:xfrm>
              <a:off x="4571999" y="1347614"/>
              <a:ext cx="1177967"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b="1" dirty="0">
                  <a:solidFill>
                    <a:prstClr val="black"/>
                  </a:solidFill>
                  <a:latin typeface="DM Sans"/>
                </a:rPr>
                <a:t>Y</a:t>
              </a:r>
              <a:r>
                <a:rPr lang="en-US" sz="2400" dirty="0">
                  <a:solidFill>
                    <a:prstClr val="black"/>
                  </a:solidFill>
                  <a:latin typeface="DM Sans"/>
                </a:rPr>
                <a:t> - Outcome</a:t>
              </a:r>
              <a:endParaRPr lang="en-US" sz="1867" dirty="0">
                <a:solidFill>
                  <a:prstClr val="black"/>
                </a:solidFill>
                <a:latin typeface="DM Sans"/>
              </a:endParaRPr>
            </a:p>
          </p:txBody>
        </p:sp>
        <p:sp>
          <p:nvSpPr>
            <p:cNvPr id="13" name="Rektangel 12">
              <a:extLst>
                <a:ext uri="{FF2B5EF4-FFF2-40B4-BE49-F238E27FC236}">
                  <a16:creationId xmlns:a16="http://schemas.microsoft.com/office/drawing/2014/main" id="{FB8407C0-5DE4-79EC-26E1-7421A8164D40}"/>
                </a:ext>
              </a:extLst>
            </p:cNvPr>
            <p:cNvSpPr/>
            <p:nvPr/>
          </p:nvSpPr>
          <p:spPr bwMode="auto">
            <a:xfrm>
              <a:off x="4571998" y="1635646"/>
              <a:ext cx="1177968" cy="1529828"/>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Times New Roman" panose="02020603050405020304" pitchFamily="18" charset="0"/>
                </a:rPr>
                <a:t>A conscious decision was taken to implement the guideline during the year</a:t>
              </a:r>
              <a:endParaRPr lang="en-US" sz="1600" dirty="0">
                <a:solidFill>
                  <a:prstClr val="black"/>
                </a:solidFill>
                <a:latin typeface="DM Sans"/>
              </a:endParaRPr>
            </a:p>
          </p:txBody>
        </p:sp>
      </p:grpSp>
      <p:grpSp>
        <p:nvGrpSpPr>
          <p:cNvPr id="25" name="Grupp 24">
            <a:extLst>
              <a:ext uri="{FF2B5EF4-FFF2-40B4-BE49-F238E27FC236}">
                <a16:creationId xmlns:a16="http://schemas.microsoft.com/office/drawing/2014/main" id="{FCD9FA98-A317-567D-EA0C-5752ED8FEAED}"/>
              </a:ext>
            </a:extLst>
          </p:cNvPr>
          <p:cNvGrpSpPr/>
          <p:nvPr/>
        </p:nvGrpSpPr>
        <p:grpSpPr>
          <a:xfrm>
            <a:off x="515827" y="1374406"/>
            <a:ext cx="2217204" cy="3417543"/>
            <a:chOff x="1176499" y="1350107"/>
            <a:chExt cx="1177757" cy="1815365"/>
          </a:xfrm>
        </p:grpSpPr>
        <p:sp>
          <p:nvSpPr>
            <p:cNvPr id="19" name="Rektangel 18">
              <a:extLst>
                <a:ext uri="{FF2B5EF4-FFF2-40B4-BE49-F238E27FC236}">
                  <a16:creationId xmlns:a16="http://schemas.microsoft.com/office/drawing/2014/main" id="{C27635A3-51E5-5A5D-6593-F073F4F16586}"/>
                </a:ext>
              </a:extLst>
            </p:cNvPr>
            <p:cNvSpPr/>
            <p:nvPr/>
          </p:nvSpPr>
          <p:spPr bwMode="auto">
            <a:xfrm>
              <a:off x="1177878" y="1350107"/>
              <a:ext cx="1176378" cy="288032"/>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2400" b="1" dirty="0">
                  <a:solidFill>
                    <a:prstClr val="black"/>
                  </a:solidFill>
                  <a:latin typeface="DM Sans"/>
                </a:rPr>
                <a:t>X</a:t>
              </a:r>
              <a:r>
                <a:rPr lang="en-US" sz="2400" dirty="0">
                  <a:solidFill>
                    <a:prstClr val="black"/>
                  </a:solidFill>
                  <a:latin typeface="DM Sans"/>
                </a:rPr>
                <a:t> - Strategy</a:t>
              </a:r>
              <a:endParaRPr lang="en-US" sz="2667" dirty="0">
                <a:solidFill>
                  <a:prstClr val="black"/>
                </a:solidFill>
                <a:latin typeface="DM Sans"/>
              </a:endParaRPr>
            </a:p>
          </p:txBody>
        </p:sp>
        <p:sp>
          <p:nvSpPr>
            <p:cNvPr id="10" name="Rektangel 9">
              <a:extLst>
                <a:ext uri="{FF2B5EF4-FFF2-40B4-BE49-F238E27FC236}">
                  <a16:creationId xmlns:a16="http://schemas.microsoft.com/office/drawing/2014/main" id="{E073B8DB-B8DC-E18E-676E-39C586ED0134}"/>
                </a:ext>
              </a:extLst>
            </p:cNvPr>
            <p:cNvSpPr/>
            <p:nvPr/>
          </p:nvSpPr>
          <p:spPr bwMode="auto">
            <a:xfrm>
              <a:off x="1176499" y="1635645"/>
              <a:ext cx="1177757" cy="152982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600" dirty="0">
                  <a:solidFill>
                    <a:prstClr val="black"/>
                  </a:solidFill>
                  <a:latin typeface="Times New Roman" panose="02020603050405020304" pitchFamily="18" charset="0"/>
                  <a:ea typeface="Calibri" panose="020F0502020204030204" pitchFamily="34" charset="0"/>
                </a:rPr>
                <a:t>Educators provide education and facilitate goal setting</a:t>
              </a:r>
              <a:endParaRPr lang="en-US" sz="1600" dirty="0">
                <a:solidFill>
                  <a:prstClr val="black"/>
                </a:solidFill>
                <a:latin typeface="DM Sans"/>
              </a:endParaRPr>
            </a:p>
          </p:txBody>
        </p:sp>
      </p:grpSp>
      <p:sp>
        <p:nvSpPr>
          <p:cNvPr id="44" name="Rektangel 43">
            <a:extLst>
              <a:ext uri="{FF2B5EF4-FFF2-40B4-BE49-F238E27FC236}">
                <a16:creationId xmlns:a16="http://schemas.microsoft.com/office/drawing/2014/main" id="{7B845117-EC4E-FAF1-79F3-0EBDECEEDE4E}"/>
              </a:ext>
            </a:extLst>
          </p:cNvPr>
          <p:cNvSpPr/>
          <p:nvPr/>
        </p:nvSpPr>
        <p:spPr bwMode="auto">
          <a:xfrm>
            <a:off x="2841283" y="5767082"/>
            <a:ext cx="6284391" cy="542239"/>
          </a:xfrm>
          <a:prstGeom prst="rect">
            <a:avLst/>
          </a:prstGeom>
          <a:solidFill>
            <a:schemeClr val="accent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600" b="1" dirty="0">
                <a:solidFill>
                  <a:prstClr val="black"/>
                </a:solidFill>
                <a:latin typeface="DM Sans"/>
              </a:rPr>
              <a:t>Enabler: </a:t>
            </a:r>
            <a:r>
              <a:rPr lang="en-US" sz="1600" dirty="0">
                <a:solidFill>
                  <a:prstClr val="black"/>
                </a:solidFill>
                <a:latin typeface="DM Sans"/>
              </a:rPr>
              <a:t>Social influence</a:t>
            </a:r>
          </a:p>
        </p:txBody>
      </p:sp>
      <p:sp>
        <p:nvSpPr>
          <p:cNvPr id="45" name="Rektangel 44">
            <a:extLst>
              <a:ext uri="{FF2B5EF4-FFF2-40B4-BE49-F238E27FC236}">
                <a16:creationId xmlns:a16="http://schemas.microsoft.com/office/drawing/2014/main" id="{C320A5D9-AB82-6094-A75F-E557E8BA7CFC}"/>
              </a:ext>
            </a:extLst>
          </p:cNvPr>
          <p:cNvSpPr/>
          <p:nvPr/>
        </p:nvSpPr>
        <p:spPr bwMode="auto">
          <a:xfrm>
            <a:off x="515372" y="5089283"/>
            <a:ext cx="2214608" cy="122003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Times New Roman" panose="02020603050405020304" pitchFamily="18" charset="0"/>
                <a:ea typeface="Calibri" panose="020F0502020204030204" pitchFamily="34" charset="0"/>
              </a:rPr>
              <a:t>Contextual factors influencing the operation of the mechanism</a:t>
            </a:r>
            <a:endParaRPr lang="en-US" sz="1467" dirty="0">
              <a:solidFill>
                <a:prstClr val="black"/>
              </a:solidFill>
              <a:latin typeface="DM Sans"/>
            </a:endParaRPr>
          </a:p>
        </p:txBody>
      </p:sp>
      <p:sp>
        <p:nvSpPr>
          <p:cNvPr id="43" name="Rektangel 42">
            <a:extLst>
              <a:ext uri="{FF2B5EF4-FFF2-40B4-BE49-F238E27FC236}">
                <a16:creationId xmlns:a16="http://schemas.microsoft.com/office/drawing/2014/main" id="{6956171A-7110-73FF-048B-E413255B7444}"/>
              </a:ext>
            </a:extLst>
          </p:cNvPr>
          <p:cNvSpPr/>
          <p:nvPr/>
        </p:nvSpPr>
        <p:spPr bwMode="auto">
          <a:xfrm>
            <a:off x="2841283" y="5089283"/>
            <a:ext cx="6284391" cy="542239"/>
          </a:xfrm>
          <a:prstGeom prst="rect">
            <a:avLst/>
          </a:prstGeom>
          <a:solidFill>
            <a:schemeClr val="accent2"/>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600" b="1" dirty="0">
                <a:solidFill>
                  <a:prstClr val="black"/>
                </a:solidFill>
                <a:latin typeface="DM Sans"/>
              </a:rPr>
              <a:t>Barrier: </a:t>
            </a:r>
            <a:r>
              <a:rPr lang="en-US" sz="1600" dirty="0">
                <a:solidFill>
                  <a:prstClr val="black"/>
                </a:solidFill>
                <a:latin typeface="DM Sans"/>
              </a:rPr>
              <a:t>No staff involvement during the educational meeting</a:t>
            </a:r>
          </a:p>
        </p:txBody>
      </p:sp>
      <p:sp>
        <p:nvSpPr>
          <p:cNvPr id="2" name="Pil: höger 1">
            <a:extLst>
              <a:ext uri="{FF2B5EF4-FFF2-40B4-BE49-F238E27FC236}">
                <a16:creationId xmlns:a16="http://schemas.microsoft.com/office/drawing/2014/main" id="{0B135319-34A8-B1B9-7B0B-4E49F7C641B9}"/>
              </a:ext>
            </a:extLst>
          </p:cNvPr>
          <p:cNvSpPr/>
          <p:nvPr/>
        </p:nvSpPr>
        <p:spPr bwMode="auto">
          <a:xfrm>
            <a:off x="2729981" y="2619272"/>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3" name="Pil: höger 2">
            <a:extLst>
              <a:ext uri="{FF2B5EF4-FFF2-40B4-BE49-F238E27FC236}">
                <a16:creationId xmlns:a16="http://schemas.microsoft.com/office/drawing/2014/main" id="{D5536E25-5431-772E-0B6F-A775E4922576}"/>
              </a:ext>
            </a:extLst>
          </p:cNvPr>
          <p:cNvSpPr/>
          <p:nvPr/>
        </p:nvSpPr>
        <p:spPr bwMode="auto">
          <a:xfrm>
            <a:off x="4759002" y="2609579"/>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4" name="Pil: höger 3">
            <a:extLst>
              <a:ext uri="{FF2B5EF4-FFF2-40B4-BE49-F238E27FC236}">
                <a16:creationId xmlns:a16="http://schemas.microsoft.com/office/drawing/2014/main" id="{DB05CFBA-249E-9C1E-91F1-4F1EB33B9E81}"/>
              </a:ext>
            </a:extLst>
          </p:cNvPr>
          <p:cNvSpPr/>
          <p:nvPr/>
        </p:nvSpPr>
        <p:spPr bwMode="auto">
          <a:xfrm>
            <a:off x="6772518" y="2618617"/>
            <a:ext cx="293679" cy="288032"/>
          </a:xfrm>
          <a:prstGeom prst="rightArrow">
            <a:avLst/>
          </a:prstGeom>
          <a:solidFill>
            <a:schemeClr val="bg1"/>
          </a:solidFill>
          <a:ln w="63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7" name="Rektangel: rundade hörn 6">
            <a:extLst>
              <a:ext uri="{FF2B5EF4-FFF2-40B4-BE49-F238E27FC236}">
                <a16:creationId xmlns:a16="http://schemas.microsoft.com/office/drawing/2014/main" id="{7EE61E67-DC4F-E4D9-76DD-F3CF4BC4993C}"/>
              </a:ext>
            </a:extLst>
          </p:cNvPr>
          <p:cNvSpPr/>
          <p:nvPr/>
        </p:nvSpPr>
        <p:spPr bwMode="auto">
          <a:xfrm>
            <a:off x="12529979" y="1319677"/>
            <a:ext cx="2687035" cy="4989643"/>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lnSpc>
                <a:spcPct val="107000"/>
              </a:lnSpc>
              <a:spcBef>
                <a:spcPct val="0"/>
              </a:spcBef>
              <a:spcAft>
                <a:spcPts val="1067"/>
              </a:spcAft>
            </a:pPr>
            <a:r>
              <a:rPr lang="en-US" sz="1467" u="sng" dirty="0">
                <a:solidFill>
                  <a:prstClr val="white"/>
                </a:solidFill>
                <a:latin typeface="DM Sans"/>
                <a:ea typeface="Calibri" panose="020F0502020204030204" pitchFamily="34" charset="0"/>
                <a:cs typeface="Arial" panose="020B0604020202020204" pitchFamily="34" charset="0"/>
              </a:rPr>
              <a:t>Social Influence</a:t>
            </a:r>
            <a:br>
              <a:rPr lang="en-US" sz="1467" dirty="0">
                <a:solidFill>
                  <a:prstClr val="white"/>
                </a:solidFill>
                <a:latin typeface="DM Sans"/>
                <a:ea typeface="Calibri" panose="020F0502020204030204" pitchFamily="34" charset="0"/>
                <a:cs typeface="Arial" panose="020B0604020202020204" pitchFamily="34" charset="0"/>
              </a:rPr>
            </a:br>
            <a:r>
              <a:rPr lang="en-US" sz="1467" dirty="0">
                <a:solidFill>
                  <a:prstClr val="white"/>
                </a:solidFill>
                <a:latin typeface="DM Sans"/>
                <a:ea typeface="Calibri" panose="020F0502020204030204" pitchFamily="34" charset="0"/>
                <a:cs typeface="Arial" panose="020B0604020202020204" pitchFamily="34" charset="0"/>
              </a:rPr>
              <a:t>I think that collaboration with, like, the union representatives helps a lot. Because before, there really has not been that much collaboration, you could say, but it's been some kind of... well... questions and answers, like, in a way, like that. And this was much more... it became much more... this is something that we set up together, and we are all going to work out together... so that this becomes a... well, like a plan for us.</a:t>
            </a:r>
            <a:endParaRPr lang="sv-SE" sz="1467" dirty="0">
              <a:solidFill>
                <a:prstClr val="white"/>
              </a:solidFill>
              <a:latin typeface="DM Sans"/>
              <a:ea typeface="Calibri" panose="020F050202020403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A7FED980-740C-08D4-1B4C-EB9A7190AD2C}"/>
              </a:ext>
            </a:extLst>
          </p:cNvPr>
          <p:cNvSpPr/>
          <p:nvPr/>
        </p:nvSpPr>
        <p:spPr bwMode="auto">
          <a:xfrm>
            <a:off x="9361701" y="1369713"/>
            <a:ext cx="2217601" cy="4939607"/>
          </a:xfrm>
          <a:prstGeom prst="rect">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867" dirty="0">
                <a:solidFill>
                  <a:prstClr val="black"/>
                </a:solidFill>
                <a:latin typeface="Times New Roman" panose="02020603050405020304" pitchFamily="18" charset="0"/>
                <a:ea typeface="Calibri" panose="020F0502020204030204" pitchFamily="34" charset="0"/>
              </a:rPr>
              <a:t>The combination of </a:t>
            </a:r>
          </a:p>
          <a:p>
            <a:pPr algn="ctr" defTabSz="1219170" eaLnBrk="0" fontAlgn="base" hangingPunct="0">
              <a:spcBef>
                <a:spcPct val="0"/>
              </a:spcBef>
              <a:spcAft>
                <a:spcPct val="0"/>
              </a:spcAft>
            </a:pPr>
            <a:endParaRPr lang="en-US" sz="1867" b="1" dirty="0">
              <a:solidFill>
                <a:prstClr val="black"/>
              </a:solidFill>
              <a:latin typeface="Times New Roman" panose="02020603050405020304" pitchFamily="18" charset="0"/>
              <a:ea typeface="Calibri" panose="020F0502020204030204" pitchFamily="34" charset="0"/>
            </a:endParaRPr>
          </a:p>
          <a:p>
            <a:pPr algn="ctr" defTabSz="1219170" eaLnBrk="0" fontAlgn="base" hangingPunct="0">
              <a:spcBef>
                <a:spcPct val="0"/>
              </a:spcBef>
              <a:spcAft>
                <a:spcPct val="0"/>
              </a:spcAft>
            </a:pPr>
            <a:r>
              <a:rPr lang="en-US" sz="1867" b="1" dirty="0">
                <a:solidFill>
                  <a:prstClr val="black"/>
                </a:solidFill>
                <a:latin typeface="Times New Roman" panose="02020603050405020304" pitchFamily="18" charset="0"/>
                <a:ea typeface="Calibri" panose="020F0502020204030204" pitchFamily="34" charset="0"/>
              </a:rPr>
              <a:t>Knowledge</a:t>
            </a:r>
            <a:r>
              <a:rPr lang="en-US" sz="1867" dirty="0">
                <a:solidFill>
                  <a:prstClr val="black"/>
                </a:solidFill>
                <a:latin typeface="Times New Roman" panose="02020603050405020304" pitchFamily="18" charset="0"/>
                <a:ea typeface="Calibri" panose="020F0502020204030204" pitchFamily="34" charset="0"/>
              </a:rPr>
              <a:t> + </a:t>
            </a:r>
            <a:br>
              <a:rPr lang="en-US" sz="1867" dirty="0">
                <a:solidFill>
                  <a:prstClr val="black"/>
                </a:solidFill>
                <a:latin typeface="Times New Roman" panose="02020603050405020304" pitchFamily="18" charset="0"/>
                <a:ea typeface="Calibri" panose="020F0502020204030204" pitchFamily="34" charset="0"/>
              </a:rPr>
            </a:br>
            <a:r>
              <a:rPr lang="en-US" sz="1867" b="1" dirty="0">
                <a:solidFill>
                  <a:prstClr val="black"/>
                </a:solidFill>
                <a:latin typeface="Times New Roman" panose="02020603050405020304" pitchFamily="18" charset="0"/>
                <a:ea typeface="Calibri" panose="020F0502020204030204" pitchFamily="34" charset="0"/>
              </a:rPr>
              <a:t>Beliefs</a:t>
            </a:r>
            <a:r>
              <a:rPr lang="en-US" sz="1867" dirty="0">
                <a:solidFill>
                  <a:prstClr val="black"/>
                </a:solidFill>
                <a:latin typeface="Times New Roman" panose="02020603050405020304" pitchFamily="18" charset="0"/>
                <a:ea typeface="Calibri" panose="020F0502020204030204" pitchFamily="34" charset="0"/>
              </a:rPr>
              <a:t> + </a:t>
            </a:r>
            <a:br>
              <a:rPr lang="en-US" sz="1867" dirty="0">
                <a:solidFill>
                  <a:prstClr val="black"/>
                </a:solidFill>
                <a:latin typeface="Times New Roman" panose="02020603050405020304" pitchFamily="18" charset="0"/>
                <a:ea typeface="Calibri" panose="020F0502020204030204" pitchFamily="34" charset="0"/>
              </a:rPr>
            </a:br>
            <a:r>
              <a:rPr lang="en-US" sz="1867" b="1" dirty="0">
                <a:solidFill>
                  <a:prstClr val="black"/>
                </a:solidFill>
                <a:latin typeface="Times New Roman" panose="02020603050405020304" pitchFamily="18" charset="0"/>
                <a:ea typeface="Calibri" panose="020F0502020204030204" pitchFamily="34" charset="0"/>
              </a:rPr>
              <a:t>Social influence </a:t>
            </a:r>
            <a:r>
              <a:rPr lang="en-US" sz="1867" dirty="0">
                <a:solidFill>
                  <a:prstClr val="black"/>
                </a:solidFill>
                <a:latin typeface="Times New Roman" panose="02020603050405020304" pitchFamily="18" charset="0"/>
                <a:ea typeface="Calibri" panose="020F0502020204030204" pitchFamily="34" charset="0"/>
              </a:rPr>
              <a:t>+ </a:t>
            </a:r>
            <a:br>
              <a:rPr lang="en-US" sz="1867" dirty="0">
                <a:solidFill>
                  <a:prstClr val="black"/>
                </a:solidFill>
                <a:latin typeface="Times New Roman" panose="02020603050405020304" pitchFamily="18" charset="0"/>
                <a:ea typeface="Calibri" panose="020F0502020204030204" pitchFamily="34" charset="0"/>
              </a:rPr>
            </a:br>
            <a:r>
              <a:rPr lang="en-US" sz="1867" b="1" dirty="0">
                <a:solidFill>
                  <a:prstClr val="black"/>
                </a:solidFill>
                <a:latin typeface="Times New Roman" panose="02020603050405020304" pitchFamily="18" charset="0"/>
                <a:ea typeface="Calibri" panose="020F0502020204030204" pitchFamily="34" charset="0"/>
              </a:rPr>
              <a:t>Staff involvement </a:t>
            </a:r>
            <a:r>
              <a:rPr lang="en-US" sz="1867" dirty="0">
                <a:solidFill>
                  <a:prstClr val="black"/>
                </a:solidFill>
                <a:latin typeface="Times New Roman" panose="02020603050405020304" pitchFamily="18" charset="0"/>
                <a:ea typeface="Calibri" panose="020F0502020204030204" pitchFamily="34" charset="0"/>
              </a:rPr>
              <a:t>explains 100% of the successful cases and is the only pattern that does so.</a:t>
            </a:r>
          </a:p>
          <a:p>
            <a:pPr algn="ctr" defTabSz="1219170" eaLnBrk="0" fontAlgn="base" hangingPunct="0">
              <a:spcBef>
                <a:spcPct val="0"/>
              </a:spcBef>
              <a:spcAft>
                <a:spcPct val="0"/>
              </a:spcAft>
            </a:pPr>
            <a:endParaRPr lang="en-US" sz="1867" dirty="0">
              <a:solidFill>
                <a:prstClr val="black"/>
              </a:solidFill>
              <a:latin typeface="Times New Roman" panose="02020603050405020304" pitchFamily="18" charset="0"/>
              <a:ea typeface="Calibri" panose="020F0502020204030204" pitchFamily="34" charset="0"/>
            </a:endParaRPr>
          </a:p>
          <a:p>
            <a:pPr algn="ctr" defTabSz="1219170" eaLnBrk="0" fontAlgn="base" hangingPunct="0">
              <a:spcBef>
                <a:spcPct val="0"/>
              </a:spcBef>
              <a:spcAft>
                <a:spcPct val="0"/>
              </a:spcAft>
            </a:pPr>
            <a:r>
              <a:rPr lang="en-US" sz="1867" dirty="0">
                <a:solidFill>
                  <a:prstClr val="black"/>
                </a:solidFill>
                <a:latin typeface="Times New Roman" panose="02020603050405020304" pitchFamily="18" charset="0"/>
                <a:ea typeface="Calibri" panose="020F0502020204030204" pitchFamily="34" charset="0"/>
              </a:rPr>
              <a:t>No successful cases occurred without the combination of all four conditions. </a:t>
            </a:r>
            <a:endParaRPr lang="en-US" sz="1400" dirty="0">
              <a:solidFill>
                <a:prstClr val="black"/>
              </a:solidFill>
              <a:latin typeface="DM Sans"/>
            </a:endParaRPr>
          </a:p>
        </p:txBody>
      </p:sp>
      <p:sp>
        <p:nvSpPr>
          <p:cNvPr id="20" name="Rubrik 1">
            <a:extLst>
              <a:ext uri="{FF2B5EF4-FFF2-40B4-BE49-F238E27FC236}">
                <a16:creationId xmlns:a16="http://schemas.microsoft.com/office/drawing/2014/main" id="{ADE102C8-F378-2C95-208C-510ABC032EE8}"/>
              </a:ext>
            </a:extLst>
          </p:cNvPr>
          <p:cNvSpPr>
            <a:spLocks noGrp="1"/>
          </p:cNvSpPr>
          <p:nvPr>
            <p:ph type="title"/>
          </p:nvPr>
        </p:nvSpPr>
        <p:spPr>
          <a:xfrm>
            <a:off x="341296" y="452669"/>
            <a:ext cx="11509393" cy="1143000"/>
          </a:xfrm>
        </p:spPr>
        <p:txBody>
          <a:bodyPr wrap="square" anchor="t">
            <a:normAutofit/>
          </a:bodyPr>
          <a:lstStyle/>
          <a:p>
            <a:r>
              <a:rPr lang="en-US" dirty="0"/>
              <a:t>Results – Educational Meeting</a:t>
            </a:r>
          </a:p>
        </p:txBody>
      </p:sp>
      <p:sp>
        <p:nvSpPr>
          <p:cNvPr id="5" name="Rektangel: rundade hörn 4">
            <a:extLst>
              <a:ext uri="{FF2B5EF4-FFF2-40B4-BE49-F238E27FC236}">
                <a16:creationId xmlns:a16="http://schemas.microsoft.com/office/drawing/2014/main" id="{CF4537F2-7D35-06D6-16E2-08172977522A}"/>
              </a:ext>
            </a:extLst>
          </p:cNvPr>
          <p:cNvSpPr/>
          <p:nvPr/>
        </p:nvSpPr>
        <p:spPr bwMode="auto">
          <a:xfrm>
            <a:off x="12433968" y="1328999"/>
            <a:ext cx="2687035" cy="4989643"/>
          </a:xfrm>
          <a:prstGeom prst="roundRect">
            <a:avLst/>
          </a:prstGeom>
          <a:solidFill>
            <a:schemeClr val="accent1"/>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lnSpc>
                <a:spcPct val="107000"/>
              </a:lnSpc>
              <a:spcBef>
                <a:spcPct val="0"/>
              </a:spcBef>
              <a:spcAft>
                <a:spcPts val="1067"/>
              </a:spcAft>
            </a:pPr>
            <a:r>
              <a:rPr lang="en-US" sz="1867" u="sng" dirty="0">
                <a:solidFill>
                  <a:prstClr val="white"/>
                </a:solidFill>
                <a:latin typeface="DM Sans"/>
                <a:ea typeface="Calibri" panose="020F0502020204030204" pitchFamily="34" charset="0"/>
                <a:cs typeface="Arial" panose="020B0604020202020204" pitchFamily="34" charset="0"/>
              </a:rPr>
              <a:t>Social Influence</a:t>
            </a:r>
            <a:br>
              <a:rPr lang="en-US" sz="1867" dirty="0">
                <a:solidFill>
                  <a:prstClr val="white"/>
                </a:solidFill>
                <a:latin typeface="DM Sans"/>
                <a:ea typeface="Calibri" panose="020F0502020204030204" pitchFamily="34" charset="0"/>
                <a:cs typeface="Arial" panose="020B0604020202020204" pitchFamily="34" charset="0"/>
              </a:rPr>
            </a:br>
            <a:r>
              <a:rPr lang="en-US" sz="1867" dirty="0">
                <a:solidFill>
                  <a:prstClr val="white"/>
                </a:solidFill>
                <a:latin typeface="DM Sans"/>
                <a:ea typeface="Calibri" panose="020F0502020204030204" pitchFamily="34" charset="0"/>
                <a:cs typeface="Arial" panose="020B0604020202020204" pitchFamily="34" charset="0"/>
              </a:rPr>
              <a:t>I think that collaboration with, like, the union representatives helps a lot […] this is something that we set up together, and we are all going to work out together... so that this becomes a... well, like a plan for us.</a:t>
            </a:r>
            <a:endParaRPr lang="sv-SE" sz="1867" dirty="0">
              <a:solidFill>
                <a:prstClr val="white"/>
              </a:solidFill>
              <a:latin typeface="DM Sans"/>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49500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hidden="1">
            <a:extLst>
              <a:ext uri="{FF2B5EF4-FFF2-40B4-BE49-F238E27FC236}">
                <a16:creationId xmlns:a16="http://schemas.microsoft.com/office/drawing/2014/main" id="{3B945BE0-EE85-09C4-1EE7-44EBC8E667E7}"/>
              </a:ext>
            </a:extLst>
          </p:cNvPr>
          <p:cNvSpPr>
            <a:spLocks noGrp="1"/>
          </p:cNvSpPr>
          <p:nvPr>
            <p:ph type="title" idx="4294967295"/>
          </p:nvPr>
        </p:nvSpPr>
        <p:spPr/>
        <p:txBody>
          <a:bodyPr/>
          <a:lstStyle/>
          <a:p>
            <a:r>
              <a:rPr lang="sv-SE" dirty="0">
                <a:solidFill>
                  <a:schemeClr val="bg1"/>
                </a:solidFill>
              </a:rPr>
              <a:t>Avslutningsbild med Karolinska Institutets logotyp</a:t>
            </a:r>
          </a:p>
        </p:txBody>
      </p:sp>
    </p:spTree>
    <p:extLst>
      <p:ext uri="{BB962C8B-B14F-4D97-AF65-F5344CB8AC3E}">
        <p14:creationId xmlns:p14="http://schemas.microsoft.com/office/powerpoint/2010/main" val="4116704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F8980363-D4B9-8F4F-F2B7-606C62357047}"/>
              </a:ext>
            </a:extLst>
          </p:cNvPr>
          <p:cNvGrpSpPr/>
          <p:nvPr/>
        </p:nvGrpSpPr>
        <p:grpSpPr>
          <a:xfrm>
            <a:off x="6536388" y="521060"/>
            <a:ext cx="6204776" cy="6108613"/>
            <a:chOff x="3013952" y="756163"/>
            <a:chExt cx="4653582" cy="4581460"/>
          </a:xfrm>
          <a:solidFill>
            <a:srgbClr val="D2D2D2">
              <a:alpha val="20000"/>
            </a:srgbClr>
          </a:solidFill>
        </p:grpSpPr>
        <p:grpSp>
          <p:nvGrpSpPr>
            <p:cNvPr id="4" name="Bild 33" descr="En uppsättning med olika mönstrade cirklar">
              <a:extLst>
                <a:ext uri="{FF2B5EF4-FFF2-40B4-BE49-F238E27FC236}">
                  <a16:creationId xmlns:a16="http://schemas.microsoft.com/office/drawing/2014/main" id="{30E80862-12F2-DE85-7EF0-BBD9CA4E615A}"/>
                </a:ext>
              </a:extLst>
            </p:cNvPr>
            <p:cNvGrpSpPr/>
            <p:nvPr/>
          </p:nvGrpSpPr>
          <p:grpSpPr>
            <a:xfrm>
              <a:off x="5380871" y="2818576"/>
              <a:ext cx="2286663" cy="2286663"/>
              <a:chOff x="5380871" y="2818576"/>
              <a:chExt cx="2286663" cy="2286663"/>
            </a:xfrm>
            <a:grpFill/>
          </p:grpSpPr>
          <p:sp>
            <p:nvSpPr>
              <p:cNvPr id="86" name="Frihandsfigur: Form 85">
                <a:extLst>
                  <a:ext uri="{FF2B5EF4-FFF2-40B4-BE49-F238E27FC236}">
                    <a16:creationId xmlns:a16="http://schemas.microsoft.com/office/drawing/2014/main" id="{5CC8FACF-9209-6E12-9B0C-7D5884D7AA5F}"/>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7" name="Frihandsfigur: Form 86">
                <a:extLst>
                  <a:ext uri="{FF2B5EF4-FFF2-40B4-BE49-F238E27FC236}">
                    <a16:creationId xmlns:a16="http://schemas.microsoft.com/office/drawing/2014/main" id="{95B04E92-1E51-729E-7435-2578774512B2}"/>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8" name="Frihandsfigur: Form 87">
                <a:extLst>
                  <a:ext uri="{FF2B5EF4-FFF2-40B4-BE49-F238E27FC236}">
                    <a16:creationId xmlns:a16="http://schemas.microsoft.com/office/drawing/2014/main" id="{CC70E3F4-B7A2-CE7F-9FD7-10A6E1AB0D88}"/>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9" name="Frihandsfigur: Form 88">
                <a:extLst>
                  <a:ext uri="{FF2B5EF4-FFF2-40B4-BE49-F238E27FC236}">
                    <a16:creationId xmlns:a16="http://schemas.microsoft.com/office/drawing/2014/main" id="{9DA8E1CA-66B4-3E5E-397A-16AB361E2783}"/>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0" name="Frihandsfigur: Form 89">
                <a:extLst>
                  <a:ext uri="{FF2B5EF4-FFF2-40B4-BE49-F238E27FC236}">
                    <a16:creationId xmlns:a16="http://schemas.microsoft.com/office/drawing/2014/main" id="{375C62F1-FBB5-05E3-C54B-AF4788E52FA1}"/>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91E4F0E0-06BE-3293-0164-D586890E22D2}"/>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ACA5ED4A-8690-8DC5-0FA1-7512C04F7EC9}"/>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A0238500-929F-F678-7EDD-5C385C8C7911}"/>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4F0ED4C4-91C9-A9BF-C8EA-791FF513E799}"/>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894AB112-9F27-4AB2-2C27-320D8567489E}"/>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22BFF15A-C282-B24E-C8DF-8756E9A2F36A}"/>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5B9321D3-2D73-3A5E-2E3F-18E6E365930F}"/>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8" name="Frihandsfigur: Form 97">
                <a:extLst>
                  <a:ext uri="{FF2B5EF4-FFF2-40B4-BE49-F238E27FC236}">
                    <a16:creationId xmlns:a16="http://schemas.microsoft.com/office/drawing/2014/main" id="{03EE5525-6884-0A33-0ABA-2085FC31A078}"/>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9" name="Frihandsfigur: Form 98">
                <a:extLst>
                  <a:ext uri="{FF2B5EF4-FFF2-40B4-BE49-F238E27FC236}">
                    <a16:creationId xmlns:a16="http://schemas.microsoft.com/office/drawing/2014/main" id="{8F3E1772-50F8-C351-36FC-2349498086DC}"/>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0" name="Frihandsfigur: Form 99">
                <a:extLst>
                  <a:ext uri="{FF2B5EF4-FFF2-40B4-BE49-F238E27FC236}">
                    <a16:creationId xmlns:a16="http://schemas.microsoft.com/office/drawing/2014/main" id="{60BF91F8-1EB6-5FF3-AB02-0ED4E684B910}"/>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1" name="Frihandsfigur: Form 100">
                <a:extLst>
                  <a:ext uri="{FF2B5EF4-FFF2-40B4-BE49-F238E27FC236}">
                    <a16:creationId xmlns:a16="http://schemas.microsoft.com/office/drawing/2014/main" id="{44C56CBA-3747-9CDB-6A7D-7F9C4A607B9E}"/>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2" name="Frihandsfigur: Form 101">
                <a:extLst>
                  <a:ext uri="{FF2B5EF4-FFF2-40B4-BE49-F238E27FC236}">
                    <a16:creationId xmlns:a16="http://schemas.microsoft.com/office/drawing/2014/main" id="{69AEA5C2-06F4-1144-7FA8-F70847D5DD9F}"/>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3" name="Frihandsfigur: Form 102">
                <a:extLst>
                  <a:ext uri="{FF2B5EF4-FFF2-40B4-BE49-F238E27FC236}">
                    <a16:creationId xmlns:a16="http://schemas.microsoft.com/office/drawing/2014/main" id="{4DE3F377-DB8A-B2D3-B1F0-2E1C7DC4759B}"/>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4" name="Frihandsfigur: Form 103">
                <a:extLst>
                  <a:ext uri="{FF2B5EF4-FFF2-40B4-BE49-F238E27FC236}">
                    <a16:creationId xmlns:a16="http://schemas.microsoft.com/office/drawing/2014/main" id="{A8A8AF70-6A70-2D08-D402-F51D0F2A4D1F}"/>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5" name="Frihandsfigur: Form 104">
                <a:extLst>
                  <a:ext uri="{FF2B5EF4-FFF2-40B4-BE49-F238E27FC236}">
                    <a16:creationId xmlns:a16="http://schemas.microsoft.com/office/drawing/2014/main" id="{8AACB94A-5114-68C9-7ECD-9511C4189943}"/>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6" name="Frihandsfigur: Form 105">
                <a:extLst>
                  <a:ext uri="{FF2B5EF4-FFF2-40B4-BE49-F238E27FC236}">
                    <a16:creationId xmlns:a16="http://schemas.microsoft.com/office/drawing/2014/main" id="{1EC769FC-BF5F-E5D4-513E-DC6888041592}"/>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7" name="Frihandsfigur: Form 106">
                <a:extLst>
                  <a:ext uri="{FF2B5EF4-FFF2-40B4-BE49-F238E27FC236}">
                    <a16:creationId xmlns:a16="http://schemas.microsoft.com/office/drawing/2014/main" id="{59517502-858C-1BE1-FB41-2E9D5C4FB613}"/>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8" name="Frihandsfigur: Form 107">
                <a:extLst>
                  <a:ext uri="{FF2B5EF4-FFF2-40B4-BE49-F238E27FC236}">
                    <a16:creationId xmlns:a16="http://schemas.microsoft.com/office/drawing/2014/main" id="{60B9B68E-8EFD-960D-60DE-31871490E2DF}"/>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9" name="Frihandsfigur: Form 108">
                <a:extLst>
                  <a:ext uri="{FF2B5EF4-FFF2-40B4-BE49-F238E27FC236}">
                    <a16:creationId xmlns:a16="http://schemas.microsoft.com/office/drawing/2014/main" id="{DCAC8C05-2725-1731-41EF-975A70A4587B}"/>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0" name="Frihandsfigur: Form 109">
                <a:extLst>
                  <a:ext uri="{FF2B5EF4-FFF2-40B4-BE49-F238E27FC236}">
                    <a16:creationId xmlns:a16="http://schemas.microsoft.com/office/drawing/2014/main" id="{A3A81CF5-D5EB-230D-CD23-567BB89BC637}"/>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1" name="Frihandsfigur: Form 110">
                <a:extLst>
                  <a:ext uri="{FF2B5EF4-FFF2-40B4-BE49-F238E27FC236}">
                    <a16:creationId xmlns:a16="http://schemas.microsoft.com/office/drawing/2014/main" id="{30C79768-250E-E687-0D9C-D6E6C98710A2}"/>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2" name="Frihandsfigur: Form 111">
                <a:extLst>
                  <a:ext uri="{FF2B5EF4-FFF2-40B4-BE49-F238E27FC236}">
                    <a16:creationId xmlns:a16="http://schemas.microsoft.com/office/drawing/2014/main" id="{36056B15-7442-AEA9-DE43-5C63B511160F}"/>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5" name="Frihandsfigur: Form 4">
              <a:extLst>
                <a:ext uri="{FF2B5EF4-FFF2-40B4-BE49-F238E27FC236}">
                  <a16:creationId xmlns:a16="http://schemas.microsoft.com/office/drawing/2014/main" id="{D485EAAF-9E48-0496-009C-006831DC45EC}"/>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 name="Frihandsfigur: Form 7">
              <a:extLst>
                <a:ext uri="{FF2B5EF4-FFF2-40B4-BE49-F238E27FC236}">
                  <a16:creationId xmlns:a16="http://schemas.microsoft.com/office/drawing/2014/main" id="{9C020455-0258-2641-65AF-54D01935FFAC}"/>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 name="Frihandsfigur: Form 8">
              <a:extLst>
                <a:ext uri="{FF2B5EF4-FFF2-40B4-BE49-F238E27FC236}">
                  <a16:creationId xmlns:a16="http://schemas.microsoft.com/office/drawing/2014/main" id="{EEEF6020-AFEB-92BC-086A-92FBE76203E9}"/>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11" name="Bild 33" descr="En uppsättning med olika mönstrade cirklar">
              <a:extLst>
                <a:ext uri="{FF2B5EF4-FFF2-40B4-BE49-F238E27FC236}">
                  <a16:creationId xmlns:a16="http://schemas.microsoft.com/office/drawing/2014/main" id="{1DCB592D-B83D-25DE-CFB8-471CFFBD3E3F}"/>
                </a:ext>
              </a:extLst>
            </p:cNvPr>
            <p:cNvGrpSpPr/>
            <p:nvPr/>
          </p:nvGrpSpPr>
          <p:grpSpPr>
            <a:xfrm>
              <a:off x="3013952" y="2999236"/>
              <a:ext cx="2287553" cy="2287553"/>
              <a:chOff x="3013952" y="2999236"/>
              <a:chExt cx="2287553" cy="2287553"/>
            </a:xfrm>
            <a:grpFill/>
          </p:grpSpPr>
          <p:sp>
            <p:nvSpPr>
              <p:cNvPr id="41" name="Frihandsfigur: Form 40">
                <a:extLst>
                  <a:ext uri="{FF2B5EF4-FFF2-40B4-BE49-F238E27FC236}">
                    <a16:creationId xmlns:a16="http://schemas.microsoft.com/office/drawing/2014/main" id="{C4F15176-1B13-E853-E663-439EF810D8AC}"/>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2" name="Frihandsfigur: Form 41">
                <a:extLst>
                  <a:ext uri="{FF2B5EF4-FFF2-40B4-BE49-F238E27FC236}">
                    <a16:creationId xmlns:a16="http://schemas.microsoft.com/office/drawing/2014/main" id="{71C2ABA2-D830-7309-7FAE-C82B2549AF63}"/>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3" name="Frihandsfigur: Form 42">
                <a:extLst>
                  <a:ext uri="{FF2B5EF4-FFF2-40B4-BE49-F238E27FC236}">
                    <a16:creationId xmlns:a16="http://schemas.microsoft.com/office/drawing/2014/main" id="{CEB0DBCC-17BA-BA1F-DA88-464D400FA1DF}"/>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4" name="Frihandsfigur: Form 43">
                <a:extLst>
                  <a:ext uri="{FF2B5EF4-FFF2-40B4-BE49-F238E27FC236}">
                    <a16:creationId xmlns:a16="http://schemas.microsoft.com/office/drawing/2014/main" id="{1A38951C-17A1-956B-586C-0459A120B1D9}"/>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5" name="Frihandsfigur: Form 44">
                <a:extLst>
                  <a:ext uri="{FF2B5EF4-FFF2-40B4-BE49-F238E27FC236}">
                    <a16:creationId xmlns:a16="http://schemas.microsoft.com/office/drawing/2014/main" id="{4D306EBF-8E53-1806-5787-48540C527804}"/>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6" name="Frihandsfigur: Form 45">
                <a:extLst>
                  <a:ext uri="{FF2B5EF4-FFF2-40B4-BE49-F238E27FC236}">
                    <a16:creationId xmlns:a16="http://schemas.microsoft.com/office/drawing/2014/main" id="{86083C0D-EB81-4371-159E-F601FF8E1A8F}"/>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7" name="Frihandsfigur: Form 46">
                <a:extLst>
                  <a:ext uri="{FF2B5EF4-FFF2-40B4-BE49-F238E27FC236}">
                    <a16:creationId xmlns:a16="http://schemas.microsoft.com/office/drawing/2014/main" id="{4F391E11-397E-B2AB-F61A-ED2A524A9FB8}"/>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8" name="Frihandsfigur: Form 47">
                <a:extLst>
                  <a:ext uri="{FF2B5EF4-FFF2-40B4-BE49-F238E27FC236}">
                    <a16:creationId xmlns:a16="http://schemas.microsoft.com/office/drawing/2014/main" id="{323A4091-042D-4721-1F43-D352E9DEE661}"/>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9" name="Frihandsfigur: Form 48">
                <a:extLst>
                  <a:ext uri="{FF2B5EF4-FFF2-40B4-BE49-F238E27FC236}">
                    <a16:creationId xmlns:a16="http://schemas.microsoft.com/office/drawing/2014/main" id="{044B5FAB-BBAF-0842-1F2C-5E6AFAB12885}"/>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0" name="Frihandsfigur: Form 49">
                <a:extLst>
                  <a:ext uri="{FF2B5EF4-FFF2-40B4-BE49-F238E27FC236}">
                    <a16:creationId xmlns:a16="http://schemas.microsoft.com/office/drawing/2014/main" id="{B3DAF14E-7534-96DD-1043-62E6EED16188}"/>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1" name="Frihandsfigur: Form 50">
                <a:extLst>
                  <a:ext uri="{FF2B5EF4-FFF2-40B4-BE49-F238E27FC236}">
                    <a16:creationId xmlns:a16="http://schemas.microsoft.com/office/drawing/2014/main" id="{88C0D5DF-D763-A442-A816-0EE7E3DF1B4E}"/>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2" name="Frihandsfigur: Form 51">
                <a:extLst>
                  <a:ext uri="{FF2B5EF4-FFF2-40B4-BE49-F238E27FC236}">
                    <a16:creationId xmlns:a16="http://schemas.microsoft.com/office/drawing/2014/main" id="{4567E6CC-638C-C3E0-C7CE-34AEB280C783}"/>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3" name="Frihandsfigur: Form 52">
                <a:extLst>
                  <a:ext uri="{FF2B5EF4-FFF2-40B4-BE49-F238E27FC236}">
                    <a16:creationId xmlns:a16="http://schemas.microsoft.com/office/drawing/2014/main" id="{885B3DF0-DF2A-C5CA-0132-DCCDF5694336}"/>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4" name="Frihandsfigur: Form 53">
                <a:extLst>
                  <a:ext uri="{FF2B5EF4-FFF2-40B4-BE49-F238E27FC236}">
                    <a16:creationId xmlns:a16="http://schemas.microsoft.com/office/drawing/2014/main" id="{27CA07F5-26D9-0936-5C47-917C3981978B}"/>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5" name="Frihandsfigur: Form 54">
                <a:extLst>
                  <a:ext uri="{FF2B5EF4-FFF2-40B4-BE49-F238E27FC236}">
                    <a16:creationId xmlns:a16="http://schemas.microsoft.com/office/drawing/2014/main" id="{80AE0DA1-1C24-3318-B017-11CA63F92FDB}"/>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6" name="Frihandsfigur: Form 55">
                <a:extLst>
                  <a:ext uri="{FF2B5EF4-FFF2-40B4-BE49-F238E27FC236}">
                    <a16:creationId xmlns:a16="http://schemas.microsoft.com/office/drawing/2014/main" id="{BB252841-0FC9-EC42-C5AE-445C40B5B44F}"/>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7" name="Frihandsfigur: Form 56">
                <a:extLst>
                  <a:ext uri="{FF2B5EF4-FFF2-40B4-BE49-F238E27FC236}">
                    <a16:creationId xmlns:a16="http://schemas.microsoft.com/office/drawing/2014/main" id="{5C8BB0E2-C649-0E47-335C-FE676C5FB5CA}"/>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9" name="Frihandsfigur: Form 58">
                <a:extLst>
                  <a:ext uri="{FF2B5EF4-FFF2-40B4-BE49-F238E27FC236}">
                    <a16:creationId xmlns:a16="http://schemas.microsoft.com/office/drawing/2014/main" id="{DDF669ED-B225-C7FC-65BE-FD85CEF3B23A}"/>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0" name="Frihandsfigur: Form 59">
                <a:extLst>
                  <a:ext uri="{FF2B5EF4-FFF2-40B4-BE49-F238E27FC236}">
                    <a16:creationId xmlns:a16="http://schemas.microsoft.com/office/drawing/2014/main" id="{AEE48477-0257-578C-BC34-324686DDE205}"/>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1" name="Frihandsfigur: Form 60">
                <a:extLst>
                  <a:ext uri="{FF2B5EF4-FFF2-40B4-BE49-F238E27FC236}">
                    <a16:creationId xmlns:a16="http://schemas.microsoft.com/office/drawing/2014/main" id="{5360EBBE-682E-D0AD-BE28-45973B8B2998}"/>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2" name="Frihandsfigur: Form 61">
                <a:extLst>
                  <a:ext uri="{FF2B5EF4-FFF2-40B4-BE49-F238E27FC236}">
                    <a16:creationId xmlns:a16="http://schemas.microsoft.com/office/drawing/2014/main" id="{793357C8-DA0A-953A-3F9C-DD605EF638A3}"/>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3" name="Frihandsfigur: Form 62">
                <a:extLst>
                  <a:ext uri="{FF2B5EF4-FFF2-40B4-BE49-F238E27FC236}">
                    <a16:creationId xmlns:a16="http://schemas.microsoft.com/office/drawing/2014/main" id="{994B84E4-B502-3E2E-D1D8-9976240A2B66}"/>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4" name="Frihandsfigur: Form 63">
                <a:extLst>
                  <a:ext uri="{FF2B5EF4-FFF2-40B4-BE49-F238E27FC236}">
                    <a16:creationId xmlns:a16="http://schemas.microsoft.com/office/drawing/2014/main" id="{1A0563DF-A03B-69CC-DF6D-C80C9AD05BBD}"/>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5" name="Frihandsfigur: Form 64">
                <a:extLst>
                  <a:ext uri="{FF2B5EF4-FFF2-40B4-BE49-F238E27FC236}">
                    <a16:creationId xmlns:a16="http://schemas.microsoft.com/office/drawing/2014/main" id="{4DDA59E9-F92D-8866-CA61-7C0041F8809F}"/>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6" name="Frihandsfigur: Form 65">
                <a:extLst>
                  <a:ext uri="{FF2B5EF4-FFF2-40B4-BE49-F238E27FC236}">
                    <a16:creationId xmlns:a16="http://schemas.microsoft.com/office/drawing/2014/main" id="{4B3E17F1-E40E-925D-1DE8-A0D8D18DFBD4}"/>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7" name="Frihandsfigur: Form 66">
                <a:extLst>
                  <a:ext uri="{FF2B5EF4-FFF2-40B4-BE49-F238E27FC236}">
                    <a16:creationId xmlns:a16="http://schemas.microsoft.com/office/drawing/2014/main" id="{74F1F9E5-193C-3831-B0D5-B99BC3E74286}"/>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8" name="Frihandsfigur: Form 67">
                <a:extLst>
                  <a:ext uri="{FF2B5EF4-FFF2-40B4-BE49-F238E27FC236}">
                    <a16:creationId xmlns:a16="http://schemas.microsoft.com/office/drawing/2014/main" id="{3C46FFD2-6E15-D47F-AA3B-A5C2CD9396E1}"/>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9" name="Frihandsfigur: Form 68">
                <a:extLst>
                  <a:ext uri="{FF2B5EF4-FFF2-40B4-BE49-F238E27FC236}">
                    <a16:creationId xmlns:a16="http://schemas.microsoft.com/office/drawing/2014/main" id="{967FB299-CF38-F7D5-132D-005035E58259}"/>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0" name="Frihandsfigur: Form 69">
                <a:extLst>
                  <a:ext uri="{FF2B5EF4-FFF2-40B4-BE49-F238E27FC236}">
                    <a16:creationId xmlns:a16="http://schemas.microsoft.com/office/drawing/2014/main" id="{52DB2336-FC5E-9E81-807A-BC7ABB3C4951}"/>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1" name="Frihandsfigur: Form 70">
                <a:extLst>
                  <a:ext uri="{FF2B5EF4-FFF2-40B4-BE49-F238E27FC236}">
                    <a16:creationId xmlns:a16="http://schemas.microsoft.com/office/drawing/2014/main" id="{3EEFF56B-C9BE-7690-1E31-E5628965CF4E}"/>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2" name="Frihandsfigur: Form 71">
                <a:extLst>
                  <a:ext uri="{FF2B5EF4-FFF2-40B4-BE49-F238E27FC236}">
                    <a16:creationId xmlns:a16="http://schemas.microsoft.com/office/drawing/2014/main" id="{9297453F-566C-0161-6051-B0C93F8C4930}"/>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3" name="Frihandsfigur: Form 72">
                <a:extLst>
                  <a:ext uri="{FF2B5EF4-FFF2-40B4-BE49-F238E27FC236}">
                    <a16:creationId xmlns:a16="http://schemas.microsoft.com/office/drawing/2014/main" id="{BBCE3D9F-C0C4-F9FC-C145-F61FE2084C6C}"/>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4" name="Frihandsfigur: Form 73">
                <a:extLst>
                  <a:ext uri="{FF2B5EF4-FFF2-40B4-BE49-F238E27FC236}">
                    <a16:creationId xmlns:a16="http://schemas.microsoft.com/office/drawing/2014/main" id="{2E9C63F6-6301-726F-A516-50413A52A8C7}"/>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5" name="Frihandsfigur: Form 74">
                <a:extLst>
                  <a:ext uri="{FF2B5EF4-FFF2-40B4-BE49-F238E27FC236}">
                    <a16:creationId xmlns:a16="http://schemas.microsoft.com/office/drawing/2014/main" id="{6A406691-325C-7072-476F-E151E1A5DFD9}"/>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6" name="Frihandsfigur: Form 75">
                <a:extLst>
                  <a:ext uri="{FF2B5EF4-FFF2-40B4-BE49-F238E27FC236}">
                    <a16:creationId xmlns:a16="http://schemas.microsoft.com/office/drawing/2014/main" id="{DD9E16AB-2FF1-2232-3086-10F5DC503F27}"/>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7" name="Frihandsfigur: Form 76">
                <a:extLst>
                  <a:ext uri="{FF2B5EF4-FFF2-40B4-BE49-F238E27FC236}">
                    <a16:creationId xmlns:a16="http://schemas.microsoft.com/office/drawing/2014/main" id="{43281AC5-FC5A-A7A8-1998-F16D9CF29D34}"/>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8" name="Frihandsfigur: Form 77">
                <a:extLst>
                  <a:ext uri="{FF2B5EF4-FFF2-40B4-BE49-F238E27FC236}">
                    <a16:creationId xmlns:a16="http://schemas.microsoft.com/office/drawing/2014/main" id="{C4425C9F-1172-BBC9-0CBD-C39DC2C7A08E}"/>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9" name="Frihandsfigur: Form 78">
                <a:extLst>
                  <a:ext uri="{FF2B5EF4-FFF2-40B4-BE49-F238E27FC236}">
                    <a16:creationId xmlns:a16="http://schemas.microsoft.com/office/drawing/2014/main" id="{0B1CA69B-E7BD-EA1A-B7BB-5ABC1978BD3D}"/>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0" name="Frihandsfigur: Form 79">
                <a:extLst>
                  <a:ext uri="{FF2B5EF4-FFF2-40B4-BE49-F238E27FC236}">
                    <a16:creationId xmlns:a16="http://schemas.microsoft.com/office/drawing/2014/main" id="{76833C7D-3941-49C6-204B-5821388488CE}"/>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2" name="Frihandsfigur: Form 81">
                <a:extLst>
                  <a:ext uri="{FF2B5EF4-FFF2-40B4-BE49-F238E27FC236}">
                    <a16:creationId xmlns:a16="http://schemas.microsoft.com/office/drawing/2014/main" id="{F18428AE-C1BA-D43C-AF11-3DE7FACADB22}"/>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3" name="Frihandsfigur: Form 82">
                <a:extLst>
                  <a:ext uri="{FF2B5EF4-FFF2-40B4-BE49-F238E27FC236}">
                    <a16:creationId xmlns:a16="http://schemas.microsoft.com/office/drawing/2014/main" id="{E2EA1CC0-3C3D-6D85-D532-1F20239EC80F}"/>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4" name="Frihandsfigur: Form 83">
                <a:extLst>
                  <a:ext uri="{FF2B5EF4-FFF2-40B4-BE49-F238E27FC236}">
                    <a16:creationId xmlns:a16="http://schemas.microsoft.com/office/drawing/2014/main" id="{28F4C00F-E8B3-421A-A10F-75F7745CE5A6}"/>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69F5D33E-CF6F-4964-7077-DDAB97D85EEB}"/>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15" name="Bild 33" descr="En uppsättning med olika mönstrade cirklar">
              <a:extLst>
                <a:ext uri="{FF2B5EF4-FFF2-40B4-BE49-F238E27FC236}">
                  <a16:creationId xmlns:a16="http://schemas.microsoft.com/office/drawing/2014/main" id="{8E1CB89D-FEC3-690E-8C03-E32CB650D24B}"/>
                </a:ext>
              </a:extLst>
            </p:cNvPr>
            <p:cNvGrpSpPr/>
            <p:nvPr/>
          </p:nvGrpSpPr>
          <p:grpSpPr>
            <a:xfrm>
              <a:off x="4100540" y="756163"/>
              <a:ext cx="2300261" cy="2300261"/>
              <a:chOff x="4100540" y="756163"/>
              <a:chExt cx="2300261" cy="2300261"/>
            </a:xfrm>
            <a:grpFill/>
          </p:grpSpPr>
          <p:sp>
            <p:nvSpPr>
              <p:cNvPr id="20" name="Frihandsfigur: Form 19">
                <a:extLst>
                  <a:ext uri="{FF2B5EF4-FFF2-40B4-BE49-F238E27FC236}">
                    <a16:creationId xmlns:a16="http://schemas.microsoft.com/office/drawing/2014/main" id="{A735ADC3-7FC1-5131-67FA-395F9C8A9C34}"/>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1" name="Frihandsfigur: Form 20">
                <a:extLst>
                  <a:ext uri="{FF2B5EF4-FFF2-40B4-BE49-F238E27FC236}">
                    <a16:creationId xmlns:a16="http://schemas.microsoft.com/office/drawing/2014/main" id="{649795DF-2A0E-3B36-A983-383445F0FE40}"/>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2" name="Frihandsfigur: Form 21">
                <a:extLst>
                  <a:ext uri="{FF2B5EF4-FFF2-40B4-BE49-F238E27FC236}">
                    <a16:creationId xmlns:a16="http://schemas.microsoft.com/office/drawing/2014/main" id="{BA92CBE0-9150-7FF5-8338-D9B7C8B5F62B}"/>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4" name="Frihandsfigur: Form 23">
                <a:extLst>
                  <a:ext uri="{FF2B5EF4-FFF2-40B4-BE49-F238E27FC236}">
                    <a16:creationId xmlns:a16="http://schemas.microsoft.com/office/drawing/2014/main" id="{F9291A4A-2702-BEA2-2980-09F656A78FC3}"/>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 name="Frihandsfigur: Form 24">
                <a:extLst>
                  <a:ext uri="{FF2B5EF4-FFF2-40B4-BE49-F238E27FC236}">
                    <a16:creationId xmlns:a16="http://schemas.microsoft.com/office/drawing/2014/main" id="{7BF0B990-5471-D527-7B17-0E8261B7E885}"/>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6" name="Frihandsfigur: Form 25">
                <a:extLst>
                  <a:ext uri="{FF2B5EF4-FFF2-40B4-BE49-F238E27FC236}">
                    <a16:creationId xmlns:a16="http://schemas.microsoft.com/office/drawing/2014/main" id="{2F4B0CF5-FC0F-F695-064C-58B21A2C81B3}"/>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3" name="Frihandsfigur: Form 32">
                <a:extLst>
                  <a:ext uri="{FF2B5EF4-FFF2-40B4-BE49-F238E27FC236}">
                    <a16:creationId xmlns:a16="http://schemas.microsoft.com/office/drawing/2014/main" id="{0A212D7D-2150-AFFF-6A77-A5734B905A13}"/>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4" name="Frihandsfigur: Form 33">
                <a:extLst>
                  <a:ext uri="{FF2B5EF4-FFF2-40B4-BE49-F238E27FC236}">
                    <a16:creationId xmlns:a16="http://schemas.microsoft.com/office/drawing/2014/main" id="{B5AB5795-74BB-5E15-E347-F2C6741B6AA3}"/>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5" name="Frihandsfigur: Form 34">
                <a:extLst>
                  <a:ext uri="{FF2B5EF4-FFF2-40B4-BE49-F238E27FC236}">
                    <a16:creationId xmlns:a16="http://schemas.microsoft.com/office/drawing/2014/main" id="{C3A1567A-1FD2-5A84-1E0B-86870AEFEE09}"/>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6" name="Frihandsfigur: Form 35">
                <a:extLst>
                  <a:ext uri="{FF2B5EF4-FFF2-40B4-BE49-F238E27FC236}">
                    <a16:creationId xmlns:a16="http://schemas.microsoft.com/office/drawing/2014/main" id="{6E33D87F-A11C-1CC8-3753-4F78D17EF99E}"/>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7" name="Frihandsfigur: Form 36">
                <a:extLst>
                  <a:ext uri="{FF2B5EF4-FFF2-40B4-BE49-F238E27FC236}">
                    <a16:creationId xmlns:a16="http://schemas.microsoft.com/office/drawing/2014/main" id="{1EFA58A8-C100-59C5-4AA6-993AD62E822B}"/>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8" name="Frihandsfigur: Form 37">
                <a:extLst>
                  <a:ext uri="{FF2B5EF4-FFF2-40B4-BE49-F238E27FC236}">
                    <a16:creationId xmlns:a16="http://schemas.microsoft.com/office/drawing/2014/main" id="{76F72E42-0261-870A-D288-D1A4BAC35A30}"/>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9" name="Frihandsfigur: Form 38">
                <a:extLst>
                  <a:ext uri="{FF2B5EF4-FFF2-40B4-BE49-F238E27FC236}">
                    <a16:creationId xmlns:a16="http://schemas.microsoft.com/office/drawing/2014/main" id="{1DB670C9-09B9-1449-C0F6-751F1E8D4DF8}"/>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0" name="Frihandsfigur: Form 39">
                <a:extLst>
                  <a:ext uri="{FF2B5EF4-FFF2-40B4-BE49-F238E27FC236}">
                    <a16:creationId xmlns:a16="http://schemas.microsoft.com/office/drawing/2014/main" id="{A39DD959-12D5-D5E2-AA5F-40EAF37EF741}"/>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18" name="Frihandsfigur: Form 17">
              <a:extLst>
                <a:ext uri="{FF2B5EF4-FFF2-40B4-BE49-F238E27FC236}">
                  <a16:creationId xmlns:a16="http://schemas.microsoft.com/office/drawing/2014/main" id="{A16C0DE4-431F-127C-5921-87FC326FFC3C}"/>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pic>
        <p:nvPicPr>
          <p:cNvPr id="23" name="Bildobjekt 8" descr="En bild som visar text, skärmbild, Teckensnitt, design&#10;&#10;Automatiskt genererad beskrivning">
            <a:extLst>
              <a:ext uri="{FF2B5EF4-FFF2-40B4-BE49-F238E27FC236}">
                <a16:creationId xmlns:a16="http://schemas.microsoft.com/office/drawing/2014/main" id="{1221ED39-F0AC-62EF-6A46-F01B1FA318A3}"/>
              </a:ext>
            </a:extLst>
          </p:cNvPr>
          <p:cNvPicPr>
            <a:picLocks noChangeAspect="1"/>
          </p:cNvPicPr>
          <p:nvPr/>
        </p:nvPicPr>
        <p:blipFill>
          <a:blip r:embed="rId3"/>
          <a:stretch>
            <a:fillRect/>
          </a:stretch>
        </p:blipFill>
        <p:spPr>
          <a:xfrm>
            <a:off x="1487489" y="2660915"/>
            <a:ext cx="1561927" cy="2082037"/>
          </a:xfrm>
          <a:prstGeom prst="rect">
            <a:avLst/>
          </a:prstGeom>
        </p:spPr>
      </p:pic>
      <p:grpSp>
        <p:nvGrpSpPr>
          <p:cNvPr id="27" name="Grupp 26">
            <a:extLst>
              <a:ext uri="{FF2B5EF4-FFF2-40B4-BE49-F238E27FC236}">
                <a16:creationId xmlns:a16="http://schemas.microsoft.com/office/drawing/2014/main" id="{F1BC3812-6A7D-0AB2-4290-BFD8CFDF9916}"/>
              </a:ext>
            </a:extLst>
          </p:cNvPr>
          <p:cNvGrpSpPr/>
          <p:nvPr/>
        </p:nvGrpSpPr>
        <p:grpSpPr>
          <a:xfrm>
            <a:off x="4512104" y="1508787"/>
            <a:ext cx="3414520" cy="3877467"/>
            <a:chOff x="3442236" y="1219629"/>
            <a:chExt cx="2371720" cy="2368826"/>
          </a:xfrm>
        </p:grpSpPr>
        <p:sp>
          <p:nvSpPr>
            <p:cNvPr id="10" name="Frihandsfigur: Form 9">
              <a:extLst>
                <a:ext uri="{FF2B5EF4-FFF2-40B4-BE49-F238E27FC236}">
                  <a16:creationId xmlns:a16="http://schemas.microsoft.com/office/drawing/2014/main" id="{48EE0CC1-A12B-A870-0B46-7A6136AACE96}"/>
                </a:ext>
              </a:extLst>
            </p:cNvPr>
            <p:cNvSpPr/>
            <p:nvPr/>
          </p:nvSpPr>
          <p:spPr>
            <a:xfrm>
              <a:off x="3442236" y="1795503"/>
              <a:ext cx="2163951" cy="1552492"/>
            </a:xfrm>
            <a:custGeom>
              <a:avLst/>
              <a:gdLst>
                <a:gd name="connsiteX0" fmla="*/ 0 w 2163951"/>
                <a:gd name="connsiteY0" fmla="*/ 155249 h 1552492"/>
                <a:gd name="connsiteX1" fmla="*/ 155249 w 2163951"/>
                <a:gd name="connsiteY1" fmla="*/ 0 h 1552492"/>
                <a:gd name="connsiteX2" fmla="*/ 2008702 w 2163951"/>
                <a:gd name="connsiteY2" fmla="*/ 0 h 1552492"/>
                <a:gd name="connsiteX3" fmla="*/ 2163951 w 2163951"/>
                <a:gd name="connsiteY3" fmla="*/ 155249 h 1552492"/>
                <a:gd name="connsiteX4" fmla="*/ 2163951 w 2163951"/>
                <a:gd name="connsiteY4" fmla="*/ 1397243 h 1552492"/>
                <a:gd name="connsiteX5" fmla="*/ 2008702 w 2163951"/>
                <a:gd name="connsiteY5" fmla="*/ 1552492 h 1552492"/>
                <a:gd name="connsiteX6" fmla="*/ 155249 w 2163951"/>
                <a:gd name="connsiteY6" fmla="*/ 1552492 h 1552492"/>
                <a:gd name="connsiteX7" fmla="*/ 0 w 2163951"/>
                <a:gd name="connsiteY7" fmla="*/ 1397243 h 1552492"/>
                <a:gd name="connsiteX8" fmla="*/ 0 w 2163951"/>
                <a:gd name="connsiteY8" fmla="*/ 155249 h 155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951" h="1552492">
                  <a:moveTo>
                    <a:pt x="0" y="155249"/>
                  </a:moveTo>
                  <a:cubicBezTo>
                    <a:pt x="0" y="69507"/>
                    <a:pt x="69507" y="0"/>
                    <a:pt x="155249" y="0"/>
                  </a:cubicBezTo>
                  <a:lnTo>
                    <a:pt x="2008702" y="0"/>
                  </a:lnTo>
                  <a:cubicBezTo>
                    <a:pt x="2094444" y="0"/>
                    <a:pt x="2163951" y="69507"/>
                    <a:pt x="2163951" y="155249"/>
                  </a:cubicBezTo>
                  <a:lnTo>
                    <a:pt x="2163951" y="1397243"/>
                  </a:lnTo>
                  <a:cubicBezTo>
                    <a:pt x="2163951" y="1482985"/>
                    <a:pt x="2094444" y="1552492"/>
                    <a:pt x="2008702" y="1552492"/>
                  </a:cubicBezTo>
                  <a:lnTo>
                    <a:pt x="155249" y="1552492"/>
                  </a:lnTo>
                  <a:cubicBezTo>
                    <a:pt x="69507" y="1552492"/>
                    <a:pt x="0" y="1482985"/>
                    <a:pt x="0" y="1397243"/>
                  </a:cubicBezTo>
                  <a:lnTo>
                    <a:pt x="0" y="15524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2736" tIns="656305" rIns="212736" bIns="212736" numCol="1" spcCol="1270" anchor="t" anchorCtr="0">
              <a:noAutofit/>
            </a:bodyPr>
            <a:lstStyle/>
            <a:p>
              <a:pPr marL="152396" lvl="1" indent="-152396" algn="ctr" defTabSz="711182" eaLnBrk="0" fontAlgn="base" hangingPunct="0">
                <a:lnSpc>
                  <a:spcPct val="90000"/>
                </a:lnSpc>
                <a:spcBef>
                  <a:spcPct val="0"/>
                </a:spcBef>
                <a:spcAft>
                  <a:spcPct val="15000"/>
                </a:spcAft>
              </a:pPr>
              <a:endParaRPr lang="en-US" sz="1600" dirty="0">
                <a:solidFill>
                  <a:prstClr val="black">
                    <a:hueOff val="0"/>
                    <a:satOff val="0"/>
                    <a:lumOff val="0"/>
                    <a:alphaOff val="0"/>
                  </a:prstClr>
                </a:solidFill>
                <a:latin typeface="DM Sans"/>
              </a:endParaRPr>
            </a:p>
          </p:txBody>
        </p:sp>
        <p:sp>
          <p:nvSpPr>
            <p:cNvPr id="12" name="Frihandsfigur: Form 11">
              <a:extLst>
                <a:ext uri="{FF2B5EF4-FFF2-40B4-BE49-F238E27FC236}">
                  <a16:creationId xmlns:a16="http://schemas.microsoft.com/office/drawing/2014/main" id="{7A531BA5-DECD-2F2F-F315-3DBFC35164A4}"/>
                </a:ext>
              </a:extLst>
            </p:cNvPr>
            <p:cNvSpPr/>
            <p:nvPr/>
          </p:nvSpPr>
          <p:spPr>
            <a:xfrm>
              <a:off x="4140813" y="1219629"/>
              <a:ext cx="1673143" cy="665353"/>
            </a:xfrm>
            <a:custGeom>
              <a:avLst/>
              <a:gdLst>
                <a:gd name="connsiteX0" fmla="*/ 0 w 1673143"/>
                <a:gd name="connsiteY0" fmla="*/ 66535 h 665353"/>
                <a:gd name="connsiteX1" fmla="*/ 66535 w 1673143"/>
                <a:gd name="connsiteY1" fmla="*/ 0 h 665353"/>
                <a:gd name="connsiteX2" fmla="*/ 1606608 w 1673143"/>
                <a:gd name="connsiteY2" fmla="*/ 0 h 665353"/>
                <a:gd name="connsiteX3" fmla="*/ 1673143 w 1673143"/>
                <a:gd name="connsiteY3" fmla="*/ 66535 h 665353"/>
                <a:gd name="connsiteX4" fmla="*/ 1673143 w 1673143"/>
                <a:gd name="connsiteY4" fmla="*/ 598818 h 665353"/>
                <a:gd name="connsiteX5" fmla="*/ 1606608 w 1673143"/>
                <a:gd name="connsiteY5" fmla="*/ 665353 h 665353"/>
                <a:gd name="connsiteX6" fmla="*/ 66535 w 1673143"/>
                <a:gd name="connsiteY6" fmla="*/ 665353 h 665353"/>
                <a:gd name="connsiteX7" fmla="*/ 0 w 1673143"/>
                <a:gd name="connsiteY7" fmla="*/ 598818 h 665353"/>
                <a:gd name="connsiteX8" fmla="*/ 0 w 1673143"/>
                <a:gd name="connsiteY8" fmla="*/ 66535 h 66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3143" h="665353">
                  <a:moveTo>
                    <a:pt x="0" y="66535"/>
                  </a:moveTo>
                  <a:cubicBezTo>
                    <a:pt x="0" y="29789"/>
                    <a:pt x="29789" y="0"/>
                    <a:pt x="66535" y="0"/>
                  </a:cubicBezTo>
                  <a:lnTo>
                    <a:pt x="1606608" y="0"/>
                  </a:lnTo>
                  <a:cubicBezTo>
                    <a:pt x="1643354" y="0"/>
                    <a:pt x="1673143" y="29789"/>
                    <a:pt x="1673143" y="66535"/>
                  </a:cubicBezTo>
                  <a:lnTo>
                    <a:pt x="1673143" y="598818"/>
                  </a:lnTo>
                  <a:cubicBezTo>
                    <a:pt x="1673143" y="635564"/>
                    <a:pt x="1643354" y="665353"/>
                    <a:pt x="1606608" y="665353"/>
                  </a:cubicBezTo>
                  <a:lnTo>
                    <a:pt x="66535" y="665353"/>
                  </a:lnTo>
                  <a:cubicBezTo>
                    <a:pt x="29789" y="665353"/>
                    <a:pt x="0" y="635564"/>
                    <a:pt x="0" y="598818"/>
                  </a:cubicBezTo>
                  <a:lnTo>
                    <a:pt x="0" y="66535"/>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66624" tIns="53077" rIns="66624" bIns="53077" numCol="1" spcCol="1270" anchor="ctr" anchorCtr="0">
              <a:noAutofit/>
            </a:bodyPr>
            <a:lstStyle/>
            <a:p>
              <a:pPr algn="ctr" defTabSz="948243" eaLnBrk="0" fontAlgn="base" hangingPunct="0">
                <a:lnSpc>
                  <a:spcPct val="90000"/>
                </a:lnSpc>
                <a:spcBef>
                  <a:spcPct val="0"/>
                </a:spcBef>
                <a:spcAft>
                  <a:spcPct val="35000"/>
                </a:spcAft>
              </a:pPr>
              <a:r>
                <a:rPr lang="en-US" sz="2133" dirty="0">
                  <a:solidFill>
                    <a:prstClr val="white"/>
                  </a:solidFill>
                  <a:latin typeface="DM Sans"/>
                </a:rPr>
                <a:t>2017-2019</a:t>
              </a:r>
            </a:p>
          </p:txBody>
        </p:sp>
        <p:sp>
          <p:nvSpPr>
            <p:cNvPr id="16" name="TextBox 13">
              <a:extLst>
                <a:ext uri="{FF2B5EF4-FFF2-40B4-BE49-F238E27FC236}">
                  <a16:creationId xmlns:a16="http://schemas.microsoft.com/office/drawing/2014/main" id="{C74F515B-76C5-A246-DE78-70A2EFCFA01C}"/>
                </a:ext>
              </a:extLst>
            </p:cNvPr>
            <p:cNvSpPr txBox="1"/>
            <p:nvPr/>
          </p:nvSpPr>
          <p:spPr>
            <a:xfrm>
              <a:off x="3728065" y="3331524"/>
              <a:ext cx="1340809" cy="256931"/>
            </a:xfrm>
            <a:prstGeom prst="rect">
              <a:avLst/>
            </a:prstGeom>
            <a:noFill/>
          </p:spPr>
          <p:txBody>
            <a:bodyPr wrap="none" rtlCol="0">
              <a:spAutoFit/>
            </a:bodyPr>
            <a:lstStyle/>
            <a:p>
              <a:pPr defTabSz="914377" eaLnBrk="0" fontAlgn="base" hangingPunct="0">
                <a:spcBef>
                  <a:spcPct val="0"/>
                </a:spcBef>
                <a:spcAft>
                  <a:spcPct val="0"/>
                </a:spcAft>
              </a:pPr>
              <a:r>
                <a:rPr lang="sv-SE" sz="2133" b="1" dirty="0">
                  <a:solidFill>
                    <a:prstClr val="black"/>
                  </a:solidFill>
                  <a:latin typeface="DM Sans"/>
                  <a:cs typeface="Arial" panose="020B0604020202020204" pitchFamily="34" charset="0"/>
                </a:rPr>
                <a:t>Step 2 - </a:t>
              </a:r>
              <a:r>
                <a:rPr lang="sv-SE" sz="2133" b="1" dirty="0" err="1">
                  <a:solidFill>
                    <a:prstClr val="black"/>
                  </a:solidFill>
                  <a:latin typeface="DM Sans"/>
                  <a:cs typeface="Arial" panose="020B0604020202020204" pitchFamily="34" charset="0"/>
                </a:rPr>
                <a:t>iSkol</a:t>
              </a:r>
              <a:endParaRPr lang="sv-SE" sz="2133" b="1" dirty="0">
                <a:solidFill>
                  <a:prstClr val="black"/>
                </a:solidFill>
                <a:latin typeface="DM Sans"/>
                <a:cs typeface="Arial" panose="020B0604020202020204" pitchFamily="34" charset="0"/>
              </a:endParaRPr>
            </a:p>
          </p:txBody>
        </p:sp>
      </p:grpSp>
      <p:cxnSp>
        <p:nvCxnSpPr>
          <p:cNvPr id="58" name="Rak koppling 57">
            <a:extLst>
              <a:ext uri="{FF2B5EF4-FFF2-40B4-BE49-F238E27FC236}">
                <a16:creationId xmlns:a16="http://schemas.microsoft.com/office/drawing/2014/main" id="{F7D35836-5210-E17D-FCB3-430C1FE7311E}"/>
              </a:ext>
            </a:extLst>
          </p:cNvPr>
          <p:cNvCxnSpPr>
            <a:cxnSpLocks/>
          </p:cNvCxnSpPr>
          <p:nvPr/>
        </p:nvCxnSpPr>
        <p:spPr bwMode="auto">
          <a:xfrm>
            <a:off x="20808936" y="5349213"/>
            <a:ext cx="3913133"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1" name="textruta 80">
            <a:extLst>
              <a:ext uri="{FF2B5EF4-FFF2-40B4-BE49-F238E27FC236}">
                <a16:creationId xmlns:a16="http://schemas.microsoft.com/office/drawing/2014/main" id="{BA1A8256-9167-BA6E-84AA-70A6820A520D}"/>
              </a:ext>
            </a:extLst>
          </p:cNvPr>
          <p:cNvSpPr txBox="1"/>
          <p:nvPr/>
        </p:nvSpPr>
        <p:spPr>
          <a:xfrm>
            <a:off x="12557108" y="7427021"/>
            <a:ext cx="6596343" cy="379656"/>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867" b="1" dirty="0">
                <a:solidFill>
                  <a:prstClr val="black"/>
                </a:solidFill>
                <a:latin typeface="DM Sans"/>
              </a:rPr>
              <a:t>Recommendation 3</a:t>
            </a:r>
          </a:p>
        </p:txBody>
      </p:sp>
      <p:pic>
        <p:nvPicPr>
          <p:cNvPr id="6" name="Picture 5">
            <a:extLst>
              <a:ext uri="{FF2B5EF4-FFF2-40B4-BE49-F238E27FC236}">
                <a16:creationId xmlns:a16="http://schemas.microsoft.com/office/drawing/2014/main" id="{15EC0C9A-46DE-0EE5-5C14-8AB3D0C6C202}"/>
              </a:ext>
            </a:extLst>
          </p:cNvPr>
          <p:cNvPicPr>
            <a:picLocks noChangeAspect="1"/>
          </p:cNvPicPr>
          <p:nvPr/>
        </p:nvPicPr>
        <p:blipFill>
          <a:blip r:embed="rId4"/>
          <a:stretch>
            <a:fillRect/>
          </a:stretch>
        </p:blipFill>
        <p:spPr>
          <a:xfrm>
            <a:off x="4655841" y="2948947"/>
            <a:ext cx="2806100" cy="1663375"/>
          </a:xfrm>
          <a:prstGeom prst="rect">
            <a:avLst/>
          </a:prstGeom>
        </p:spPr>
      </p:pic>
      <p:grpSp>
        <p:nvGrpSpPr>
          <p:cNvPr id="29" name="Grupp 28">
            <a:extLst>
              <a:ext uri="{FF2B5EF4-FFF2-40B4-BE49-F238E27FC236}">
                <a16:creationId xmlns:a16="http://schemas.microsoft.com/office/drawing/2014/main" id="{2DB457D5-1992-A9EF-800A-A07AE1122486}"/>
              </a:ext>
            </a:extLst>
          </p:cNvPr>
          <p:cNvGrpSpPr/>
          <p:nvPr/>
        </p:nvGrpSpPr>
        <p:grpSpPr>
          <a:xfrm>
            <a:off x="719403" y="1988839"/>
            <a:ext cx="3511515" cy="3840420"/>
            <a:chOff x="814888" y="1497118"/>
            <a:chExt cx="2358300" cy="2361894"/>
          </a:xfrm>
        </p:grpSpPr>
        <p:sp>
          <p:nvSpPr>
            <p:cNvPr id="30" name="Frihandsfigur: Form 29">
              <a:extLst>
                <a:ext uri="{FF2B5EF4-FFF2-40B4-BE49-F238E27FC236}">
                  <a16:creationId xmlns:a16="http://schemas.microsoft.com/office/drawing/2014/main" id="{4509F200-8D8E-37F2-1278-E9BFB8E6F199}"/>
                </a:ext>
              </a:extLst>
            </p:cNvPr>
            <p:cNvSpPr/>
            <p:nvPr/>
          </p:nvSpPr>
          <p:spPr>
            <a:xfrm>
              <a:off x="814888" y="1795503"/>
              <a:ext cx="2094156" cy="1552492"/>
            </a:xfrm>
            <a:custGeom>
              <a:avLst/>
              <a:gdLst>
                <a:gd name="connsiteX0" fmla="*/ 0 w 2094156"/>
                <a:gd name="connsiteY0" fmla="*/ 155249 h 1552492"/>
                <a:gd name="connsiteX1" fmla="*/ 155249 w 2094156"/>
                <a:gd name="connsiteY1" fmla="*/ 0 h 1552492"/>
                <a:gd name="connsiteX2" fmla="*/ 1938907 w 2094156"/>
                <a:gd name="connsiteY2" fmla="*/ 0 h 1552492"/>
                <a:gd name="connsiteX3" fmla="*/ 2094156 w 2094156"/>
                <a:gd name="connsiteY3" fmla="*/ 155249 h 1552492"/>
                <a:gd name="connsiteX4" fmla="*/ 2094156 w 2094156"/>
                <a:gd name="connsiteY4" fmla="*/ 1397243 h 1552492"/>
                <a:gd name="connsiteX5" fmla="*/ 1938907 w 2094156"/>
                <a:gd name="connsiteY5" fmla="*/ 1552492 h 1552492"/>
                <a:gd name="connsiteX6" fmla="*/ 155249 w 2094156"/>
                <a:gd name="connsiteY6" fmla="*/ 1552492 h 1552492"/>
                <a:gd name="connsiteX7" fmla="*/ 0 w 2094156"/>
                <a:gd name="connsiteY7" fmla="*/ 1397243 h 1552492"/>
                <a:gd name="connsiteX8" fmla="*/ 0 w 2094156"/>
                <a:gd name="connsiteY8" fmla="*/ 155249 h 155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4156" h="1552492">
                  <a:moveTo>
                    <a:pt x="0" y="155249"/>
                  </a:moveTo>
                  <a:cubicBezTo>
                    <a:pt x="0" y="69507"/>
                    <a:pt x="69507" y="0"/>
                    <a:pt x="155249" y="0"/>
                  </a:cubicBezTo>
                  <a:lnTo>
                    <a:pt x="1938907" y="0"/>
                  </a:lnTo>
                  <a:cubicBezTo>
                    <a:pt x="2024649" y="0"/>
                    <a:pt x="2094156" y="69507"/>
                    <a:pt x="2094156" y="155249"/>
                  </a:cubicBezTo>
                  <a:lnTo>
                    <a:pt x="2094156" y="1397243"/>
                  </a:lnTo>
                  <a:cubicBezTo>
                    <a:pt x="2094156" y="1482985"/>
                    <a:pt x="2024649" y="1552492"/>
                    <a:pt x="1938907" y="1552492"/>
                  </a:cubicBezTo>
                  <a:lnTo>
                    <a:pt x="155249" y="1552492"/>
                  </a:lnTo>
                  <a:cubicBezTo>
                    <a:pt x="69507" y="1552492"/>
                    <a:pt x="0" y="1482985"/>
                    <a:pt x="0" y="1397243"/>
                  </a:cubicBezTo>
                  <a:lnTo>
                    <a:pt x="0" y="155249"/>
                  </a:lnTo>
                  <a:close/>
                </a:path>
              </a:pathLst>
            </a:cu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2736" tIns="212736" rIns="212736" bIns="656305" numCol="1" spcCol="1270" anchor="t" anchorCtr="0">
              <a:noAutofit/>
            </a:bodyPr>
            <a:lstStyle/>
            <a:p>
              <a:pPr marL="152396" lvl="1" indent="-152396" algn="ctr" defTabSz="711182" eaLnBrk="0" fontAlgn="base" hangingPunct="0">
                <a:lnSpc>
                  <a:spcPct val="90000"/>
                </a:lnSpc>
                <a:spcBef>
                  <a:spcPct val="0"/>
                </a:spcBef>
                <a:spcAft>
                  <a:spcPct val="15000"/>
                </a:spcAft>
              </a:pPr>
              <a:endParaRPr lang="en-US" sz="1600" dirty="0">
                <a:solidFill>
                  <a:prstClr val="black">
                    <a:hueOff val="0"/>
                    <a:satOff val="0"/>
                    <a:lumOff val="0"/>
                    <a:alphaOff val="0"/>
                  </a:prstClr>
                </a:solidFill>
                <a:latin typeface="DM Sans"/>
              </a:endParaRPr>
            </a:p>
          </p:txBody>
        </p:sp>
        <p:sp>
          <p:nvSpPr>
            <p:cNvPr id="31" name="Frihandsfigur: Form 30">
              <a:extLst>
                <a:ext uri="{FF2B5EF4-FFF2-40B4-BE49-F238E27FC236}">
                  <a16:creationId xmlns:a16="http://schemas.microsoft.com/office/drawing/2014/main" id="{8CB01E08-EAC3-AD32-9C67-BBE4794EC1A6}"/>
                </a:ext>
              </a:extLst>
            </p:cNvPr>
            <p:cNvSpPr/>
            <p:nvPr/>
          </p:nvSpPr>
          <p:spPr>
            <a:xfrm>
              <a:off x="1500045" y="3193659"/>
              <a:ext cx="1673143" cy="665353"/>
            </a:xfrm>
            <a:custGeom>
              <a:avLst/>
              <a:gdLst>
                <a:gd name="connsiteX0" fmla="*/ 0 w 1673143"/>
                <a:gd name="connsiteY0" fmla="*/ 66535 h 665353"/>
                <a:gd name="connsiteX1" fmla="*/ 66535 w 1673143"/>
                <a:gd name="connsiteY1" fmla="*/ 0 h 665353"/>
                <a:gd name="connsiteX2" fmla="*/ 1606608 w 1673143"/>
                <a:gd name="connsiteY2" fmla="*/ 0 h 665353"/>
                <a:gd name="connsiteX3" fmla="*/ 1673143 w 1673143"/>
                <a:gd name="connsiteY3" fmla="*/ 66535 h 665353"/>
                <a:gd name="connsiteX4" fmla="*/ 1673143 w 1673143"/>
                <a:gd name="connsiteY4" fmla="*/ 598818 h 665353"/>
                <a:gd name="connsiteX5" fmla="*/ 1606608 w 1673143"/>
                <a:gd name="connsiteY5" fmla="*/ 665353 h 665353"/>
                <a:gd name="connsiteX6" fmla="*/ 66535 w 1673143"/>
                <a:gd name="connsiteY6" fmla="*/ 665353 h 665353"/>
                <a:gd name="connsiteX7" fmla="*/ 0 w 1673143"/>
                <a:gd name="connsiteY7" fmla="*/ 598818 h 665353"/>
                <a:gd name="connsiteX8" fmla="*/ 0 w 1673143"/>
                <a:gd name="connsiteY8" fmla="*/ 66535 h 66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3143" h="665353">
                  <a:moveTo>
                    <a:pt x="0" y="66535"/>
                  </a:moveTo>
                  <a:cubicBezTo>
                    <a:pt x="0" y="29789"/>
                    <a:pt x="29789" y="0"/>
                    <a:pt x="66535" y="0"/>
                  </a:cubicBezTo>
                  <a:lnTo>
                    <a:pt x="1606608" y="0"/>
                  </a:lnTo>
                  <a:cubicBezTo>
                    <a:pt x="1643354" y="0"/>
                    <a:pt x="1673143" y="29789"/>
                    <a:pt x="1673143" y="66535"/>
                  </a:cubicBezTo>
                  <a:lnTo>
                    <a:pt x="1673143" y="598818"/>
                  </a:lnTo>
                  <a:cubicBezTo>
                    <a:pt x="1673143" y="635564"/>
                    <a:pt x="1643354" y="665353"/>
                    <a:pt x="1606608" y="665353"/>
                  </a:cubicBezTo>
                  <a:lnTo>
                    <a:pt x="66535" y="665353"/>
                  </a:lnTo>
                  <a:cubicBezTo>
                    <a:pt x="29789" y="665353"/>
                    <a:pt x="0" y="635564"/>
                    <a:pt x="0" y="598818"/>
                  </a:cubicBezTo>
                  <a:lnTo>
                    <a:pt x="0" y="66535"/>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66624" tIns="53077" rIns="66624" bIns="53077" numCol="1" spcCol="1270" anchor="ctr" anchorCtr="0">
              <a:noAutofit/>
            </a:bodyPr>
            <a:lstStyle/>
            <a:p>
              <a:pPr algn="ctr" defTabSz="948243" eaLnBrk="0" fontAlgn="base" hangingPunct="0">
                <a:lnSpc>
                  <a:spcPct val="90000"/>
                </a:lnSpc>
                <a:spcBef>
                  <a:spcPct val="0"/>
                </a:spcBef>
                <a:spcAft>
                  <a:spcPct val="35000"/>
                </a:spcAft>
              </a:pPr>
              <a:r>
                <a:rPr lang="sv-SE" sz="2133" dirty="0">
                  <a:solidFill>
                    <a:prstClr val="white"/>
                  </a:solidFill>
                  <a:latin typeface="DM Sans"/>
                  <a:cs typeface="Arial" panose="020B0604020202020204" pitchFamily="34" charset="0"/>
                </a:rPr>
                <a:t>2011-2014</a:t>
              </a:r>
              <a:endParaRPr lang="en-US" sz="2133" dirty="0">
                <a:solidFill>
                  <a:prstClr val="white"/>
                </a:solidFill>
                <a:latin typeface="DM Sans"/>
              </a:endParaRPr>
            </a:p>
          </p:txBody>
        </p:sp>
        <p:sp>
          <p:nvSpPr>
            <p:cNvPr id="32" name="TextBox 12">
              <a:extLst>
                <a:ext uri="{FF2B5EF4-FFF2-40B4-BE49-F238E27FC236}">
                  <a16:creationId xmlns:a16="http://schemas.microsoft.com/office/drawing/2014/main" id="{D2A65CD7-A51B-3222-8D18-0747E9CF0FED}"/>
                </a:ext>
              </a:extLst>
            </p:cNvPr>
            <p:cNvSpPr txBox="1"/>
            <p:nvPr/>
          </p:nvSpPr>
          <p:spPr>
            <a:xfrm>
              <a:off x="919753" y="1497118"/>
              <a:ext cx="1685034" cy="258651"/>
            </a:xfrm>
            <a:prstGeom prst="rect">
              <a:avLst/>
            </a:prstGeom>
            <a:noFill/>
          </p:spPr>
          <p:txBody>
            <a:bodyPr wrap="none" rtlCol="0">
              <a:spAutoFit/>
            </a:bodyPr>
            <a:lstStyle/>
            <a:p>
              <a:pPr defTabSz="914377" eaLnBrk="0" fontAlgn="base" hangingPunct="0">
                <a:spcBef>
                  <a:spcPct val="0"/>
                </a:spcBef>
                <a:spcAft>
                  <a:spcPct val="0"/>
                </a:spcAft>
              </a:pPr>
              <a:r>
                <a:rPr lang="sv-SE" sz="2133" b="1" dirty="0">
                  <a:solidFill>
                    <a:prstClr val="black"/>
                  </a:solidFill>
                  <a:latin typeface="DM Sans"/>
                  <a:cs typeface="Arial" panose="020B0604020202020204" pitchFamily="34" charset="0"/>
                </a:rPr>
                <a:t>Step 1 - </a:t>
              </a:r>
              <a:r>
                <a:rPr lang="en-GB" sz="2133" b="1" dirty="0">
                  <a:solidFill>
                    <a:prstClr val="black"/>
                  </a:solidFill>
                  <a:latin typeface="DM Sans"/>
                  <a:cs typeface="Arial" panose="020B0604020202020204" pitchFamily="34" charset="0"/>
                </a:rPr>
                <a:t>Guideline</a:t>
              </a:r>
            </a:p>
          </p:txBody>
        </p:sp>
      </p:grpSp>
      <p:grpSp>
        <p:nvGrpSpPr>
          <p:cNvPr id="2" name="Grupp 1">
            <a:extLst>
              <a:ext uri="{FF2B5EF4-FFF2-40B4-BE49-F238E27FC236}">
                <a16:creationId xmlns:a16="http://schemas.microsoft.com/office/drawing/2014/main" id="{61B26044-5506-5089-CED1-A8055E29392B}"/>
              </a:ext>
            </a:extLst>
          </p:cNvPr>
          <p:cNvGrpSpPr/>
          <p:nvPr/>
        </p:nvGrpSpPr>
        <p:grpSpPr>
          <a:xfrm>
            <a:off x="8253415" y="1996163"/>
            <a:ext cx="3415180" cy="3833096"/>
            <a:chOff x="6190062" y="1497122"/>
            <a:chExt cx="2561385" cy="2874822"/>
          </a:xfrm>
        </p:grpSpPr>
        <p:grpSp>
          <p:nvGrpSpPr>
            <p:cNvPr id="28" name="Grupp 27">
              <a:extLst>
                <a:ext uri="{FF2B5EF4-FFF2-40B4-BE49-F238E27FC236}">
                  <a16:creationId xmlns:a16="http://schemas.microsoft.com/office/drawing/2014/main" id="{D91A19A6-6A29-DC42-C5DB-3372A265C880}"/>
                </a:ext>
              </a:extLst>
            </p:cNvPr>
            <p:cNvGrpSpPr/>
            <p:nvPr/>
          </p:nvGrpSpPr>
          <p:grpSpPr>
            <a:xfrm>
              <a:off x="6190062" y="1497122"/>
              <a:ext cx="2561385" cy="2874822"/>
              <a:chOff x="6104481" y="1497118"/>
              <a:chExt cx="2376045" cy="2287206"/>
            </a:xfrm>
          </p:grpSpPr>
          <p:sp>
            <p:nvSpPr>
              <p:cNvPr id="13" name="Frihandsfigur: Form 12">
                <a:extLst>
                  <a:ext uri="{FF2B5EF4-FFF2-40B4-BE49-F238E27FC236}">
                    <a16:creationId xmlns:a16="http://schemas.microsoft.com/office/drawing/2014/main" id="{FBF97E25-E102-DA16-BE21-3DD902856F82}"/>
                  </a:ext>
                </a:extLst>
              </p:cNvPr>
              <p:cNvSpPr/>
              <p:nvPr/>
            </p:nvSpPr>
            <p:spPr>
              <a:xfrm>
                <a:off x="6104481" y="1795503"/>
                <a:ext cx="2148686" cy="1552492"/>
              </a:xfrm>
              <a:custGeom>
                <a:avLst/>
                <a:gdLst>
                  <a:gd name="connsiteX0" fmla="*/ 0 w 2148686"/>
                  <a:gd name="connsiteY0" fmla="*/ 155249 h 1552492"/>
                  <a:gd name="connsiteX1" fmla="*/ 155249 w 2148686"/>
                  <a:gd name="connsiteY1" fmla="*/ 0 h 1552492"/>
                  <a:gd name="connsiteX2" fmla="*/ 1993437 w 2148686"/>
                  <a:gd name="connsiteY2" fmla="*/ 0 h 1552492"/>
                  <a:gd name="connsiteX3" fmla="*/ 2148686 w 2148686"/>
                  <a:gd name="connsiteY3" fmla="*/ 155249 h 1552492"/>
                  <a:gd name="connsiteX4" fmla="*/ 2148686 w 2148686"/>
                  <a:gd name="connsiteY4" fmla="*/ 1397243 h 1552492"/>
                  <a:gd name="connsiteX5" fmla="*/ 1993437 w 2148686"/>
                  <a:gd name="connsiteY5" fmla="*/ 1552492 h 1552492"/>
                  <a:gd name="connsiteX6" fmla="*/ 155249 w 2148686"/>
                  <a:gd name="connsiteY6" fmla="*/ 1552492 h 1552492"/>
                  <a:gd name="connsiteX7" fmla="*/ 0 w 2148686"/>
                  <a:gd name="connsiteY7" fmla="*/ 1397243 h 1552492"/>
                  <a:gd name="connsiteX8" fmla="*/ 0 w 2148686"/>
                  <a:gd name="connsiteY8" fmla="*/ 155249 h 155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686" h="1552492">
                    <a:moveTo>
                      <a:pt x="0" y="155249"/>
                    </a:moveTo>
                    <a:cubicBezTo>
                      <a:pt x="0" y="69507"/>
                      <a:pt x="69507" y="0"/>
                      <a:pt x="155249" y="0"/>
                    </a:cubicBezTo>
                    <a:lnTo>
                      <a:pt x="1993437" y="0"/>
                    </a:lnTo>
                    <a:cubicBezTo>
                      <a:pt x="2079179" y="0"/>
                      <a:pt x="2148686" y="69507"/>
                      <a:pt x="2148686" y="155249"/>
                    </a:cubicBezTo>
                    <a:lnTo>
                      <a:pt x="2148686" y="1397243"/>
                    </a:lnTo>
                    <a:cubicBezTo>
                      <a:pt x="2148686" y="1482985"/>
                      <a:pt x="2079179" y="1552492"/>
                      <a:pt x="1993437" y="1552492"/>
                    </a:cubicBezTo>
                    <a:lnTo>
                      <a:pt x="155249" y="1552492"/>
                    </a:lnTo>
                    <a:cubicBezTo>
                      <a:pt x="69507" y="1552492"/>
                      <a:pt x="0" y="1482985"/>
                      <a:pt x="0" y="1397243"/>
                    </a:cubicBezTo>
                    <a:lnTo>
                      <a:pt x="0" y="15524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2736" tIns="212736" rIns="212736" bIns="656305" numCol="1" spcCol="1270" anchor="t" anchorCtr="0">
                <a:noAutofit/>
              </a:bodyPr>
              <a:lstStyle/>
              <a:p>
                <a:pPr marL="76198" lvl="1" indent="-76198" defTabSz="592652" eaLnBrk="0" fontAlgn="base" hangingPunct="0">
                  <a:lnSpc>
                    <a:spcPct val="90000"/>
                  </a:lnSpc>
                  <a:spcBef>
                    <a:spcPct val="0"/>
                  </a:spcBef>
                  <a:spcAft>
                    <a:spcPct val="15000"/>
                  </a:spcAft>
                </a:pPr>
                <a:endParaRPr lang="en-US" sz="1333" dirty="0">
                  <a:solidFill>
                    <a:prstClr val="black">
                      <a:hueOff val="0"/>
                      <a:satOff val="0"/>
                      <a:lumOff val="0"/>
                      <a:alphaOff val="0"/>
                    </a:prstClr>
                  </a:solidFill>
                  <a:latin typeface="DM Sans"/>
                </a:endParaRPr>
              </a:p>
            </p:txBody>
          </p:sp>
          <p:sp>
            <p:nvSpPr>
              <p:cNvPr id="14" name="Frihandsfigur: Form 13">
                <a:extLst>
                  <a:ext uri="{FF2B5EF4-FFF2-40B4-BE49-F238E27FC236}">
                    <a16:creationId xmlns:a16="http://schemas.microsoft.com/office/drawing/2014/main" id="{7EA429D5-E8B4-FAA0-B4BF-0B1AA7EC4F02}"/>
                  </a:ext>
                </a:extLst>
              </p:cNvPr>
              <p:cNvSpPr/>
              <p:nvPr/>
            </p:nvSpPr>
            <p:spPr>
              <a:xfrm>
                <a:off x="6807383" y="3118971"/>
                <a:ext cx="1673143" cy="665353"/>
              </a:xfrm>
              <a:custGeom>
                <a:avLst/>
                <a:gdLst>
                  <a:gd name="connsiteX0" fmla="*/ 0 w 1673143"/>
                  <a:gd name="connsiteY0" fmla="*/ 66535 h 665353"/>
                  <a:gd name="connsiteX1" fmla="*/ 66535 w 1673143"/>
                  <a:gd name="connsiteY1" fmla="*/ 0 h 665353"/>
                  <a:gd name="connsiteX2" fmla="*/ 1606608 w 1673143"/>
                  <a:gd name="connsiteY2" fmla="*/ 0 h 665353"/>
                  <a:gd name="connsiteX3" fmla="*/ 1673143 w 1673143"/>
                  <a:gd name="connsiteY3" fmla="*/ 66535 h 665353"/>
                  <a:gd name="connsiteX4" fmla="*/ 1673143 w 1673143"/>
                  <a:gd name="connsiteY4" fmla="*/ 598818 h 665353"/>
                  <a:gd name="connsiteX5" fmla="*/ 1606608 w 1673143"/>
                  <a:gd name="connsiteY5" fmla="*/ 665353 h 665353"/>
                  <a:gd name="connsiteX6" fmla="*/ 66535 w 1673143"/>
                  <a:gd name="connsiteY6" fmla="*/ 665353 h 665353"/>
                  <a:gd name="connsiteX7" fmla="*/ 0 w 1673143"/>
                  <a:gd name="connsiteY7" fmla="*/ 598818 h 665353"/>
                  <a:gd name="connsiteX8" fmla="*/ 0 w 1673143"/>
                  <a:gd name="connsiteY8" fmla="*/ 66535 h 66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3143" h="665353">
                    <a:moveTo>
                      <a:pt x="0" y="66535"/>
                    </a:moveTo>
                    <a:cubicBezTo>
                      <a:pt x="0" y="29789"/>
                      <a:pt x="29789" y="0"/>
                      <a:pt x="66535" y="0"/>
                    </a:cubicBezTo>
                    <a:lnTo>
                      <a:pt x="1606608" y="0"/>
                    </a:lnTo>
                    <a:cubicBezTo>
                      <a:pt x="1643354" y="0"/>
                      <a:pt x="1673143" y="29789"/>
                      <a:pt x="1673143" y="66535"/>
                    </a:cubicBezTo>
                    <a:lnTo>
                      <a:pt x="1673143" y="598818"/>
                    </a:lnTo>
                    <a:cubicBezTo>
                      <a:pt x="1673143" y="635564"/>
                      <a:pt x="1643354" y="665353"/>
                      <a:pt x="1606608" y="665353"/>
                    </a:cubicBezTo>
                    <a:lnTo>
                      <a:pt x="66535" y="665353"/>
                    </a:lnTo>
                    <a:cubicBezTo>
                      <a:pt x="29789" y="665353"/>
                      <a:pt x="0" y="635564"/>
                      <a:pt x="0" y="598818"/>
                    </a:cubicBezTo>
                    <a:lnTo>
                      <a:pt x="0" y="66535"/>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66624" tIns="53077" rIns="66624" bIns="53077" numCol="1" spcCol="1270" anchor="ctr" anchorCtr="0">
                <a:noAutofit/>
              </a:bodyPr>
              <a:lstStyle/>
              <a:p>
                <a:pPr algn="ctr" defTabSz="948243" eaLnBrk="0" fontAlgn="base" hangingPunct="0">
                  <a:lnSpc>
                    <a:spcPct val="90000"/>
                  </a:lnSpc>
                  <a:spcBef>
                    <a:spcPct val="0"/>
                  </a:spcBef>
                  <a:spcAft>
                    <a:spcPct val="35000"/>
                  </a:spcAft>
                </a:pPr>
                <a:r>
                  <a:rPr lang="sv-SE" sz="2133" dirty="0">
                    <a:solidFill>
                      <a:prstClr val="white"/>
                    </a:solidFill>
                    <a:latin typeface="DM Sans"/>
                    <a:cs typeface="Arial" panose="020B0604020202020204" pitchFamily="34" charset="0"/>
                  </a:rPr>
                  <a:t>2020-2025</a:t>
                </a:r>
                <a:endParaRPr lang="en-US" sz="2133" dirty="0">
                  <a:solidFill>
                    <a:prstClr val="white"/>
                  </a:solidFill>
                  <a:latin typeface="DM Sans"/>
                </a:endParaRPr>
              </a:p>
            </p:txBody>
          </p:sp>
          <p:sp>
            <p:nvSpPr>
              <p:cNvPr id="17" name="TextBox 14">
                <a:extLst>
                  <a:ext uri="{FF2B5EF4-FFF2-40B4-BE49-F238E27FC236}">
                    <a16:creationId xmlns:a16="http://schemas.microsoft.com/office/drawing/2014/main" id="{A763E880-CCBE-D128-A69B-27DA47012B3E}"/>
                  </a:ext>
                </a:extLst>
              </p:cNvPr>
              <p:cNvSpPr txBox="1"/>
              <p:nvPr/>
            </p:nvSpPr>
            <p:spPr>
              <a:xfrm>
                <a:off x="6187236" y="1497118"/>
                <a:ext cx="1799134" cy="250950"/>
              </a:xfrm>
              <a:prstGeom prst="rect">
                <a:avLst/>
              </a:prstGeom>
              <a:noFill/>
            </p:spPr>
            <p:txBody>
              <a:bodyPr wrap="none" rtlCol="0">
                <a:spAutoFit/>
              </a:bodyPr>
              <a:lstStyle/>
              <a:p>
                <a:pPr defTabSz="914377" eaLnBrk="0" fontAlgn="base" hangingPunct="0">
                  <a:spcBef>
                    <a:spcPct val="0"/>
                  </a:spcBef>
                  <a:spcAft>
                    <a:spcPct val="0"/>
                  </a:spcAft>
                </a:pPr>
                <a:r>
                  <a:rPr lang="sv-SE" sz="2133" b="1" dirty="0">
                    <a:solidFill>
                      <a:prstClr val="black"/>
                    </a:solidFill>
                    <a:latin typeface="DM Sans"/>
                    <a:cs typeface="Arial" panose="020B0604020202020204" pitchFamily="34" charset="0"/>
                  </a:rPr>
                  <a:t>Step 3 – </a:t>
                </a:r>
                <a:r>
                  <a:rPr lang="sv-SE" sz="2133" b="1" dirty="0" err="1">
                    <a:solidFill>
                      <a:prstClr val="black"/>
                    </a:solidFill>
                    <a:latin typeface="DM Sans"/>
                    <a:cs typeface="Arial" panose="020B0604020202020204" pitchFamily="34" charset="0"/>
                  </a:rPr>
                  <a:t>iSkol</a:t>
                </a:r>
                <a:r>
                  <a:rPr lang="sv-SE" sz="2133" b="1" dirty="0">
                    <a:solidFill>
                      <a:prstClr val="black"/>
                    </a:solidFill>
                    <a:latin typeface="DM Sans"/>
                    <a:cs typeface="Arial" panose="020B0604020202020204" pitchFamily="34" charset="0"/>
                  </a:rPr>
                  <a:t> Plus</a:t>
                </a:r>
              </a:p>
            </p:txBody>
          </p:sp>
        </p:grpSp>
        <p:pic>
          <p:nvPicPr>
            <p:cNvPr id="19" name="Picture 18">
              <a:extLst>
                <a:ext uri="{FF2B5EF4-FFF2-40B4-BE49-F238E27FC236}">
                  <a16:creationId xmlns:a16="http://schemas.microsoft.com/office/drawing/2014/main" id="{5D1BFDC8-FD8E-61DC-886C-ACF768B9EBAF}"/>
                </a:ext>
              </a:extLst>
            </p:cNvPr>
            <p:cNvPicPr>
              <a:picLocks noChangeAspect="1"/>
            </p:cNvPicPr>
            <p:nvPr/>
          </p:nvPicPr>
          <p:blipFill>
            <a:blip r:embed="rId5"/>
            <a:stretch>
              <a:fillRect/>
            </a:stretch>
          </p:blipFill>
          <p:spPr>
            <a:xfrm>
              <a:off x="6300192" y="2283718"/>
              <a:ext cx="2123437" cy="1011771"/>
            </a:xfrm>
            <a:prstGeom prst="rect">
              <a:avLst/>
            </a:prstGeom>
          </p:spPr>
        </p:pic>
      </p:grpSp>
      <p:grpSp>
        <p:nvGrpSpPr>
          <p:cNvPr id="113" name="Grupp 112">
            <a:extLst>
              <a:ext uri="{FF2B5EF4-FFF2-40B4-BE49-F238E27FC236}">
                <a16:creationId xmlns:a16="http://schemas.microsoft.com/office/drawing/2014/main" id="{849DAD7A-FC04-D4EF-5A73-EF5E118D9B0B}"/>
              </a:ext>
            </a:extLst>
          </p:cNvPr>
          <p:cNvGrpSpPr/>
          <p:nvPr/>
        </p:nvGrpSpPr>
        <p:grpSpPr>
          <a:xfrm>
            <a:off x="13110729" y="138633"/>
            <a:ext cx="11515329" cy="6474276"/>
            <a:chOff x="255983" y="103975"/>
            <a:chExt cx="8636497" cy="4855707"/>
          </a:xfrm>
        </p:grpSpPr>
        <p:sp>
          <p:nvSpPr>
            <p:cNvPr id="114" name="Oval 6">
              <a:extLst>
                <a:ext uri="{FF2B5EF4-FFF2-40B4-BE49-F238E27FC236}">
                  <a16:creationId xmlns:a16="http://schemas.microsoft.com/office/drawing/2014/main" id="{38FE3980-2C82-C6D2-3140-5804F3F08A82}"/>
                </a:ext>
              </a:extLst>
            </p:cNvPr>
            <p:cNvSpPr/>
            <p:nvPr/>
          </p:nvSpPr>
          <p:spPr bwMode="auto">
            <a:xfrm>
              <a:off x="255983" y="103975"/>
              <a:ext cx="8636497" cy="4855707"/>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endParaRPr lang="en-GB" sz="1867" dirty="0">
                <a:solidFill>
                  <a:prstClr val="white"/>
                </a:solidFill>
                <a:latin typeface="DM Sans"/>
              </a:endParaRPr>
            </a:p>
            <a:p>
              <a:pPr defTabSz="1219170" eaLnBrk="0" fontAlgn="base" hangingPunct="0">
                <a:spcBef>
                  <a:spcPct val="0"/>
                </a:spcBef>
                <a:spcAft>
                  <a:spcPct val="0"/>
                </a:spcAft>
              </a:pPr>
              <a:r>
                <a:rPr lang="en-GB" sz="1867" dirty="0">
                  <a:solidFill>
                    <a:prstClr val="black"/>
                  </a:solidFill>
                  <a:latin typeface="DM Sans"/>
                </a:rPr>
                <a:t>       </a:t>
              </a:r>
            </a:p>
          </p:txBody>
        </p:sp>
        <p:sp>
          <p:nvSpPr>
            <p:cNvPr id="115" name="TextBox 19">
              <a:extLst>
                <a:ext uri="{FF2B5EF4-FFF2-40B4-BE49-F238E27FC236}">
                  <a16:creationId xmlns:a16="http://schemas.microsoft.com/office/drawing/2014/main" id="{8E52E17C-D133-0DC3-72D5-B8709F6F0ADA}"/>
                </a:ext>
              </a:extLst>
            </p:cNvPr>
            <p:cNvSpPr txBox="1"/>
            <p:nvPr/>
          </p:nvSpPr>
          <p:spPr>
            <a:xfrm>
              <a:off x="4067024" y="1375799"/>
              <a:ext cx="1046626" cy="684610"/>
            </a:xfrm>
            <a:prstGeom prst="rect">
              <a:avLst/>
            </a:prstGeom>
            <a:solidFill>
              <a:schemeClr val="accent6"/>
            </a:solidFill>
            <a:ln w="1270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Lydia </a:t>
              </a:r>
              <a:br>
                <a:rPr lang="en-GB" sz="1333" b="1" dirty="0">
                  <a:solidFill>
                    <a:prstClr val="black"/>
                  </a:solidFill>
                  <a:latin typeface="DM Sans"/>
                </a:rPr>
              </a:br>
              <a:r>
                <a:rPr lang="en-GB" sz="1333" b="1" dirty="0">
                  <a:solidFill>
                    <a:prstClr val="black"/>
                  </a:solidFill>
                  <a:latin typeface="DM Sans"/>
                </a:rPr>
                <a:t>Kwak </a:t>
              </a:r>
              <a:br>
                <a:rPr lang="en-GB" sz="1600"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600" i="1" dirty="0">
                <a:solidFill>
                  <a:prstClr val="black"/>
                </a:solidFill>
                <a:latin typeface="DM Sans"/>
              </a:endParaRPr>
            </a:p>
          </p:txBody>
        </p:sp>
        <p:sp>
          <p:nvSpPr>
            <p:cNvPr id="116" name="TextBox 20">
              <a:extLst>
                <a:ext uri="{FF2B5EF4-FFF2-40B4-BE49-F238E27FC236}">
                  <a16:creationId xmlns:a16="http://schemas.microsoft.com/office/drawing/2014/main" id="{93421DCD-39E5-1861-C7A6-15B3F344375A}"/>
                </a:ext>
              </a:extLst>
            </p:cNvPr>
            <p:cNvSpPr txBox="1"/>
            <p:nvPr/>
          </p:nvSpPr>
          <p:spPr>
            <a:xfrm>
              <a:off x="7279487" y="2703926"/>
              <a:ext cx="1080266" cy="53077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Anna Toropova</a:t>
              </a:r>
              <a:br>
                <a:rPr lang="en-GB" sz="1333"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333" dirty="0">
                <a:solidFill>
                  <a:prstClr val="black"/>
                </a:solidFill>
                <a:latin typeface="DM Sans"/>
              </a:endParaRPr>
            </a:p>
          </p:txBody>
        </p:sp>
        <p:sp>
          <p:nvSpPr>
            <p:cNvPr id="117" name="TextBox 21">
              <a:extLst>
                <a:ext uri="{FF2B5EF4-FFF2-40B4-BE49-F238E27FC236}">
                  <a16:creationId xmlns:a16="http://schemas.microsoft.com/office/drawing/2014/main" id="{C8C7DA60-B2DC-F611-367F-19248D504B79}"/>
                </a:ext>
              </a:extLst>
            </p:cNvPr>
            <p:cNvSpPr txBox="1"/>
            <p:nvPr/>
          </p:nvSpPr>
          <p:spPr>
            <a:xfrm>
              <a:off x="842466" y="2739972"/>
              <a:ext cx="1065928"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Andreas Rödlund </a:t>
              </a:r>
              <a:br>
                <a:rPr lang="en-GB" sz="1333"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333" dirty="0">
                <a:solidFill>
                  <a:prstClr val="black"/>
                </a:solidFill>
                <a:latin typeface="DM Sans"/>
              </a:endParaRPr>
            </a:p>
          </p:txBody>
        </p:sp>
        <p:sp>
          <p:nvSpPr>
            <p:cNvPr id="118" name="TextBox 22">
              <a:extLst>
                <a:ext uri="{FF2B5EF4-FFF2-40B4-BE49-F238E27FC236}">
                  <a16:creationId xmlns:a16="http://schemas.microsoft.com/office/drawing/2014/main" id="{5D0B4EBA-6475-8841-C472-9931DE750D81}"/>
                </a:ext>
              </a:extLst>
            </p:cNvPr>
            <p:cNvSpPr txBox="1"/>
            <p:nvPr/>
          </p:nvSpPr>
          <p:spPr>
            <a:xfrm>
              <a:off x="2339751" y="1719848"/>
              <a:ext cx="1008113"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Irene </a:t>
              </a:r>
              <a:br>
                <a:rPr lang="en-GB" sz="1333" b="1" dirty="0">
                  <a:solidFill>
                    <a:prstClr val="black"/>
                  </a:solidFill>
                  <a:latin typeface="DM Sans"/>
                </a:rPr>
              </a:br>
              <a:r>
                <a:rPr lang="en-GB" sz="1333" b="1" dirty="0">
                  <a:solidFill>
                    <a:prstClr val="black"/>
                  </a:solidFill>
                  <a:latin typeface="DM Sans"/>
                </a:rPr>
                <a:t>Jensen </a:t>
              </a: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333" dirty="0">
                <a:solidFill>
                  <a:prstClr val="black"/>
                </a:solidFill>
                <a:latin typeface="DM Sans"/>
              </a:endParaRPr>
            </a:p>
          </p:txBody>
        </p:sp>
        <p:sp>
          <p:nvSpPr>
            <p:cNvPr id="119" name="TextBox 23">
              <a:extLst>
                <a:ext uri="{FF2B5EF4-FFF2-40B4-BE49-F238E27FC236}">
                  <a16:creationId xmlns:a16="http://schemas.microsoft.com/office/drawing/2014/main" id="{11B22505-985A-B5F3-BDFD-36B5ED724ED4}"/>
                </a:ext>
              </a:extLst>
            </p:cNvPr>
            <p:cNvSpPr txBox="1"/>
            <p:nvPr/>
          </p:nvSpPr>
          <p:spPr>
            <a:xfrm>
              <a:off x="5724128" y="1687759"/>
              <a:ext cx="1038018"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Christina Björklund</a:t>
              </a:r>
              <a:br>
                <a:rPr lang="en-GB" sz="1600" dirty="0">
                  <a:solidFill>
                    <a:prstClr val="black"/>
                  </a:solidFill>
                  <a:latin typeface="DM Sans"/>
                </a:rPr>
              </a:b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600" dirty="0">
                <a:solidFill>
                  <a:prstClr val="black"/>
                </a:solidFill>
                <a:latin typeface="DM Sans"/>
              </a:endParaRPr>
            </a:p>
          </p:txBody>
        </p:sp>
        <p:sp>
          <p:nvSpPr>
            <p:cNvPr id="120" name="TextBox 24">
              <a:extLst>
                <a:ext uri="{FF2B5EF4-FFF2-40B4-BE49-F238E27FC236}">
                  <a16:creationId xmlns:a16="http://schemas.microsoft.com/office/drawing/2014/main" id="{CCD06739-1815-BF83-7D50-BD11479E290B}"/>
                </a:ext>
              </a:extLst>
            </p:cNvPr>
            <p:cNvSpPr txBox="1"/>
            <p:nvPr/>
          </p:nvSpPr>
          <p:spPr>
            <a:xfrm>
              <a:off x="5600401" y="3788541"/>
              <a:ext cx="1094797" cy="684610"/>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Byron </a:t>
              </a:r>
              <a:br>
                <a:rPr lang="en-GB" sz="1333" b="1" dirty="0">
                  <a:solidFill>
                    <a:prstClr val="black"/>
                  </a:solidFill>
                  <a:latin typeface="DM Sans"/>
                </a:rPr>
              </a:br>
              <a:r>
                <a:rPr lang="en-GB" sz="1333" b="1" dirty="0">
                  <a:solidFill>
                    <a:prstClr val="black"/>
                  </a:solidFill>
                  <a:latin typeface="DM Sans"/>
                </a:rPr>
                <a:t>Powell</a:t>
              </a:r>
            </a:p>
            <a:p>
              <a:pPr algn="ctr" defTabSz="1219170" eaLnBrk="0" fontAlgn="base" hangingPunct="0">
                <a:spcBef>
                  <a:spcPct val="0"/>
                </a:spcBef>
                <a:spcAft>
                  <a:spcPct val="0"/>
                </a:spcAft>
              </a:pPr>
              <a:r>
                <a:rPr lang="en-GB" sz="1333" i="1" dirty="0">
                  <a:solidFill>
                    <a:prstClr val="black"/>
                  </a:solidFill>
                  <a:latin typeface="DM Sans"/>
                </a:rPr>
                <a:t>Washington University</a:t>
              </a:r>
            </a:p>
          </p:txBody>
        </p:sp>
        <p:sp>
          <p:nvSpPr>
            <p:cNvPr id="121" name="TextBox 27">
              <a:extLst>
                <a:ext uri="{FF2B5EF4-FFF2-40B4-BE49-F238E27FC236}">
                  <a16:creationId xmlns:a16="http://schemas.microsoft.com/office/drawing/2014/main" id="{CB6CEAA4-E6DC-F618-A974-C9EE5690488C}"/>
                </a:ext>
              </a:extLst>
            </p:cNvPr>
            <p:cNvSpPr txBox="1"/>
            <p:nvPr/>
          </p:nvSpPr>
          <p:spPr>
            <a:xfrm>
              <a:off x="4134921" y="3926459"/>
              <a:ext cx="895450" cy="807769"/>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Rebecca Lengnick-Hall</a:t>
              </a:r>
            </a:p>
            <a:p>
              <a:pPr algn="ctr" defTabSz="1219170" eaLnBrk="0" fontAlgn="base" hangingPunct="0">
                <a:spcBef>
                  <a:spcPct val="0"/>
                </a:spcBef>
                <a:spcAft>
                  <a:spcPct val="0"/>
                </a:spcAft>
              </a:pPr>
              <a:r>
                <a:rPr lang="en-GB" sz="1200" i="1" dirty="0">
                  <a:solidFill>
                    <a:prstClr val="black"/>
                  </a:solidFill>
                  <a:latin typeface="DM Sans"/>
                </a:rPr>
                <a:t>Washington University</a:t>
              </a:r>
            </a:p>
          </p:txBody>
        </p:sp>
        <p:sp>
          <p:nvSpPr>
            <p:cNvPr id="122" name="TextBox 28">
              <a:extLst>
                <a:ext uri="{FF2B5EF4-FFF2-40B4-BE49-F238E27FC236}">
                  <a16:creationId xmlns:a16="http://schemas.microsoft.com/office/drawing/2014/main" id="{F8256E6D-D5DF-C11F-2F38-3F233FA0688C}"/>
                </a:ext>
              </a:extLst>
            </p:cNvPr>
            <p:cNvSpPr txBox="1"/>
            <p:nvPr/>
          </p:nvSpPr>
          <p:spPr>
            <a:xfrm>
              <a:off x="3535255" y="2139702"/>
              <a:ext cx="2119811" cy="438581"/>
            </a:xfrm>
            <a:prstGeom prst="rect">
              <a:avLst/>
            </a:prstGeom>
            <a:noFill/>
            <a:ln w="6350">
              <a:noFill/>
            </a:ln>
          </p:spPr>
          <p:txBody>
            <a:bodyPr wrap="none" rtlCol="0">
              <a:spAutoFit/>
            </a:bodyPr>
            <a:lstStyle/>
            <a:p>
              <a:pPr algn="ctr" defTabSz="1219170" eaLnBrk="0" fontAlgn="base" hangingPunct="0">
                <a:spcBef>
                  <a:spcPct val="0"/>
                </a:spcBef>
                <a:spcAft>
                  <a:spcPct val="0"/>
                </a:spcAft>
              </a:pPr>
              <a:r>
                <a:rPr lang="en-GB" sz="3200" b="1" dirty="0">
                  <a:solidFill>
                    <a:prstClr val="black"/>
                  </a:solidFill>
                  <a:latin typeface="DM Sans"/>
                </a:rPr>
                <a:t>Project Team</a:t>
              </a:r>
            </a:p>
          </p:txBody>
        </p:sp>
        <p:sp>
          <p:nvSpPr>
            <p:cNvPr id="123" name="TextBox 34">
              <a:extLst>
                <a:ext uri="{FF2B5EF4-FFF2-40B4-BE49-F238E27FC236}">
                  <a16:creationId xmlns:a16="http://schemas.microsoft.com/office/drawing/2014/main" id="{E538BC9D-E3B6-164B-1B56-3C65B606C45A}"/>
                </a:ext>
              </a:extLst>
            </p:cNvPr>
            <p:cNvSpPr txBox="1"/>
            <p:nvPr/>
          </p:nvSpPr>
          <p:spPr>
            <a:xfrm>
              <a:off x="2488392" y="3754184"/>
              <a:ext cx="1064693" cy="838451"/>
            </a:xfrm>
            <a:prstGeom prst="rect">
              <a:avLst/>
            </a:prstGeom>
            <a:solidFill>
              <a:schemeClr val="accent6"/>
            </a:solidFill>
            <a:ln w="6350">
              <a:noFill/>
            </a:ln>
          </p:spPr>
          <p:txBody>
            <a:bodyPr wrap="square" rtlCol="0">
              <a:spAutoFit/>
            </a:bodyPr>
            <a:lstStyle/>
            <a:p>
              <a:pPr algn="ctr" defTabSz="1219170" eaLnBrk="0" fontAlgn="base" hangingPunct="0">
                <a:spcBef>
                  <a:spcPct val="0"/>
                </a:spcBef>
                <a:spcAft>
                  <a:spcPct val="0"/>
                </a:spcAft>
              </a:pPr>
              <a:r>
                <a:rPr lang="en-GB" sz="1333" b="1" dirty="0">
                  <a:solidFill>
                    <a:prstClr val="black"/>
                  </a:solidFill>
                  <a:latin typeface="DM Sans"/>
                </a:rPr>
                <a:t>Liselotte </a:t>
              </a:r>
            </a:p>
            <a:p>
              <a:pPr algn="ctr" defTabSz="1219170" eaLnBrk="0" fontAlgn="base" hangingPunct="0">
                <a:spcBef>
                  <a:spcPct val="0"/>
                </a:spcBef>
                <a:spcAft>
                  <a:spcPct val="0"/>
                </a:spcAft>
              </a:pPr>
              <a:r>
                <a:rPr lang="en-GB" sz="1333" b="1" dirty="0">
                  <a:solidFill>
                    <a:prstClr val="black"/>
                  </a:solidFill>
                  <a:latin typeface="DM Sans"/>
                </a:rPr>
                <a:t>Schäfer-</a:t>
              </a:r>
            </a:p>
            <a:p>
              <a:pPr algn="ctr" defTabSz="1219170" eaLnBrk="0" fontAlgn="base" hangingPunct="0">
                <a:spcBef>
                  <a:spcPct val="0"/>
                </a:spcBef>
                <a:spcAft>
                  <a:spcPct val="0"/>
                </a:spcAft>
              </a:pPr>
              <a:r>
                <a:rPr lang="en-GB" sz="1333" b="1" dirty="0">
                  <a:solidFill>
                    <a:prstClr val="black"/>
                  </a:solidFill>
                  <a:latin typeface="DM Sans"/>
                </a:rPr>
                <a:t>Elinder </a:t>
              </a:r>
              <a:r>
                <a:rPr lang="en-GB" sz="1333" i="1" dirty="0">
                  <a:solidFill>
                    <a:prstClr val="black"/>
                  </a:solidFill>
                  <a:latin typeface="DM Sans"/>
                </a:rPr>
                <a:t>Karolinska </a:t>
              </a:r>
              <a:br>
                <a:rPr lang="en-GB" sz="1333" i="1" dirty="0">
                  <a:solidFill>
                    <a:prstClr val="black"/>
                  </a:solidFill>
                  <a:latin typeface="DM Sans"/>
                </a:rPr>
              </a:br>
              <a:r>
                <a:rPr lang="en-GB" sz="1333" i="1" dirty="0" err="1">
                  <a:solidFill>
                    <a:prstClr val="black"/>
                  </a:solidFill>
                  <a:latin typeface="DM Sans"/>
                </a:rPr>
                <a:t>Institutet</a:t>
              </a:r>
              <a:endParaRPr lang="en-GB" sz="1600" dirty="0">
                <a:solidFill>
                  <a:prstClr val="black"/>
                </a:solidFill>
                <a:latin typeface="DM Sans"/>
              </a:endParaRPr>
            </a:p>
          </p:txBody>
        </p:sp>
        <p:pic>
          <p:nvPicPr>
            <p:cNvPr id="124" name="Picture 18">
              <a:extLst>
                <a:ext uri="{FF2B5EF4-FFF2-40B4-BE49-F238E27FC236}">
                  <a16:creationId xmlns:a16="http://schemas.microsoft.com/office/drawing/2014/main" id="{8C9AFA15-F303-686E-35F5-76A3CB95F2B7}"/>
                </a:ext>
              </a:extLst>
            </p:cNvPr>
            <p:cNvPicPr>
              <a:picLocks noChangeAspect="1"/>
            </p:cNvPicPr>
            <p:nvPr/>
          </p:nvPicPr>
          <p:blipFill>
            <a:blip r:embed="rId6"/>
            <a:srcRect t="11472"/>
            <a:stretch/>
          </p:blipFill>
          <p:spPr>
            <a:xfrm>
              <a:off x="5621556" y="2666467"/>
              <a:ext cx="1080000" cy="1099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5" name="Picture 26">
              <a:extLst>
                <a:ext uri="{FF2B5EF4-FFF2-40B4-BE49-F238E27FC236}">
                  <a16:creationId xmlns:a16="http://schemas.microsoft.com/office/drawing/2014/main" id="{076091F6-88B6-E673-1767-EB4947F26F6B}"/>
                </a:ext>
              </a:extLst>
            </p:cNvPr>
            <p:cNvPicPr>
              <a:picLocks noChangeAspect="1"/>
            </p:cNvPicPr>
            <p:nvPr/>
          </p:nvPicPr>
          <p:blipFill>
            <a:blip r:embed="rId7"/>
            <a:stretch>
              <a:fillRect/>
            </a:stretch>
          </p:blipFill>
          <p:spPr>
            <a:xfrm>
              <a:off x="4142932" y="2747664"/>
              <a:ext cx="879429" cy="115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6" name="Picture 16">
              <a:extLst>
                <a:ext uri="{FF2B5EF4-FFF2-40B4-BE49-F238E27FC236}">
                  <a16:creationId xmlns:a16="http://schemas.microsoft.com/office/drawing/2014/main" id="{42B17521-2075-116F-80EC-6AF909A2FE94}"/>
                </a:ext>
              </a:extLst>
            </p:cNvPr>
            <p:cNvPicPr>
              <a:picLocks noChangeAspect="1"/>
            </p:cNvPicPr>
            <p:nvPr/>
          </p:nvPicPr>
          <p:blipFill>
            <a:blip r:embed="rId8"/>
            <a:stretch>
              <a:fillRect/>
            </a:stretch>
          </p:blipFill>
          <p:spPr>
            <a:xfrm>
              <a:off x="2306510" y="576778"/>
              <a:ext cx="1080000" cy="1129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7" name="Picture 8">
              <a:extLst>
                <a:ext uri="{FF2B5EF4-FFF2-40B4-BE49-F238E27FC236}">
                  <a16:creationId xmlns:a16="http://schemas.microsoft.com/office/drawing/2014/main" id="{A2777657-7141-4C6B-9AAE-C2BBCD8E1A58}"/>
                </a:ext>
              </a:extLst>
            </p:cNvPr>
            <p:cNvPicPr>
              <a:picLocks noChangeAspect="1"/>
            </p:cNvPicPr>
            <p:nvPr/>
          </p:nvPicPr>
          <p:blipFill>
            <a:blip r:embed="rId9"/>
            <a:stretch>
              <a:fillRect/>
            </a:stretch>
          </p:blipFill>
          <p:spPr>
            <a:xfrm>
              <a:off x="4048341" y="242358"/>
              <a:ext cx="1080000" cy="1111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8" name="Picture 10">
              <a:extLst>
                <a:ext uri="{FF2B5EF4-FFF2-40B4-BE49-F238E27FC236}">
                  <a16:creationId xmlns:a16="http://schemas.microsoft.com/office/drawing/2014/main" id="{5AD221F9-E79F-FC8A-C372-3EEB870F9ED4}"/>
                </a:ext>
              </a:extLst>
            </p:cNvPr>
            <p:cNvPicPr>
              <a:picLocks noChangeAspect="1"/>
            </p:cNvPicPr>
            <p:nvPr/>
          </p:nvPicPr>
          <p:blipFill>
            <a:blip r:embed="rId10"/>
            <a:stretch>
              <a:fillRect/>
            </a:stretch>
          </p:blipFill>
          <p:spPr>
            <a:xfrm>
              <a:off x="5684198" y="582161"/>
              <a:ext cx="1080000" cy="1099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9" name="Picture 14">
              <a:extLst>
                <a:ext uri="{FF2B5EF4-FFF2-40B4-BE49-F238E27FC236}">
                  <a16:creationId xmlns:a16="http://schemas.microsoft.com/office/drawing/2014/main" id="{B701E85A-C3C4-356B-E389-4FA96E61D030}"/>
                </a:ext>
              </a:extLst>
            </p:cNvPr>
            <p:cNvPicPr>
              <a:picLocks noChangeAspect="1"/>
            </p:cNvPicPr>
            <p:nvPr/>
          </p:nvPicPr>
          <p:blipFill>
            <a:blip r:embed="rId11"/>
            <a:stretch>
              <a:fillRect/>
            </a:stretch>
          </p:blipFill>
          <p:spPr>
            <a:xfrm>
              <a:off x="7281554" y="1656645"/>
              <a:ext cx="1080266" cy="1047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0" name="Picture 12">
              <a:extLst>
                <a:ext uri="{FF2B5EF4-FFF2-40B4-BE49-F238E27FC236}">
                  <a16:creationId xmlns:a16="http://schemas.microsoft.com/office/drawing/2014/main" id="{0BC19EEA-6A90-0CCF-9661-E48DE8C72BD4}"/>
                </a:ext>
              </a:extLst>
            </p:cNvPr>
            <p:cNvPicPr>
              <a:picLocks noChangeAspect="1"/>
            </p:cNvPicPr>
            <p:nvPr/>
          </p:nvPicPr>
          <p:blipFill>
            <a:blip r:embed="rId12"/>
            <a:stretch>
              <a:fillRect/>
            </a:stretch>
          </p:blipFill>
          <p:spPr>
            <a:xfrm>
              <a:off x="842466" y="1656645"/>
              <a:ext cx="1080267" cy="1072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1" name="Picture 30">
              <a:extLst>
                <a:ext uri="{FF2B5EF4-FFF2-40B4-BE49-F238E27FC236}">
                  <a16:creationId xmlns:a16="http://schemas.microsoft.com/office/drawing/2014/main" id="{E5595459-A6F6-45E1-C504-E038820AB1C9}"/>
                </a:ext>
              </a:extLst>
            </p:cNvPr>
            <p:cNvPicPr>
              <a:picLocks noChangeAspect="1"/>
            </p:cNvPicPr>
            <p:nvPr/>
          </p:nvPicPr>
          <p:blipFill>
            <a:blip r:embed="rId13"/>
            <a:srcRect t="1" b="2798"/>
            <a:stretch/>
          </p:blipFill>
          <p:spPr>
            <a:xfrm>
              <a:off x="2488392" y="2654472"/>
              <a:ext cx="1080000" cy="1099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831566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3" name="Grupp 22">
            <a:extLst>
              <a:ext uri="{FF2B5EF4-FFF2-40B4-BE49-F238E27FC236}">
                <a16:creationId xmlns:a16="http://schemas.microsoft.com/office/drawing/2014/main" id="{276960B6-07B7-A972-5F37-1156D25A3C48}"/>
              </a:ext>
            </a:extLst>
          </p:cNvPr>
          <p:cNvGrpSpPr/>
          <p:nvPr/>
        </p:nvGrpSpPr>
        <p:grpSpPr>
          <a:xfrm>
            <a:off x="6536388" y="521060"/>
            <a:ext cx="6204776" cy="6108613"/>
            <a:chOff x="3013952" y="756163"/>
            <a:chExt cx="4653582" cy="4581460"/>
          </a:xfrm>
          <a:solidFill>
            <a:srgbClr val="D2D2D2">
              <a:alpha val="20000"/>
            </a:srgbClr>
          </a:solidFill>
        </p:grpSpPr>
        <p:grpSp>
          <p:nvGrpSpPr>
            <p:cNvPr id="24" name="Bild 33" descr="En uppsättning med olika mönstrade cirklar">
              <a:extLst>
                <a:ext uri="{FF2B5EF4-FFF2-40B4-BE49-F238E27FC236}">
                  <a16:creationId xmlns:a16="http://schemas.microsoft.com/office/drawing/2014/main" id="{DBA83DC7-D145-7E17-AD60-3A858E639254}"/>
                </a:ext>
              </a:extLst>
            </p:cNvPr>
            <p:cNvGrpSpPr/>
            <p:nvPr/>
          </p:nvGrpSpPr>
          <p:grpSpPr>
            <a:xfrm>
              <a:off x="5380871" y="2818576"/>
              <a:ext cx="2286663" cy="2286663"/>
              <a:chOff x="5380871" y="2818576"/>
              <a:chExt cx="2286663" cy="2286663"/>
            </a:xfrm>
            <a:grpFill/>
          </p:grpSpPr>
          <p:sp>
            <p:nvSpPr>
              <p:cNvPr id="88" name="Frihandsfigur: Form 87">
                <a:extLst>
                  <a:ext uri="{FF2B5EF4-FFF2-40B4-BE49-F238E27FC236}">
                    <a16:creationId xmlns:a16="http://schemas.microsoft.com/office/drawing/2014/main" id="{927A0979-E8DA-3B57-6CE9-1611432F76D3}"/>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9" name="Frihandsfigur: Form 88">
                <a:extLst>
                  <a:ext uri="{FF2B5EF4-FFF2-40B4-BE49-F238E27FC236}">
                    <a16:creationId xmlns:a16="http://schemas.microsoft.com/office/drawing/2014/main" id="{413F78FF-F1CC-A3C9-AD75-701319D677E6}"/>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0" name="Frihandsfigur: Form 89">
                <a:extLst>
                  <a:ext uri="{FF2B5EF4-FFF2-40B4-BE49-F238E27FC236}">
                    <a16:creationId xmlns:a16="http://schemas.microsoft.com/office/drawing/2014/main" id="{D7891267-E2BB-C6B4-C819-3B1A3E68A437}"/>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0718B9B5-18C2-3B59-B924-8BA942068917}"/>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FE216A49-2011-E87F-A45B-1DDED7BBFAD3}"/>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6EB653A8-881B-AE7D-E76D-A29CFAC0897A}"/>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C148DB28-494E-D904-EA50-0E33DA76DCF6}"/>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437958C1-8D2A-9DA1-374B-4D123AF32B48}"/>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2F6847C9-F79D-9E66-8308-6673209E81AC}"/>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7C1D2DEE-C718-8489-177A-8A8DA65E61CD}"/>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8" name="Frihandsfigur: Form 97">
                <a:extLst>
                  <a:ext uri="{FF2B5EF4-FFF2-40B4-BE49-F238E27FC236}">
                    <a16:creationId xmlns:a16="http://schemas.microsoft.com/office/drawing/2014/main" id="{98165578-A5B9-8B59-13B3-D4F5C541584B}"/>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9" name="Frihandsfigur: Form 98">
                <a:extLst>
                  <a:ext uri="{FF2B5EF4-FFF2-40B4-BE49-F238E27FC236}">
                    <a16:creationId xmlns:a16="http://schemas.microsoft.com/office/drawing/2014/main" id="{CD3EE673-0C3D-CE00-FACB-B356D797E243}"/>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0" name="Frihandsfigur: Form 99">
                <a:extLst>
                  <a:ext uri="{FF2B5EF4-FFF2-40B4-BE49-F238E27FC236}">
                    <a16:creationId xmlns:a16="http://schemas.microsoft.com/office/drawing/2014/main" id="{D76F7871-24EF-F61A-FEA1-04766153BFAE}"/>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1" name="Frihandsfigur: Form 100">
                <a:extLst>
                  <a:ext uri="{FF2B5EF4-FFF2-40B4-BE49-F238E27FC236}">
                    <a16:creationId xmlns:a16="http://schemas.microsoft.com/office/drawing/2014/main" id="{9D674380-086A-5E57-481A-0448F30FE9B2}"/>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2" name="Frihandsfigur: Form 101">
                <a:extLst>
                  <a:ext uri="{FF2B5EF4-FFF2-40B4-BE49-F238E27FC236}">
                    <a16:creationId xmlns:a16="http://schemas.microsoft.com/office/drawing/2014/main" id="{6C9FF751-AF45-6BDC-0E96-AECC62923C63}"/>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3" name="Frihandsfigur: Form 102">
                <a:extLst>
                  <a:ext uri="{FF2B5EF4-FFF2-40B4-BE49-F238E27FC236}">
                    <a16:creationId xmlns:a16="http://schemas.microsoft.com/office/drawing/2014/main" id="{0522D09A-58BB-E16D-93DE-288D6E49638D}"/>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4" name="Frihandsfigur: Form 103">
                <a:extLst>
                  <a:ext uri="{FF2B5EF4-FFF2-40B4-BE49-F238E27FC236}">
                    <a16:creationId xmlns:a16="http://schemas.microsoft.com/office/drawing/2014/main" id="{FAEB0417-8762-B111-526D-C6FA3CBE30D5}"/>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5" name="Frihandsfigur: Form 104">
                <a:extLst>
                  <a:ext uri="{FF2B5EF4-FFF2-40B4-BE49-F238E27FC236}">
                    <a16:creationId xmlns:a16="http://schemas.microsoft.com/office/drawing/2014/main" id="{3C2CA2CE-24B3-E88A-7764-51CDC5E96B45}"/>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6" name="Frihandsfigur: Form 105">
                <a:extLst>
                  <a:ext uri="{FF2B5EF4-FFF2-40B4-BE49-F238E27FC236}">
                    <a16:creationId xmlns:a16="http://schemas.microsoft.com/office/drawing/2014/main" id="{699FD9D1-67B5-046D-BEB0-96656F90C51A}"/>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7" name="Frihandsfigur: Form 106">
                <a:extLst>
                  <a:ext uri="{FF2B5EF4-FFF2-40B4-BE49-F238E27FC236}">
                    <a16:creationId xmlns:a16="http://schemas.microsoft.com/office/drawing/2014/main" id="{4B0F7AAF-6A49-C4C3-D053-C6A0A59C4F44}"/>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8" name="Frihandsfigur: Form 107">
                <a:extLst>
                  <a:ext uri="{FF2B5EF4-FFF2-40B4-BE49-F238E27FC236}">
                    <a16:creationId xmlns:a16="http://schemas.microsoft.com/office/drawing/2014/main" id="{F292F37D-5EA8-DEBE-8E95-50291E64A78A}"/>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9" name="Frihandsfigur: Form 108">
                <a:extLst>
                  <a:ext uri="{FF2B5EF4-FFF2-40B4-BE49-F238E27FC236}">
                    <a16:creationId xmlns:a16="http://schemas.microsoft.com/office/drawing/2014/main" id="{F80EB35C-7EAA-A585-E8C6-F419305DB031}"/>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0" name="Frihandsfigur: Form 109">
                <a:extLst>
                  <a:ext uri="{FF2B5EF4-FFF2-40B4-BE49-F238E27FC236}">
                    <a16:creationId xmlns:a16="http://schemas.microsoft.com/office/drawing/2014/main" id="{E5D31B65-3C7D-EC77-B2F3-C8F32AA7ACCC}"/>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1" name="Frihandsfigur: Form 110">
                <a:extLst>
                  <a:ext uri="{FF2B5EF4-FFF2-40B4-BE49-F238E27FC236}">
                    <a16:creationId xmlns:a16="http://schemas.microsoft.com/office/drawing/2014/main" id="{B67610FA-EB44-9ED1-45E7-8BEA06609AD2}"/>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2" name="Frihandsfigur: Form 111">
                <a:extLst>
                  <a:ext uri="{FF2B5EF4-FFF2-40B4-BE49-F238E27FC236}">
                    <a16:creationId xmlns:a16="http://schemas.microsoft.com/office/drawing/2014/main" id="{44AE8F7B-643F-AD32-4D79-A3F7C0989635}"/>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3" name="Frihandsfigur: Form 112">
                <a:extLst>
                  <a:ext uri="{FF2B5EF4-FFF2-40B4-BE49-F238E27FC236}">
                    <a16:creationId xmlns:a16="http://schemas.microsoft.com/office/drawing/2014/main" id="{08EE285C-1BFE-A1AB-84B4-BFF53788CAFE}"/>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4" name="Frihandsfigur: Form 113">
                <a:extLst>
                  <a:ext uri="{FF2B5EF4-FFF2-40B4-BE49-F238E27FC236}">
                    <a16:creationId xmlns:a16="http://schemas.microsoft.com/office/drawing/2014/main" id="{081844EA-81DA-97DE-520C-2184530F6141}"/>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5" name="Frihandsfigur: Form 24">
              <a:extLst>
                <a:ext uri="{FF2B5EF4-FFF2-40B4-BE49-F238E27FC236}">
                  <a16:creationId xmlns:a16="http://schemas.microsoft.com/office/drawing/2014/main" id="{8DB0437B-19FA-7314-2D2A-E8558A0AD304}"/>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6" name="Frihandsfigur: Form 25">
              <a:extLst>
                <a:ext uri="{FF2B5EF4-FFF2-40B4-BE49-F238E27FC236}">
                  <a16:creationId xmlns:a16="http://schemas.microsoft.com/office/drawing/2014/main" id="{38EF0F33-9AB8-88F4-9C75-6D85670FE081}"/>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7" name="Frihandsfigur: Form 26">
              <a:extLst>
                <a:ext uri="{FF2B5EF4-FFF2-40B4-BE49-F238E27FC236}">
                  <a16:creationId xmlns:a16="http://schemas.microsoft.com/office/drawing/2014/main" id="{5C86E056-1E94-9D61-03D2-AA50996CB171}"/>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28" name="Bild 33" descr="En uppsättning med olika mönstrade cirklar">
              <a:extLst>
                <a:ext uri="{FF2B5EF4-FFF2-40B4-BE49-F238E27FC236}">
                  <a16:creationId xmlns:a16="http://schemas.microsoft.com/office/drawing/2014/main" id="{F0C47E26-6CBF-283B-6EE1-0AE5C8AF94BC}"/>
                </a:ext>
              </a:extLst>
            </p:cNvPr>
            <p:cNvGrpSpPr/>
            <p:nvPr/>
          </p:nvGrpSpPr>
          <p:grpSpPr>
            <a:xfrm>
              <a:off x="3013952" y="2999236"/>
              <a:ext cx="2287553" cy="2287553"/>
              <a:chOff x="3013952" y="2999236"/>
              <a:chExt cx="2287553" cy="2287553"/>
            </a:xfrm>
            <a:grpFill/>
          </p:grpSpPr>
          <p:sp>
            <p:nvSpPr>
              <p:cNvPr id="45" name="Frihandsfigur: Form 44">
                <a:extLst>
                  <a:ext uri="{FF2B5EF4-FFF2-40B4-BE49-F238E27FC236}">
                    <a16:creationId xmlns:a16="http://schemas.microsoft.com/office/drawing/2014/main" id="{E1623639-4D57-252E-F6F3-F3E052C2B9B5}"/>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6" name="Frihandsfigur: Form 45">
                <a:extLst>
                  <a:ext uri="{FF2B5EF4-FFF2-40B4-BE49-F238E27FC236}">
                    <a16:creationId xmlns:a16="http://schemas.microsoft.com/office/drawing/2014/main" id="{3F9EBCD0-EAE9-67F2-42F0-26161C63A87F}"/>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7" name="Frihandsfigur: Form 46">
                <a:extLst>
                  <a:ext uri="{FF2B5EF4-FFF2-40B4-BE49-F238E27FC236}">
                    <a16:creationId xmlns:a16="http://schemas.microsoft.com/office/drawing/2014/main" id="{5D761F49-824D-1C4D-926F-A2FEBEE52F74}"/>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8" name="Frihandsfigur: Form 47">
                <a:extLst>
                  <a:ext uri="{FF2B5EF4-FFF2-40B4-BE49-F238E27FC236}">
                    <a16:creationId xmlns:a16="http://schemas.microsoft.com/office/drawing/2014/main" id="{6559FABE-115E-5B8C-C623-731ADCFA1B35}"/>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9" name="Frihandsfigur: Form 48">
                <a:extLst>
                  <a:ext uri="{FF2B5EF4-FFF2-40B4-BE49-F238E27FC236}">
                    <a16:creationId xmlns:a16="http://schemas.microsoft.com/office/drawing/2014/main" id="{FB426CD6-E3EC-5167-FEDD-B397BB22F003}"/>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0" name="Frihandsfigur: Form 49">
                <a:extLst>
                  <a:ext uri="{FF2B5EF4-FFF2-40B4-BE49-F238E27FC236}">
                    <a16:creationId xmlns:a16="http://schemas.microsoft.com/office/drawing/2014/main" id="{1C25BFF7-74C3-D57A-3BBF-06AD6AFA1687}"/>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1" name="Frihandsfigur: Form 50">
                <a:extLst>
                  <a:ext uri="{FF2B5EF4-FFF2-40B4-BE49-F238E27FC236}">
                    <a16:creationId xmlns:a16="http://schemas.microsoft.com/office/drawing/2014/main" id="{0C2D1047-17B4-7363-D7B2-1AFB1BC9B6D3}"/>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2" name="Frihandsfigur: Form 51">
                <a:extLst>
                  <a:ext uri="{FF2B5EF4-FFF2-40B4-BE49-F238E27FC236}">
                    <a16:creationId xmlns:a16="http://schemas.microsoft.com/office/drawing/2014/main" id="{9C1305B2-B5AB-F894-ECF6-567E6CD9E3A0}"/>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3" name="Frihandsfigur: Form 52">
                <a:extLst>
                  <a:ext uri="{FF2B5EF4-FFF2-40B4-BE49-F238E27FC236}">
                    <a16:creationId xmlns:a16="http://schemas.microsoft.com/office/drawing/2014/main" id="{02009BA3-58F4-968F-4531-757868CEBE9D}"/>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4" name="Frihandsfigur: Form 53">
                <a:extLst>
                  <a:ext uri="{FF2B5EF4-FFF2-40B4-BE49-F238E27FC236}">
                    <a16:creationId xmlns:a16="http://schemas.microsoft.com/office/drawing/2014/main" id="{2B7C6AC9-54A2-C89F-A329-EB323E254C19}"/>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5" name="Frihandsfigur: Form 54">
                <a:extLst>
                  <a:ext uri="{FF2B5EF4-FFF2-40B4-BE49-F238E27FC236}">
                    <a16:creationId xmlns:a16="http://schemas.microsoft.com/office/drawing/2014/main" id="{6506D461-4FD4-E664-1EAC-7D9406C8F3A0}"/>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6" name="Frihandsfigur: Form 55">
                <a:extLst>
                  <a:ext uri="{FF2B5EF4-FFF2-40B4-BE49-F238E27FC236}">
                    <a16:creationId xmlns:a16="http://schemas.microsoft.com/office/drawing/2014/main" id="{3971AC33-1ACA-B822-C2C3-3203BF576B94}"/>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7" name="Frihandsfigur: Form 56">
                <a:extLst>
                  <a:ext uri="{FF2B5EF4-FFF2-40B4-BE49-F238E27FC236}">
                    <a16:creationId xmlns:a16="http://schemas.microsoft.com/office/drawing/2014/main" id="{6F87B3D4-1E33-9C85-3DA8-237D1F3DB8E9}"/>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8" name="Frihandsfigur: Form 57">
                <a:extLst>
                  <a:ext uri="{FF2B5EF4-FFF2-40B4-BE49-F238E27FC236}">
                    <a16:creationId xmlns:a16="http://schemas.microsoft.com/office/drawing/2014/main" id="{192F0155-1A88-68FA-A7A0-810C48AB0B20}"/>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9" name="Frihandsfigur: Form 58">
                <a:extLst>
                  <a:ext uri="{FF2B5EF4-FFF2-40B4-BE49-F238E27FC236}">
                    <a16:creationId xmlns:a16="http://schemas.microsoft.com/office/drawing/2014/main" id="{AD3B1C07-8462-0485-A399-3FADB42B81BF}"/>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0" name="Frihandsfigur: Form 59">
                <a:extLst>
                  <a:ext uri="{FF2B5EF4-FFF2-40B4-BE49-F238E27FC236}">
                    <a16:creationId xmlns:a16="http://schemas.microsoft.com/office/drawing/2014/main" id="{C26CB171-C42D-2C6B-0FEE-9108BA4C1D9A}"/>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1" name="Frihandsfigur: Form 60">
                <a:extLst>
                  <a:ext uri="{FF2B5EF4-FFF2-40B4-BE49-F238E27FC236}">
                    <a16:creationId xmlns:a16="http://schemas.microsoft.com/office/drawing/2014/main" id="{E767F105-48EC-8FCD-D40F-C7E329F45F84}"/>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2" name="Frihandsfigur: Form 61">
                <a:extLst>
                  <a:ext uri="{FF2B5EF4-FFF2-40B4-BE49-F238E27FC236}">
                    <a16:creationId xmlns:a16="http://schemas.microsoft.com/office/drawing/2014/main" id="{FA820D7A-1453-E568-E760-E64E6B28C3C0}"/>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3" name="Frihandsfigur: Form 62">
                <a:extLst>
                  <a:ext uri="{FF2B5EF4-FFF2-40B4-BE49-F238E27FC236}">
                    <a16:creationId xmlns:a16="http://schemas.microsoft.com/office/drawing/2014/main" id="{77846D82-2F34-3905-18A3-CA1DB76CD06C}"/>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4" name="Frihandsfigur: Form 63">
                <a:extLst>
                  <a:ext uri="{FF2B5EF4-FFF2-40B4-BE49-F238E27FC236}">
                    <a16:creationId xmlns:a16="http://schemas.microsoft.com/office/drawing/2014/main" id="{6BEB5E8B-1BF4-6F87-1AD0-91B7D43CE974}"/>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5" name="Frihandsfigur: Form 64">
                <a:extLst>
                  <a:ext uri="{FF2B5EF4-FFF2-40B4-BE49-F238E27FC236}">
                    <a16:creationId xmlns:a16="http://schemas.microsoft.com/office/drawing/2014/main" id="{8916D6C9-BDCD-8896-241F-C3600ED3FB3E}"/>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6" name="Frihandsfigur: Form 65">
                <a:extLst>
                  <a:ext uri="{FF2B5EF4-FFF2-40B4-BE49-F238E27FC236}">
                    <a16:creationId xmlns:a16="http://schemas.microsoft.com/office/drawing/2014/main" id="{8F4AC9EB-FA94-3974-0B13-BD825C9E109F}"/>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7" name="Frihandsfigur: Form 66">
                <a:extLst>
                  <a:ext uri="{FF2B5EF4-FFF2-40B4-BE49-F238E27FC236}">
                    <a16:creationId xmlns:a16="http://schemas.microsoft.com/office/drawing/2014/main" id="{99CBA62A-2EC8-17A6-05A0-DB6AC9200321}"/>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8" name="Frihandsfigur: Form 67">
                <a:extLst>
                  <a:ext uri="{FF2B5EF4-FFF2-40B4-BE49-F238E27FC236}">
                    <a16:creationId xmlns:a16="http://schemas.microsoft.com/office/drawing/2014/main" id="{43190A7C-2E45-9013-97F9-0A33C93BEF3C}"/>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9" name="Frihandsfigur: Form 68">
                <a:extLst>
                  <a:ext uri="{FF2B5EF4-FFF2-40B4-BE49-F238E27FC236}">
                    <a16:creationId xmlns:a16="http://schemas.microsoft.com/office/drawing/2014/main" id="{5B5218A9-A6D2-73E8-FA46-0D79F6CA7CAA}"/>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0" name="Frihandsfigur: Form 69">
                <a:extLst>
                  <a:ext uri="{FF2B5EF4-FFF2-40B4-BE49-F238E27FC236}">
                    <a16:creationId xmlns:a16="http://schemas.microsoft.com/office/drawing/2014/main" id="{79A0DA3F-CDDB-5537-7455-AC64D88E51A4}"/>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1" name="Frihandsfigur: Form 70">
                <a:extLst>
                  <a:ext uri="{FF2B5EF4-FFF2-40B4-BE49-F238E27FC236}">
                    <a16:creationId xmlns:a16="http://schemas.microsoft.com/office/drawing/2014/main" id="{DA83EA49-9290-8CF1-003F-52981E7C5013}"/>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2" name="Frihandsfigur: Form 71">
                <a:extLst>
                  <a:ext uri="{FF2B5EF4-FFF2-40B4-BE49-F238E27FC236}">
                    <a16:creationId xmlns:a16="http://schemas.microsoft.com/office/drawing/2014/main" id="{34B3EBA3-B527-1C1A-81D7-DA970D9DB8DE}"/>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3" name="Frihandsfigur: Form 72">
                <a:extLst>
                  <a:ext uri="{FF2B5EF4-FFF2-40B4-BE49-F238E27FC236}">
                    <a16:creationId xmlns:a16="http://schemas.microsoft.com/office/drawing/2014/main" id="{BE3187A7-4863-9744-244B-C6AF37AB5D6A}"/>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4" name="Frihandsfigur: Form 73">
                <a:extLst>
                  <a:ext uri="{FF2B5EF4-FFF2-40B4-BE49-F238E27FC236}">
                    <a16:creationId xmlns:a16="http://schemas.microsoft.com/office/drawing/2014/main" id="{D5EBC123-79B8-9183-1226-84C40F226ABC}"/>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5" name="Frihandsfigur: Form 74">
                <a:extLst>
                  <a:ext uri="{FF2B5EF4-FFF2-40B4-BE49-F238E27FC236}">
                    <a16:creationId xmlns:a16="http://schemas.microsoft.com/office/drawing/2014/main" id="{AD401DD5-59AF-9FA0-1195-3E129ED86F34}"/>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6" name="Frihandsfigur: Form 75">
                <a:extLst>
                  <a:ext uri="{FF2B5EF4-FFF2-40B4-BE49-F238E27FC236}">
                    <a16:creationId xmlns:a16="http://schemas.microsoft.com/office/drawing/2014/main" id="{802C5B09-E9FF-4EE7-9586-6CD0CC25038D}"/>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7" name="Frihandsfigur: Form 76">
                <a:extLst>
                  <a:ext uri="{FF2B5EF4-FFF2-40B4-BE49-F238E27FC236}">
                    <a16:creationId xmlns:a16="http://schemas.microsoft.com/office/drawing/2014/main" id="{6AD77053-7607-BE12-2F93-12A6BC37A461}"/>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8" name="Frihandsfigur: Form 77">
                <a:extLst>
                  <a:ext uri="{FF2B5EF4-FFF2-40B4-BE49-F238E27FC236}">
                    <a16:creationId xmlns:a16="http://schemas.microsoft.com/office/drawing/2014/main" id="{06B869E6-AAD7-0555-9A14-A7CD970DD29E}"/>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9" name="Frihandsfigur: Form 78">
                <a:extLst>
                  <a:ext uri="{FF2B5EF4-FFF2-40B4-BE49-F238E27FC236}">
                    <a16:creationId xmlns:a16="http://schemas.microsoft.com/office/drawing/2014/main" id="{980895B7-CAAD-1EEE-3FA1-79C0533C98F2}"/>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0" name="Frihandsfigur: Form 79">
                <a:extLst>
                  <a:ext uri="{FF2B5EF4-FFF2-40B4-BE49-F238E27FC236}">
                    <a16:creationId xmlns:a16="http://schemas.microsoft.com/office/drawing/2014/main" id="{C2661469-19EE-E93A-65E4-AF8E30117C4C}"/>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1" name="Frihandsfigur: Form 80">
                <a:extLst>
                  <a:ext uri="{FF2B5EF4-FFF2-40B4-BE49-F238E27FC236}">
                    <a16:creationId xmlns:a16="http://schemas.microsoft.com/office/drawing/2014/main" id="{D218DF66-A3D9-43F5-ACBC-9E8624C3D921}"/>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2" name="Frihandsfigur: Form 81">
                <a:extLst>
                  <a:ext uri="{FF2B5EF4-FFF2-40B4-BE49-F238E27FC236}">
                    <a16:creationId xmlns:a16="http://schemas.microsoft.com/office/drawing/2014/main" id="{8A95EE54-9317-DF19-2FDB-84836473541F}"/>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3" name="Frihandsfigur: Form 82">
                <a:extLst>
                  <a:ext uri="{FF2B5EF4-FFF2-40B4-BE49-F238E27FC236}">
                    <a16:creationId xmlns:a16="http://schemas.microsoft.com/office/drawing/2014/main" id="{D168A85F-22B0-7AD9-9B9C-7D80F8F0BBA2}"/>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4" name="Frihandsfigur: Form 83">
                <a:extLst>
                  <a:ext uri="{FF2B5EF4-FFF2-40B4-BE49-F238E27FC236}">
                    <a16:creationId xmlns:a16="http://schemas.microsoft.com/office/drawing/2014/main" id="{F73ED7DF-18C3-5B7F-29B9-D7BDBFAD549E}"/>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64F19349-3C6B-61CA-B3A8-53FEF970C8EC}"/>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6" name="Frihandsfigur: Form 85">
                <a:extLst>
                  <a:ext uri="{FF2B5EF4-FFF2-40B4-BE49-F238E27FC236}">
                    <a16:creationId xmlns:a16="http://schemas.microsoft.com/office/drawing/2014/main" id="{2653581D-CB90-2388-B7D8-2C859A01B7B2}"/>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7" name="Frihandsfigur: Form 86">
                <a:extLst>
                  <a:ext uri="{FF2B5EF4-FFF2-40B4-BE49-F238E27FC236}">
                    <a16:creationId xmlns:a16="http://schemas.microsoft.com/office/drawing/2014/main" id="{E4265F5F-3AC2-C112-D9D8-2602890072F5}"/>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29" name="Bild 33" descr="En uppsättning med olika mönstrade cirklar">
              <a:extLst>
                <a:ext uri="{FF2B5EF4-FFF2-40B4-BE49-F238E27FC236}">
                  <a16:creationId xmlns:a16="http://schemas.microsoft.com/office/drawing/2014/main" id="{781B569C-8299-18D8-06CE-327AEB9FA244}"/>
                </a:ext>
              </a:extLst>
            </p:cNvPr>
            <p:cNvGrpSpPr/>
            <p:nvPr/>
          </p:nvGrpSpPr>
          <p:grpSpPr>
            <a:xfrm>
              <a:off x="4100540" y="756163"/>
              <a:ext cx="2300261" cy="2300261"/>
              <a:chOff x="4100540" y="756163"/>
              <a:chExt cx="2300261" cy="2300261"/>
            </a:xfrm>
            <a:grpFill/>
          </p:grpSpPr>
          <p:sp>
            <p:nvSpPr>
              <p:cNvPr id="31" name="Frihandsfigur: Form 30">
                <a:extLst>
                  <a:ext uri="{FF2B5EF4-FFF2-40B4-BE49-F238E27FC236}">
                    <a16:creationId xmlns:a16="http://schemas.microsoft.com/office/drawing/2014/main" id="{DE310E0E-BF08-C3AA-9331-84A7B7709E91}"/>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2" name="Frihandsfigur: Form 31">
                <a:extLst>
                  <a:ext uri="{FF2B5EF4-FFF2-40B4-BE49-F238E27FC236}">
                    <a16:creationId xmlns:a16="http://schemas.microsoft.com/office/drawing/2014/main" id="{92040B4B-3631-50EF-32C7-CDC835CA9A8F}"/>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3" name="Frihandsfigur: Form 32">
                <a:extLst>
                  <a:ext uri="{FF2B5EF4-FFF2-40B4-BE49-F238E27FC236}">
                    <a16:creationId xmlns:a16="http://schemas.microsoft.com/office/drawing/2014/main" id="{CD28E5AD-CB83-0904-209B-87DBBD39F825}"/>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4" name="Frihandsfigur: Form 33">
                <a:extLst>
                  <a:ext uri="{FF2B5EF4-FFF2-40B4-BE49-F238E27FC236}">
                    <a16:creationId xmlns:a16="http://schemas.microsoft.com/office/drawing/2014/main" id="{56783C69-1A98-8732-80C4-519926E70B88}"/>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5" name="Frihandsfigur: Form 34">
                <a:extLst>
                  <a:ext uri="{FF2B5EF4-FFF2-40B4-BE49-F238E27FC236}">
                    <a16:creationId xmlns:a16="http://schemas.microsoft.com/office/drawing/2014/main" id="{DDC761E7-7D45-9435-8942-56FF9F383FD6}"/>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6" name="Frihandsfigur: Form 35">
                <a:extLst>
                  <a:ext uri="{FF2B5EF4-FFF2-40B4-BE49-F238E27FC236}">
                    <a16:creationId xmlns:a16="http://schemas.microsoft.com/office/drawing/2014/main" id="{FA7B0F67-7298-8A1D-96A1-1AD2453BE3E5}"/>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7" name="Frihandsfigur: Form 36">
                <a:extLst>
                  <a:ext uri="{FF2B5EF4-FFF2-40B4-BE49-F238E27FC236}">
                    <a16:creationId xmlns:a16="http://schemas.microsoft.com/office/drawing/2014/main" id="{732A56EA-538A-7546-E982-E9CAECBC210C}"/>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8" name="Frihandsfigur: Form 37">
                <a:extLst>
                  <a:ext uri="{FF2B5EF4-FFF2-40B4-BE49-F238E27FC236}">
                    <a16:creationId xmlns:a16="http://schemas.microsoft.com/office/drawing/2014/main" id="{27E77762-DA94-B071-F560-2AE69C5F86EC}"/>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9" name="Frihandsfigur: Form 38">
                <a:extLst>
                  <a:ext uri="{FF2B5EF4-FFF2-40B4-BE49-F238E27FC236}">
                    <a16:creationId xmlns:a16="http://schemas.microsoft.com/office/drawing/2014/main" id="{861358DC-3206-443D-E448-E0F2969C212A}"/>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0" name="Frihandsfigur: Form 39">
                <a:extLst>
                  <a:ext uri="{FF2B5EF4-FFF2-40B4-BE49-F238E27FC236}">
                    <a16:creationId xmlns:a16="http://schemas.microsoft.com/office/drawing/2014/main" id="{E5BBFFB0-34C0-5069-7AC2-D09FA6F19243}"/>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1" name="Frihandsfigur: Form 40">
                <a:extLst>
                  <a:ext uri="{FF2B5EF4-FFF2-40B4-BE49-F238E27FC236}">
                    <a16:creationId xmlns:a16="http://schemas.microsoft.com/office/drawing/2014/main" id="{22E53161-6861-0B70-05F9-C8E30FA16A16}"/>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2" name="Frihandsfigur: Form 41">
                <a:extLst>
                  <a:ext uri="{FF2B5EF4-FFF2-40B4-BE49-F238E27FC236}">
                    <a16:creationId xmlns:a16="http://schemas.microsoft.com/office/drawing/2014/main" id="{FFAA0298-F9DB-68F7-711B-7276D6DC8922}"/>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3" name="Frihandsfigur: Form 42">
                <a:extLst>
                  <a:ext uri="{FF2B5EF4-FFF2-40B4-BE49-F238E27FC236}">
                    <a16:creationId xmlns:a16="http://schemas.microsoft.com/office/drawing/2014/main" id="{16DF389F-6B96-094A-6169-C148D1B0F0ED}"/>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4" name="Frihandsfigur: Form 43">
                <a:extLst>
                  <a:ext uri="{FF2B5EF4-FFF2-40B4-BE49-F238E27FC236}">
                    <a16:creationId xmlns:a16="http://schemas.microsoft.com/office/drawing/2014/main" id="{D33F5271-6340-E1D7-9393-322E4BEFE1E5}"/>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30" name="Frihandsfigur: Form 29">
              <a:extLst>
                <a:ext uri="{FF2B5EF4-FFF2-40B4-BE49-F238E27FC236}">
                  <a16:creationId xmlns:a16="http://schemas.microsoft.com/office/drawing/2014/main" id="{83E708E8-2E16-BDA5-3386-B5280338FA2B}"/>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 name="Rubrik 1">
            <a:extLst>
              <a:ext uri="{FF2B5EF4-FFF2-40B4-BE49-F238E27FC236}">
                <a16:creationId xmlns:a16="http://schemas.microsoft.com/office/drawing/2014/main" id="{7676B4B0-4C54-A8EB-A43F-060656000653}"/>
              </a:ext>
            </a:extLst>
          </p:cNvPr>
          <p:cNvSpPr>
            <a:spLocks noGrp="1"/>
          </p:cNvSpPr>
          <p:nvPr>
            <p:ph type="title"/>
          </p:nvPr>
        </p:nvSpPr>
        <p:spPr/>
        <p:txBody>
          <a:bodyPr/>
          <a:lstStyle/>
          <a:p>
            <a:r>
              <a:rPr lang="en-US" dirty="0"/>
              <a:t>Fidelity</a:t>
            </a:r>
          </a:p>
        </p:txBody>
      </p:sp>
      <p:sp>
        <p:nvSpPr>
          <p:cNvPr id="117" name="Platshållare för innehåll 116">
            <a:extLst>
              <a:ext uri="{FF2B5EF4-FFF2-40B4-BE49-F238E27FC236}">
                <a16:creationId xmlns:a16="http://schemas.microsoft.com/office/drawing/2014/main" id="{EA2545DD-F954-C26E-DFB6-C2698EA1591C}"/>
              </a:ext>
            </a:extLst>
          </p:cNvPr>
          <p:cNvSpPr>
            <a:spLocks noGrp="1"/>
          </p:cNvSpPr>
          <p:nvPr>
            <p:ph sz="quarter" idx="16"/>
          </p:nvPr>
        </p:nvSpPr>
        <p:spPr>
          <a:xfrm>
            <a:off x="341294" y="1868416"/>
            <a:ext cx="5940972" cy="4258283"/>
          </a:xfrm>
          <a:ln>
            <a:noFill/>
          </a:ln>
        </p:spPr>
        <p:txBody>
          <a:bodyPr>
            <a:normAutofit fontScale="92500" lnSpcReduction="20000"/>
          </a:bodyPr>
          <a:lstStyle/>
          <a:p>
            <a:pPr marL="380990" indent="-380990">
              <a:lnSpc>
                <a:spcPct val="120000"/>
              </a:lnSpc>
              <a:buFont typeface="Arial" panose="020B0604020202020204" pitchFamily="34" charset="0"/>
              <a:buChar char="•"/>
            </a:pPr>
            <a:r>
              <a:rPr lang="en-US" b="1" dirty="0"/>
              <a:t>Guideline Fidelity</a:t>
            </a:r>
            <a:br>
              <a:rPr lang="en-US" b="1" dirty="0"/>
            </a:br>
            <a:r>
              <a:rPr lang="en-GB" dirty="0"/>
              <a:t>Self-constructed - School Staff</a:t>
            </a:r>
            <a:br>
              <a:rPr lang="en-GB" dirty="0"/>
            </a:br>
            <a:r>
              <a:rPr lang="en-GB" dirty="0"/>
              <a:t>Survey - </a:t>
            </a:r>
            <a:r>
              <a:rPr lang="en-GB" b="1" dirty="0"/>
              <a:t>Baseline</a:t>
            </a:r>
            <a:r>
              <a:rPr lang="en-GB" dirty="0"/>
              <a:t> and </a:t>
            </a:r>
            <a:r>
              <a:rPr lang="en-GB" b="1" dirty="0"/>
              <a:t>12 months</a:t>
            </a:r>
            <a:endParaRPr lang="en-US" b="1" dirty="0"/>
          </a:p>
          <a:p>
            <a:pPr marL="380990" indent="-380990">
              <a:lnSpc>
                <a:spcPct val="120000"/>
              </a:lnSpc>
              <a:buFont typeface="Arial" panose="020B0604020202020204" pitchFamily="34" charset="0"/>
              <a:buChar char="•"/>
            </a:pPr>
            <a:r>
              <a:rPr lang="en-US" b="1" dirty="0"/>
              <a:t>Multifaceted Group</a:t>
            </a:r>
            <a:br>
              <a:rPr lang="en-US" dirty="0"/>
            </a:br>
            <a:r>
              <a:rPr lang="en-CA" dirty="0">
                <a:effectLst/>
                <a:ea typeface="Calibri" panose="020F0502020204030204" pitchFamily="34" charset="0"/>
                <a:cs typeface="Times New Roman" panose="02020603050405020304" pitchFamily="18" charset="0"/>
              </a:rPr>
              <a:t>Schools (k = 29)</a:t>
            </a:r>
            <a:br>
              <a:rPr lang="en-CA" dirty="0">
                <a:effectLst/>
                <a:ea typeface="Calibri" panose="020F0502020204030204" pitchFamily="34" charset="0"/>
                <a:cs typeface="Times New Roman" panose="02020603050405020304" pitchFamily="18" charset="0"/>
              </a:rPr>
            </a:br>
            <a:r>
              <a:rPr lang="en-CA" dirty="0">
                <a:effectLst/>
                <a:ea typeface="Calibri" panose="020F0502020204030204" pitchFamily="34" charset="0"/>
                <a:cs typeface="Times New Roman" panose="02020603050405020304" pitchFamily="18" charset="0"/>
              </a:rPr>
              <a:t>School staff (n = 1307)</a:t>
            </a:r>
            <a:r>
              <a:rPr lang="en-CA" b="1" dirty="0">
                <a:effectLst/>
                <a:ea typeface="Calibri" panose="020F0502020204030204" pitchFamily="34" charset="0"/>
                <a:cs typeface="Times New Roman" panose="02020603050405020304" pitchFamily="18" charset="0"/>
              </a:rPr>
              <a:t> </a:t>
            </a:r>
            <a:br>
              <a:rPr lang="en-CA" b="1" dirty="0">
                <a:ea typeface="Calibri" panose="020F0502020204030204" pitchFamily="34" charset="0"/>
                <a:cs typeface="Times New Roman" panose="02020603050405020304" pitchFamily="18" charset="0"/>
              </a:rPr>
            </a:br>
            <a:r>
              <a:rPr lang="en-CA" dirty="0">
                <a:solidFill>
                  <a:schemeClr val="accent1"/>
                </a:solidFill>
                <a:effectLst/>
                <a:ea typeface="Calibri" panose="020F0502020204030204" pitchFamily="34" charset="0"/>
                <a:cs typeface="Times New Roman" panose="02020603050405020304" pitchFamily="18" charset="0"/>
              </a:rPr>
              <a:t>»</a:t>
            </a:r>
            <a:r>
              <a:rPr lang="en-CA" dirty="0">
                <a:effectLst/>
                <a:ea typeface="Calibri" panose="020F0502020204030204" pitchFamily="34" charset="0"/>
                <a:cs typeface="Times New Roman" panose="02020603050405020304" pitchFamily="18" charset="0"/>
              </a:rPr>
              <a:t>Timepoints 1 &amp; 2 (n = 829)</a:t>
            </a:r>
            <a:br>
              <a:rPr lang="en-CA" dirty="0">
                <a:effectLst/>
                <a:ea typeface="Calibri" panose="020F0502020204030204" pitchFamily="34" charset="0"/>
                <a:cs typeface="Times New Roman" panose="02020603050405020304" pitchFamily="18" charset="0"/>
              </a:rPr>
            </a:br>
            <a:r>
              <a:rPr lang="en-CA" dirty="0">
                <a:solidFill>
                  <a:schemeClr val="accent1"/>
                </a:solidFill>
                <a:effectLst/>
                <a:ea typeface="Calibri" panose="020F0502020204030204" pitchFamily="34" charset="0"/>
                <a:cs typeface="Times New Roman" panose="02020603050405020304" pitchFamily="18" charset="0"/>
              </a:rPr>
              <a:t>»</a:t>
            </a:r>
            <a:r>
              <a:rPr lang="en-CA" dirty="0">
                <a:effectLst/>
                <a:ea typeface="Calibri" panose="020F0502020204030204" pitchFamily="34" charset="0"/>
                <a:cs typeface="Times New Roman" panose="02020603050405020304" pitchFamily="18" charset="0"/>
              </a:rPr>
              <a:t>Timepoint 1 only (n = 347)</a:t>
            </a:r>
            <a:br>
              <a:rPr lang="en-CA" dirty="0">
                <a:effectLst/>
                <a:ea typeface="Calibri" panose="020F0502020204030204" pitchFamily="34" charset="0"/>
                <a:cs typeface="Times New Roman" panose="02020603050405020304" pitchFamily="18" charset="0"/>
              </a:rPr>
            </a:br>
            <a:r>
              <a:rPr lang="en-CA" dirty="0">
                <a:solidFill>
                  <a:schemeClr val="accent1"/>
                </a:solidFill>
                <a:effectLst/>
                <a:ea typeface="Calibri" panose="020F0502020204030204" pitchFamily="34" charset="0"/>
                <a:cs typeface="Times New Roman" panose="02020603050405020304" pitchFamily="18" charset="0"/>
              </a:rPr>
              <a:t>»</a:t>
            </a:r>
            <a:r>
              <a:rPr lang="en-CA" dirty="0">
                <a:effectLst/>
                <a:ea typeface="Calibri" panose="020F0502020204030204" pitchFamily="34" charset="0"/>
                <a:cs typeface="Times New Roman" panose="02020603050405020304" pitchFamily="18" charset="0"/>
              </a:rPr>
              <a:t>Timepoint 2 only (n = 131)</a:t>
            </a:r>
          </a:p>
          <a:p>
            <a:pPr marL="380990" indent="-380990">
              <a:lnSpc>
                <a:spcPct val="120000"/>
              </a:lnSpc>
              <a:buFont typeface="Arial" panose="020B0604020202020204" pitchFamily="34" charset="0"/>
              <a:buChar char="•"/>
            </a:pPr>
            <a:r>
              <a:rPr lang="en-CA" b="1" dirty="0">
                <a:cs typeface="Times New Roman" panose="02020603050405020304" pitchFamily="18" charset="0"/>
              </a:rPr>
              <a:t>Discrete Group </a:t>
            </a:r>
            <a:br>
              <a:rPr lang="en-CA" dirty="0">
                <a:cs typeface="Times New Roman" panose="02020603050405020304" pitchFamily="18" charset="0"/>
              </a:rPr>
            </a:br>
            <a:r>
              <a:rPr lang="en-CA" dirty="0">
                <a:effectLst/>
                <a:ea typeface="Calibri" panose="020F0502020204030204" pitchFamily="34" charset="0"/>
              </a:rPr>
              <a:t>Schools (k = 26)</a:t>
            </a:r>
            <a:br>
              <a:rPr lang="en-CA" dirty="0">
                <a:effectLst/>
                <a:ea typeface="Calibri" panose="020F0502020204030204" pitchFamily="34" charset="0"/>
              </a:rPr>
            </a:br>
            <a:r>
              <a:rPr lang="en-CA" dirty="0">
                <a:effectLst/>
                <a:ea typeface="Calibri" panose="020F0502020204030204" pitchFamily="34" charset="0"/>
                <a:cs typeface="Times New Roman" panose="02020603050405020304" pitchFamily="18" charset="0"/>
              </a:rPr>
              <a:t>School staff</a:t>
            </a:r>
            <a:r>
              <a:rPr lang="en-CA" dirty="0">
                <a:effectLst/>
                <a:ea typeface="Calibri" panose="020F0502020204030204" pitchFamily="34" charset="0"/>
              </a:rPr>
              <a:t> (n = 1173)</a:t>
            </a:r>
            <a:br>
              <a:rPr lang="en-CA" b="1" dirty="0">
                <a:effectLst/>
                <a:ea typeface="Calibri" panose="020F0502020204030204" pitchFamily="34" charset="0"/>
              </a:rPr>
            </a:br>
            <a:r>
              <a:rPr lang="en-CA" dirty="0">
                <a:solidFill>
                  <a:schemeClr val="accent1"/>
                </a:solidFill>
                <a:effectLst/>
                <a:ea typeface="Calibri" panose="020F0502020204030204" pitchFamily="34" charset="0"/>
                <a:cs typeface="Times New Roman" panose="02020603050405020304" pitchFamily="18" charset="0"/>
              </a:rPr>
              <a:t>»</a:t>
            </a:r>
            <a:r>
              <a:rPr lang="en-CA" dirty="0">
                <a:effectLst/>
                <a:ea typeface="Calibri" panose="020F0502020204030204" pitchFamily="34" charset="0"/>
              </a:rPr>
              <a:t>Timepoints 1 &amp; 2 (n = 720)</a:t>
            </a:r>
            <a:br>
              <a:rPr lang="en-CA" dirty="0">
                <a:effectLst/>
                <a:ea typeface="Calibri" panose="020F0502020204030204" pitchFamily="34" charset="0"/>
              </a:rPr>
            </a:br>
            <a:r>
              <a:rPr lang="en-CA" dirty="0">
                <a:solidFill>
                  <a:schemeClr val="accent1"/>
                </a:solidFill>
                <a:effectLst/>
                <a:ea typeface="Calibri" panose="020F0502020204030204" pitchFamily="34" charset="0"/>
                <a:cs typeface="Times New Roman" panose="02020603050405020304" pitchFamily="18" charset="0"/>
              </a:rPr>
              <a:t>»</a:t>
            </a:r>
            <a:r>
              <a:rPr lang="en-CA" dirty="0">
                <a:effectLst/>
                <a:ea typeface="Calibri" panose="020F0502020204030204" pitchFamily="34" charset="0"/>
              </a:rPr>
              <a:t>Timepoint 1 only (n = 296)</a:t>
            </a:r>
            <a:br>
              <a:rPr lang="en-CA" dirty="0">
                <a:effectLst/>
                <a:ea typeface="Calibri" panose="020F0502020204030204" pitchFamily="34" charset="0"/>
              </a:rPr>
            </a:br>
            <a:r>
              <a:rPr lang="en-CA" dirty="0">
                <a:solidFill>
                  <a:schemeClr val="accent1"/>
                </a:solidFill>
                <a:effectLst/>
                <a:ea typeface="Calibri" panose="020F0502020204030204" pitchFamily="34" charset="0"/>
                <a:cs typeface="Times New Roman" panose="02020603050405020304" pitchFamily="18" charset="0"/>
              </a:rPr>
              <a:t>»</a:t>
            </a:r>
            <a:r>
              <a:rPr lang="en-CA" dirty="0">
                <a:effectLst/>
                <a:ea typeface="Calibri" panose="020F0502020204030204" pitchFamily="34" charset="0"/>
              </a:rPr>
              <a:t>Timepoint 2 only (n = 157)</a:t>
            </a:r>
            <a:endParaRPr lang="en-US" dirty="0"/>
          </a:p>
        </p:txBody>
      </p:sp>
      <p:graphicFrame>
        <p:nvGraphicFramePr>
          <p:cNvPr id="14" name="Platshållare för innehåll 13">
            <a:extLst>
              <a:ext uri="{FF2B5EF4-FFF2-40B4-BE49-F238E27FC236}">
                <a16:creationId xmlns:a16="http://schemas.microsoft.com/office/drawing/2014/main" id="{AEB21272-94A4-2A6D-8DDD-07E7C2CA3E5B}"/>
              </a:ext>
            </a:extLst>
          </p:cNvPr>
          <p:cNvGraphicFramePr>
            <a:graphicFrameLocks noGrp="1"/>
          </p:cNvGraphicFramePr>
          <p:nvPr>
            <p:ph sz="quarter" idx="15"/>
          </p:nvPr>
        </p:nvGraphicFramePr>
        <p:xfrm>
          <a:off x="6282266" y="452669"/>
          <a:ext cx="5558367" cy="5670848"/>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ruta 14">
            <a:extLst>
              <a:ext uri="{FF2B5EF4-FFF2-40B4-BE49-F238E27FC236}">
                <a16:creationId xmlns:a16="http://schemas.microsoft.com/office/drawing/2014/main" id="{D0905BC6-90D1-EB53-40C8-70A62FB58FA7}"/>
              </a:ext>
            </a:extLst>
          </p:cNvPr>
          <p:cNvSpPr txBox="1"/>
          <p:nvPr/>
        </p:nvSpPr>
        <p:spPr>
          <a:xfrm>
            <a:off x="7517046" y="588835"/>
            <a:ext cx="2577759" cy="379656"/>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867" b="1" dirty="0">
                <a:solidFill>
                  <a:prstClr val="black"/>
                </a:solidFill>
                <a:latin typeface="DM Sans"/>
              </a:rPr>
              <a:t>Recommendation 1</a:t>
            </a:r>
          </a:p>
        </p:txBody>
      </p:sp>
      <p:sp>
        <p:nvSpPr>
          <p:cNvPr id="16" name="textruta 15">
            <a:extLst>
              <a:ext uri="{FF2B5EF4-FFF2-40B4-BE49-F238E27FC236}">
                <a16:creationId xmlns:a16="http://schemas.microsoft.com/office/drawing/2014/main" id="{06A9E88C-F154-92F5-9196-D5376148514B}"/>
              </a:ext>
            </a:extLst>
          </p:cNvPr>
          <p:cNvSpPr txBox="1"/>
          <p:nvPr/>
        </p:nvSpPr>
        <p:spPr>
          <a:xfrm>
            <a:off x="7531279" y="2111735"/>
            <a:ext cx="2627651" cy="379656"/>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867" b="1" dirty="0">
                <a:solidFill>
                  <a:prstClr val="black"/>
                </a:solidFill>
                <a:latin typeface="DM Sans"/>
              </a:rPr>
              <a:t>Recommendation 2</a:t>
            </a:r>
          </a:p>
        </p:txBody>
      </p:sp>
      <p:sp>
        <p:nvSpPr>
          <p:cNvPr id="17" name="textruta 16">
            <a:extLst>
              <a:ext uri="{FF2B5EF4-FFF2-40B4-BE49-F238E27FC236}">
                <a16:creationId xmlns:a16="http://schemas.microsoft.com/office/drawing/2014/main" id="{192997E1-531E-55B4-005A-D33681AD6C2D}"/>
              </a:ext>
            </a:extLst>
          </p:cNvPr>
          <p:cNvSpPr txBox="1"/>
          <p:nvPr/>
        </p:nvSpPr>
        <p:spPr>
          <a:xfrm>
            <a:off x="7613591" y="3640710"/>
            <a:ext cx="2545339" cy="379656"/>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867" b="1" dirty="0">
                <a:solidFill>
                  <a:prstClr val="black"/>
                </a:solidFill>
                <a:latin typeface="DM Sans"/>
              </a:rPr>
              <a:t>Recommendation 3</a:t>
            </a:r>
          </a:p>
        </p:txBody>
      </p:sp>
      <p:sp>
        <p:nvSpPr>
          <p:cNvPr id="18" name="textruta 17">
            <a:extLst>
              <a:ext uri="{FF2B5EF4-FFF2-40B4-BE49-F238E27FC236}">
                <a16:creationId xmlns:a16="http://schemas.microsoft.com/office/drawing/2014/main" id="{8EA3B7E6-DDE9-27F4-4255-148FB6DFB01E}"/>
              </a:ext>
            </a:extLst>
          </p:cNvPr>
          <p:cNvSpPr txBox="1"/>
          <p:nvPr/>
        </p:nvSpPr>
        <p:spPr>
          <a:xfrm>
            <a:off x="9968804" y="2937007"/>
            <a:ext cx="288032" cy="297454"/>
          </a:xfrm>
          <a:prstGeom prst="rect">
            <a:avLst/>
          </a:prstGeom>
          <a:noFill/>
          <a:ln w="6350">
            <a:noFill/>
          </a:ln>
        </p:spPr>
        <p:txBody>
          <a:bodyPr wrap="square" rtlCol="0" anchor="ctr">
            <a:spAutoFit/>
          </a:bodyPr>
          <a:lstStyle/>
          <a:p>
            <a:pPr defTabSz="1219170" eaLnBrk="0" fontAlgn="base" hangingPunct="0">
              <a:spcBef>
                <a:spcPct val="0"/>
              </a:spcBef>
              <a:spcAft>
                <a:spcPct val="0"/>
              </a:spcAft>
            </a:pPr>
            <a:r>
              <a:rPr lang="en-US" sz="1333" b="1" dirty="0">
                <a:solidFill>
                  <a:prstClr val="black"/>
                </a:solidFill>
                <a:latin typeface="DM Sans"/>
              </a:rPr>
              <a:t>*</a:t>
            </a:r>
          </a:p>
        </p:txBody>
      </p:sp>
      <p:sp>
        <p:nvSpPr>
          <p:cNvPr id="20" name="textruta 19">
            <a:extLst>
              <a:ext uri="{FF2B5EF4-FFF2-40B4-BE49-F238E27FC236}">
                <a16:creationId xmlns:a16="http://schemas.microsoft.com/office/drawing/2014/main" id="{31A4429D-5724-0052-A6E8-83FD6E9A34DF}"/>
              </a:ext>
            </a:extLst>
          </p:cNvPr>
          <p:cNvSpPr txBox="1"/>
          <p:nvPr/>
        </p:nvSpPr>
        <p:spPr>
          <a:xfrm>
            <a:off x="11280576" y="1353751"/>
            <a:ext cx="144000" cy="297454"/>
          </a:xfrm>
          <a:prstGeom prst="rect">
            <a:avLst/>
          </a:prstGeom>
          <a:noFill/>
          <a:ln w="6350">
            <a:noFill/>
          </a:ln>
        </p:spPr>
        <p:txBody>
          <a:bodyPr wrap="square" rtlCol="0" anchor="ctr">
            <a:spAutoFit/>
          </a:bodyPr>
          <a:lstStyle/>
          <a:p>
            <a:pPr defTabSz="1219170" eaLnBrk="0" fontAlgn="base" hangingPunct="0">
              <a:spcBef>
                <a:spcPct val="0"/>
              </a:spcBef>
              <a:spcAft>
                <a:spcPct val="0"/>
              </a:spcAft>
            </a:pPr>
            <a:r>
              <a:rPr lang="en-US" sz="1333" b="1" dirty="0">
                <a:solidFill>
                  <a:prstClr val="black"/>
                </a:solidFill>
                <a:latin typeface="DM Sans"/>
              </a:rPr>
              <a:t>*</a:t>
            </a:r>
          </a:p>
        </p:txBody>
      </p:sp>
      <p:sp>
        <p:nvSpPr>
          <p:cNvPr id="21" name="textruta 20">
            <a:extLst>
              <a:ext uri="{FF2B5EF4-FFF2-40B4-BE49-F238E27FC236}">
                <a16:creationId xmlns:a16="http://schemas.microsoft.com/office/drawing/2014/main" id="{E4074B27-8BF3-3568-DD30-5087C755C260}"/>
              </a:ext>
            </a:extLst>
          </p:cNvPr>
          <p:cNvSpPr txBox="1"/>
          <p:nvPr/>
        </p:nvSpPr>
        <p:spPr>
          <a:xfrm>
            <a:off x="9984476" y="4469965"/>
            <a:ext cx="432000" cy="297454"/>
          </a:xfrm>
          <a:prstGeom prst="rect">
            <a:avLst/>
          </a:prstGeom>
          <a:noFill/>
          <a:ln w="6350">
            <a:noFill/>
          </a:ln>
        </p:spPr>
        <p:txBody>
          <a:bodyPr wrap="square" rtlCol="0" anchor="ctr">
            <a:spAutoFit/>
          </a:bodyPr>
          <a:lstStyle/>
          <a:p>
            <a:pPr defTabSz="1219170" eaLnBrk="0" fontAlgn="base" hangingPunct="0">
              <a:spcBef>
                <a:spcPct val="0"/>
              </a:spcBef>
              <a:spcAft>
                <a:spcPct val="0"/>
              </a:spcAft>
            </a:pPr>
            <a:r>
              <a:rPr lang="en-US" sz="1333" b="1" dirty="0">
                <a:solidFill>
                  <a:prstClr val="black"/>
                </a:solidFill>
                <a:latin typeface="DM Sans"/>
              </a:rPr>
              <a:t>**</a:t>
            </a:r>
          </a:p>
        </p:txBody>
      </p:sp>
      <p:sp>
        <p:nvSpPr>
          <p:cNvPr id="22" name="TextBox 15">
            <a:extLst>
              <a:ext uri="{FF2B5EF4-FFF2-40B4-BE49-F238E27FC236}">
                <a16:creationId xmlns:a16="http://schemas.microsoft.com/office/drawing/2014/main" id="{94C655EE-A1D7-8E3A-B8E0-487A68BF8C1A}"/>
              </a:ext>
            </a:extLst>
          </p:cNvPr>
          <p:cNvSpPr txBox="1"/>
          <p:nvPr/>
        </p:nvSpPr>
        <p:spPr>
          <a:xfrm>
            <a:off x="10272508" y="6219529"/>
            <a:ext cx="1451038" cy="235898"/>
          </a:xfrm>
          <a:prstGeom prst="rect">
            <a:avLst/>
          </a:prstGeom>
          <a:noFill/>
          <a:ln w="6350">
            <a:noFill/>
          </a:ln>
        </p:spPr>
        <p:txBody>
          <a:bodyPr wrap="none" rtlCol="0" anchor="ctr">
            <a:spAutoFit/>
          </a:bodyPr>
          <a:lstStyle/>
          <a:p>
            <a:pPr defTabSz="1219170" eaLnBrk="0" fontAlgn="base" hangingPunct="0">
              <a:spcBef>
                <a:spcPct val="0"/>
              </a:spcBef>
              <a:spcAft>
                <a:spcPct val="0"/>
              </a:spcAft>
            </a:pPr>
            <a:r>
              <a:rPr lang="en-GB" sz="933" dirty="0">
                <a:solidFill>
                  <a:prstClr val="black"/>
                </a:solidFill>
                <a:latin typeface="DM Sans"/>
              </a:rPr>
              <a:t>Note * p&lt;.05, ** p&lt;.001</a:t>
            </a:r>
          </a:p>
        </p:txBody>
      </p:sp>
      <p:sp>
        <p:nvSpPr>
          <p:cNvPr id="8" name="Rektangel 7">
            <a:extLst>
              <a:ext uri="{FF2B5EF4-FFF2-40B4-BE49-F238E27FC236}">
                <a16:creationId xmlns:a16="http://schemas.microsoft.com/office/drawing/2014/main" id="{B8532F5E-CC12-39DB-3528-F5BFF7A2C069}"/>
              </a:ext>
            </a:extLst>
          </p:cNvPr>
          <p:cNvSpPr/>
          <p:nvPr/>
        </p:nvSpPr>
        <p:spPr bwMode="auto">
          <a:xfrm flipH="1">
            <a:off x="12630677" y="0"/>
            <a:ext cx="3354421" cy="6858000"/>
          </a:xfrm>
          <a:prstGeom prst="rect">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9" name="Rektangel 8">
            <a:extLst>
              <a:ext uri="{FF2B5EF4-FFF2-40B4-BE49-F238E27FC236}">
                <a16:creationId xmlns:a16="http://schemas.microsoft.com/office/drawing/2014/main" id="{5D3DC43B-7B99-2280-79DB-2E8674DBBE86}"/>
              </a:ext>
            </a:extLst>
          </p:cNvPr>
          <p:cNvSpPr/>
          <p:nvPr/>
        </p:nvSpPr>
        <p:spPr bwMode="auto">
          <a:xfrm>
            <a:off x="20840147" y="3289162"/>
            <a:ext cx="8736971" cy="799940"/>
          </a:xfrm>
          <a:prstGeom prst="rect">
            <a:avLst/>
          </a:prstGeom>
          <a:ln>
            <a:headEnd type="none" w="med" len="med"/>
            <a:tailEnd type="none" w="med" len="med"/>
          </a:ln>
        </p:spPr>
        <p:style>
          <a:lnRef idx="2">
            <a:schemeClr val="accent6">
              <a:shade val="15000"/>
            </a:schemeClr>
          </a:lnRef>
          <a:fillRef idx="1">
            <a:schemeClr val="accent6"/>
          </a:fillRef>
          <a:effectRef idx="0">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Implementation Teams</a:t>
            </a:r>
          </a:p>
        </p:txBody>
      </p:sp>
      <p:sp>
        <p:nvSpPr>
          <p:cNvPr id="10" name="Rektangel 9">
            <a:extLst>
              <a:ext uri="{FF2B5EF4-FFF2-40B4-BE49-F238E27FC236}">
                <a16:creationId xmlns:a16="http://schemas.microsoft.com/office/drawing/2014/main" id="{2EC9AD89-1997-D7C2-19B5-A7D549F435CE}"/>
              </a:ext>
            </a:extLst>
          </p:cNvPr>
          <p:cNvSpPr/>
          <p:nvPr/>
        </p:nvSpPr>
        <p:spPr bwMode="auto">
          <a:xfrm>
            <a:off x="18535889" y="1988841"/>
            <a:ext cx="2304257" cy="3930836"/>
          </a:xfrm>
          <a:prstGeom prst="rect">
            <a:avLst/>
          </a:prstGeom>
          <a:solidFill>
            <a:schemeClr val="bg2">
              <a:lumMod val="9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11" name="Rektangel 10">
            <a:extLst>
              <a:ext uri="{FF2B5EF4-FFF2-40B4-BE49-F238E27FC236}">
                <a16:creationId xmlns:a16="http://schemas.microsoft.com/office/drawing/2014/main" id="{3B8B07D7-8EE0-BDCE-87D0-F78C9E7F1493}"/>
              </a:ext>
            </a:extLst>
          </p:cNvPr>
          <p:cNvSpPr/>
          <p:nvPr/>
        </p:nvSpPr>
        <p:spPr bwMode="auto">
          <a:xfrm>
            <a:off x="21128177" y="5165897"/>
            <a:ext cx="8448933" cy="616696"/>
          </a:xfrm>
          <a:prstGeom prst="rect">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Internal Facilitator</a:t>
            </a:r>
          </a:p>
        </p:txBody>
      </p:sp>
      <p:grpSp>
        <p:nvGrpSpPr>
          <p:cNvPr id="12" name="Grupp 11">
            <a:extLst>
              <a:ext uri="{FF2B5EF4-FFF2-40B4-BE49-F238E27FC236}">
                <a16:creationId xmlns:a16="http://schemas.microsoft.com/office/drawing/2014/main" id="{85DAAB4A-9858-F1C6-2D85-69A78FEAA0B4}"/>
              </a:ext>
            </a:extLst>
          </p:cNvPr>
          <p:cNvGrpSpPr/>
          <p:nvPr/>
        </p:nvGrpSpPr>
        <p:grpSpPr>
          <a:xfrm>
            <a:off x="23548893" y="4293096"/>
            <a:ext cx="5548169" cy="590709"/>
            <a:chOff x="4371925" y="852243"/>
            <a:chExt cx="4161127" cy="443032"/>
          </a:xfrm>
        </p:grpSpPr>
        <p:cxnSp>
          <p:nvCxnSpPr>
            <p:cNvPr id="13" name="Rak koppling 12">
              <a:extLst>
                <a:ext uri="{FF2B5EF4-FFF2-40B4-BE49-F238E27FC236}">
                  <a16:creationId xmlns:a16="http://schemas.microsoft.com/office/drawing/2014/main" id="{F083144F-7505-2C75-3B75-E98B11907342}"/>
                </a:ext>
              </a:extLst>
            </p:cNvPr>
            <p:cNvCxnSpPr>
              <a:stCxn id="128" idx="3"/>
              <a:endCxn id="126" idx="1"/>
            </p:cNvCxnSpPr>
            <p:nvPr/>
          </p:nvCxnSpPr>
          <p:spPr bwMode="auto">
            <a:xfrm flipV="1">
              <a:off x="7478128" y="1183793"/>
              <a:ext cx="106247" cy="210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9" name="Rak koppling 18">
              <a:extLst>
                <a:ext uri="{FF2B5EF4-FFF2-40B4-BE49-F238E27FC236}">
                  <a16:creationId xmlns:a16="http://schemas.microsoft.com/office/drawing/2014/main" id="{3E19D1E3-8C74-2144-1493-CAD4D2B8402D}"/>
                </a:ext>
              </a:extLst>
            </p:cNvPr>
            <p:cNvCxnSpPr>
              <a:stCxn id="133" idx="3"/>
              <a:endCxn id="131" idx="1"/>
            </p:cNvCxnSpPr>
            <p:nvPr/>
          </p:nvCxnSpPr>
          <p:spPr bwMode="auto">
            <a:xfrm>
              <a:off x="6395268" y="1185893"/>
              <a:ext cx="134183" cy="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15" name="Rak koppling 114">
              <a:extLst>
                <a:ext uri="{FF2B5EF4-FFF2-40B4-BE49-F238E27FC236}">
                  <a16:creationId xmlns:a16="http://schemas.microsoft.com/office/drawing/2014/main" id="{EB3E9057-9C19-2A64-71AF-10EB2A61BBA9}"/>
                </a:ext>
              </a:extLst>
            </p:cNvPr>
            <p:cNvCxnSpPr>
              <a:stCxn id="138" idx="3"/>
              <a:endCxn id="136" idx="1"/>
            </p:cNvCxnSpPr>
            <p:nvPr/>
          </p:nvCxnSpPr>
          <p:spPr bwMode="auto">
            <a:xfrm>
              <a:off x="5320602" y="1183793"/>
              <a:ext cx="125989" cy="210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grpSp>
          <p:nvGrpSpPr>
            <p:cNvPr id="116" name="Grupp 115">
              <a:extLst>
                <a:ext uri="{FF2B5EF4-FFF2-40B4-BE49-F238E27FC236}">
                  <a16:creationId xmlns:a16="http://schemas.microsoft.com/office/drawing/2014/main" id="{50C1F135-630F-544D-C9B6-B5BA42530858}"/>
                </a:ext>
              </a:extLst>
            </p:cNvPr>
            <p:cNvGrpSpPr/>
            <p:nvPr/>
          </p:nvGrpSpPr>
          <p:grpSpPr>
            <a:xfrm>
              <a:off x="4371925" y="852243"/>
              <a:ext cx="4161127" cy="443032"/>
              <a:chOff x="4045462" y="1242367"/>
              <a:chExt cx="4161127" cy="443032"/>
            </a:xfrm>
          </p:grpSpPr>
          <p:grpSp>
            <p:nvGrpSpPr>
              <p:cNvPr id="118" name="Grupp 117">
                <a:extLst>
                  <a:ext uri="{FF2B5EF4-FFF2-40B4-BE49-F238E27FC236}">
                    <a16:creationId xmlns:a16="http://schemas.microsoft.com/office/drawing/2014/main" id="{B05EB951-7B20-2916-F776-8E1118485D4B}"/>
                  </a:ext>
                </a:extLst>
              </p:cNvPr>
              <p:cNvGrpSpPr/>
              <p:nvPr/>
            </p:nvGrpSpPr>
            <p:grpSpPr>
              <a:xfrm>
                <a:off x="4045462" y="1242367"/>
                <a:ext cx="948677" cy="440932"/>
                <a:chOff x="3336324" y="1224276"/>
                <a:chExt cx="948677" cy="440932"/>
              </a:xfrm>
            </p:grpSpPr>
            <p:sp>
              <p:nvSpPr>
                <p:cNvPr id="137" name="Rektangel 136">
                  <a:extLst>
                    <a:ext uri="{FF2B5EF4-FFF2-40B4-BE49-F238E27FC236}">
                      <a16:creationId xmlns:a16="http://schemas.microsoft.com/office/drawing/2014/main" id="{778C5B19-262D-60FC-D413-FDF7E6FC1906}"/>
                    </a:ext>
                  </a:extLst>
                </p:cNvPr>
                <p:cNvSpPr/>
                <p:nvPr/>
              </p:nvSpPr>
              <p:spPr bwMode="auto">
                <a:xfrm>
                  <a:off x="3336324" y="1224276"/>
                  <a:ext cx="948677" cy="231911"/>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white"/>
                      </a:solidFill>
                      <a:latin typeface="DM Sans"/>
                    </a:rPr>
                    <a:t>Cycles</a:t>
                  </a:r>
                </a:p>
              </p:txBody>
            </p:sp>
            <p:sp>
              <p:nvSpPr>
                <p:cNvPr id="138" name="Rektangel 137">
                  <a:extLst>
                    <a:ext uri="{FF2B5EF4-FFF2-40B4-BE49-F238E27FC236}">
                      <a16:creationId xmlns:a16="http://schemas.microsoft.com/office/drawing/2014/main" id="{E989868A-DAA5-74AD-A1E9-BF64EA51A698}"/>
                    </a:ext>
                  </a:extLst>
                </p:cNvPr>
                <p:cNvSpPr/>
                <p:nvPr/>
              </p:nvSpPr>
              <p:spPr bwMode="auto">
                <a:xfrm>
                  <a:off x="4049679" y="1446443"/>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A</a:t>
                  </a:r>
                </a:p>
              </p:txBody>
            </p:sp>
            <p:sp>
              <p:nvSpPr>
                <p:cNvPr id="139" name="Rektangel 138">
                  <a:extLst>
                    <a:ext uri="{FF2B5EF4-FFF2-40B4-BE49-F238E27FC236}">
                      <a16:creationId xmlns:a16="http://schemas.microsoft.com/office/drawing/2014/main" id="{32ADF833-E252-8487-0AF8-07F4AFD94314}"/>
                    </a:ext>
                  </a:extLst>
                </p:cNvPr>
                <p:cNvSpPr/>
                <p:nvPr/>
              </p:nvSpPr>
              <p:spPr bwMode="auto">
                <a:xfrm>
                  <a:off x="3814621" y="1446443"/>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S</a:t>
                  </a:r>
                </a:p>
              </p:txBody>
            </p:sp>
            <p:sp>
              <p:nvSpPr>
                <p:cNvPr id="140" name="Rektangel 139">
                  <a:extLst>
                    <a:ext uri="{FF2B5EF4-FFF2-40B4-BE49-F238E27FC236}">
                      <a16:creationId xmlns:a16="http://schemas.microsoft.com/office/drawing/2014/main" id="{3DF75404-8D93-3564-F0FD-E77577C9228A}"/>
                    </a:ext>
                  </a:extLst>
                </p:cNvPr>
                <p:cNvSpPr/>
                <p:nvPr/>
              </p:nvSpPr>
              <p:spPr bwMode="auto">
                <a:xfrm>
                  <a:off x="3571382" y="1446443"/>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D</a:t>
                  </a:r>
                </a:p>
              </p:txBody>
            </p:sp>
            <p:sp>
              <p:nvSpPr>
                <p:cNvPr id="141" name="Rektangel 140">
                  <a:extLst>
                    <a:ext uri="{FF2B5EF4-FFF2-40B4-BE49-F238E27FC236}">
                      <a16:creationId xmlns:a16="http://schemas.microsoft.com/office/drawing/2014/main" id="{A3D78331-FA0F-01F6-E67C-6FA6F572FAA5}"/>
                    </a:ext>
                  </a:extLst>
                </p:cNvPr>
                <p:cNvSpPr/>
                <p:nvPr/>
              </p:nvSpPr>
              <p:spPr bwMode="auto">
                <a:xfrm>
                  <a:off x="3336324" y="1446443"/>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P</a:t>
                  </a:r>
                </a:p>
              </p:txBody>
            </p:sp>
          </p:grpSp>
          <p:grpSp>
            <p:nvGrpSpPr>
              <p:cNvPr id="119" name="Grupp 118">
                <a:extLst>
                  <a:ext uri="{FF2B5EF4-FFF2-40B4-BE49-F238E27FC236}">
                    <a16:creationId xmlns:a16="http://schemas.microsoft.com/office/drawing/2014/main" id="{37E0E9C0-81B7-27B6-0936-6C1F0CAD607D}"/>
                  </a:ext>
                </a:extLst>
              </p:cNvPr>
              <p:cNvGrpSpPr/>
              <p:nvPr/>
            </p:nvGrpSpPr>
            <p:grpSpPr>
              <a:xfrm>
                <a:off x="5120128" y="1244467"/>
                <a:ext cx="948677" cy="440932"/>
                <a:chOff x="3335087" y="1229473"/>
                <a:chExt cx="948677" cy="440932"/>
              </a:xfrm>
            </p:grpSpPr>
            <p:sp>
              <p:nvSpPr>
                <p:cNvPr id="132" name="Rektangel 131">
                  <a:extLst>
                    <a:ext uri="{FF2B5EF4-FFF2-40B4-BE49-F238E27FC236}">
                      <a16:creationId xmlns:a16="http://schemas.microsoft.com/office/drawing/2014/main" id="{B5CBF90B-99AD-C948-EDDA-2E727B999748}"/>
                    </a:ext>
                  </a:extLst>
                </p:cNvPr>
                <p:cNvSpPr/>
                <p:nvPr/>
              </p:nvSpPr>
              <p:spPr bwMode="auto">
                <a:xfrm>
                  <a:off x="3335087" y="1229473"/>
                  <a:ext cx="948677" cy="231911"/>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white"/>
                      </a:solidFill>
                      <a:latin typeface="DM Sans"/>
                    </a:rPr>
                    <a:t>Cycles</a:t>
                  </a:r>
                </a:p>
              </p:txBody>
            </p:sp>
            <p:sp>
              <p:nvSpPr>
                <p:cNvPr id="133" name="Rektangel 132">
                  <a:extLst>
                    <a:ext uri="{FF2B5EF4-FFF2-40B4-BE49-F238E27FC236}">
                      <a16:creationId xmlns:a16="http://schemas.microsoft.com/office/drawing/2014/main" id="{6887C682-3BFD-98D3-1A8F-762FFE30068A}"/>
                    </a:ext>
                  </a:extLst>
                </p:cNvPr>
                <p:cNvSpPr/>
                <p:nvPr/>
              </p:nvSpPr>
              <p:spPr bwMode="auto">
                <a:xfrm>
                  <a:off x="4048442"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A</a:t>
                  </a:r>
                </a:p>
              </p:txBody>
            </p:sp>
            <p:sp>
              <p:nvSpPr>
                <p:cNvPr id="134" name="Rektangel 133">
                  <a:extLst>
                    <a:ext uri="{FF2B5EF4-FFF2-40B4-BE49-F238E27FC236}">
                      <a16:creationId xmlns:a16="http://schemas.microsoft.com/office/drawing/2014/main" id="{04EFC75A-2160-6059-3CC4-85940D2E6C0D}"/>
                    </a:ext>
                  </a:extLst>
                </p:cNvPr>
                <p:cNvSpPr/>
                <p:nvPr/>
              </p:nvSpPr>
              <p:spPr bwMode="auto">
                <a:xfrm>
                  <a:off x="3813384"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S</a:t>
                  </a:r>
                </a:p>
              </p:txBody>
            </p:sp>
            <p:sp>
              <p:nvSpPr>
                <p:cNvPr id="135" name="Rektangel 134">
                  <a:extLst>
                    <a:ext uri="{FF2B5EF4-FFF2-40B4-BE49-F238E27FC236}">
                      <a16:creationId xmlns:a16="http://schemas.microsoft.com/office/drawing/2014/main" id="{02ED064C-B73D-135E-ECBF-25612C469AA4}"/>
                    </a:ext>
                  </a:extLst>
                </p:cNvPr>
                <p:cNvSpPr/>
                <p:nvPr/>
              </p:nvSpPr>
              <p:spPr bwMode="auto">
                <a:xfrm>
                  <a:off x="3570145"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D</a:t>
                  </a:r>
                </a:p>
              </p:txBody>
            </p:sp>
            <p:sp>
              <p:nvSpPr>
                <p:cNvPr id="136" name="Rektangel 135">
                  <a:extLst>
                    <a:ext uri="{FF2B5EF4-FFF2-40B4-BE49-F238E27FC236}">
                      <a16:creationId xmlns:a16="http://schemas.microsoft.com/office/drawing/2014/main" id="{28BC50D3-8560-2AC0-6759-09C74D82A0E1}"/>
                    </a:ext>
                  </a:extLst>
                </p:cNvPr>
                <p:cNvSpPr/>
                <p:nvPr/>
              </p:nvSpPr>
              <p:spPr bwMode="auto">
                <a:xfrm>
                  <a:off x="3335087"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P</a:t>
                  </a:r>
                </a:p>
              </p:txBody>
            </p:sp>
          </p:grpSp>
          <p:grpSp>
            <p:nvGrpSpPr>
              <p:cNvPr id="120" name="Grupp 119">
                <a:extLst>
                  <a:ext uri="{FF2B5EF4-FFF2-40B4-BE49-F238E27FC236}">
                    <a16:creationId xmlns:a16="http://schemas.microsoft.com/office/drawing/2014/main" id="{52FE6CE6-D2FA-1F38-2202-B67B8003197A}"/>
                  </a:ext>
                </a:extLst>
              </p:cNvPr>
              <p:cNvGrpSpPr/>
              <p:nvPr/>
            </p:nvGrpSpPr>
            <p:grpSpPr>
              <a:xfrm>
                <a:off x="6202988" y="1244467"/>
                <a:ext cx="948677" cy="440932"/>
                <a:chOff x="3335087" y="1229473"/>
                <a:chExt cx="948677" cy="440932"/>
              </a:xfrm>
            </p:grpSpPr>
            <p:sp>
              <p:nvSpPr>
                <p:cNvPr id="127" name="Rektangel 126">
                  <a:extLst>
                    <a:ext uri="{FF2B5EF4-FFF2-40B4-BE49-F238E27FC236}">
                      <a16:creationId xmlns:a16="http://schemas.microsoft.com/office/drawing/2014/main" id="{AE4FD7EC-C1A8-C485-52A6-910856A804B7}"/>
                    </a:ext>
                  </a:extLst>
                </p:cNvPr>
                <p:cNvSpPr/>
                <p:nvPr/>
              </p:nvSpPr>
              <p:spPr bwMode="auto">
                <a:xfrm>
                  <a:off x="3335087" y="1229473"/>
                  <a:ext cx="948677" cy="231911"/>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white"/>
                      </a:solidFill>
                      <a:latin typeface="DM Sans"/>
                    </a:rPr>
                    <a:t>Cycles</a:t>
                  </a:r>
                </a:p>
              </p:txBody>
            </p:sp>
            <p:sp>
              <p:nvSpPr>
                <p:cNvPr id="128" name="Rektangel 127">
                  <a:extLst>
                    <a:ext uri="{FF2B5EF4-FFF2-40B4-BE49-F238E27FC236}">
                      <a16:creationId xmlns:a16="http://schemas.microsoft.com/office/drawing/2014/main" id="{2871BFE6-FEAE-91EE-E208-686D3B996049}"/>
                    </a:ext>
                  </a:extLst>
                </p:cNvPr>
                <p:cNvSpPr/>
                <p:nvPr/>
              </p:nvSpPr>
              <p:spPr bwMode="auto">
                <a:xfrm>
                  <a:off x="4048442"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A</a:t>
                  </a:r>
                </a:p>
              </p:txBody>
            </p:sp>
            <p:sp>
              <p:nvSpPr>
                <p:cNvPr id="129" name="Rektangel 128">
                  <a:extLst>
                    <a:ext uri="{FF2B5EF4-FFF2-40B4-BE49-F238E27FC236}">
                      <a16:creationId xmlns:a16="http://schemas.microsoft.com/office/drawing/2014/main" id="{815F0F91-6D17-1C90-07D6-90FFDAF08739}"/>
                    </a:ext>
                  </a:extLst>
                </p:cNvPr>
                <p:cNvSpPr/>
                <p:nvPr/>
              </p:nvSpPr>
              <p:spPr bwMode="auto">
                <a:xfrm>
                  <a:off x="3813384"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S</a:t>
                  </a:r>
                </a:p>
              </p:txBody>
            </p:sp>
            <p:sp>
              <p:nvSpPr>
                <p:cNvPr id="130" name="Rektangel 129">
                  <a:extLst>
                    <a:ext uri="{FF2B5EF4-FFF2-40B4-BE49-F238E27FC236}">
                      <a16:creationId xmlns:a16="http://schemas.microsoft.com/office/drawing/2014/main" id="{116DB4FA-DE99-3DFC-76F5-C4A5BEF327ED}"/>
                    </a:ext>
                  </a:extLst>
                </p:cNvPr>
                <p:cNvSpPr/>
                <p:nvPr/>
              </p:nvSpPr>
              <p:spPr bwMode="auto">
                <a:xfrm>
                  <a:off x="3570145"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D</a:t>
                  </a:r>
                </a:p>
              </p:txBody>
            </p:sp>
            <p:sp>
              <p:nvSpPr>
                <p:cNvPr id="131" name="Rektangel 130">
                  <a:extLst>
                    <a:ext uri="{FF2B5EF4-FFF2-40B4-BE49-F238E27FC236}">
                      <a16:creationId xmlns:a16="http://schemas.microsoft.com/office/drawing/2014/main" id="{BBD4078A-7FA2-513D-BD74-A1A6F79A835F}"/>
                    </a:ext>
                  </a:extLst>
                </p:cNvPr>
                <p:cNvSpPr/>
                <p:nvPr/>
              </p:nvSpPr>
              <p:spPr bwMode="auto">
                <a:xfrm>
                  <a:off x="3335087"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P</a:t>
                  </a:r>
                </a:p>
              </p:txBody>
            </p:sp>
          </p:grpSp>
          <p:grpSp>
            <p:nvGrpSpPr>
              <p:cNvPr id="121" name="Grupp 120">
                <a:extLst>
                  <a:ext uri="{FF2B5EF4-FFF2-40B4-BE49-F238E27FC236}">
                    <a16:creationId xmlns:a16="http://schemas.microsoft.com/office/drawing/2014/main" id="{20E3BDE4-BCE1-4C83-3D2A-EFF4AD00CAF2}"/>
                  </a:ext>
                </a:extLst>
              </p:cNvPr>
              <p:cNvGrpSpPr/>
              <p:nvPr/>
            </p:nvGrpSpPr>
            <p:grpSpPr>
              <a:xfrm>
                <a:off x="7257912" y="1242367"/>
                <a:ext cx="948677" cy="440932"/>
                <a:chOff x="3335087" y="1229473"/>
                <a:chExt cx="948677" cy="440932"/>
              </a:xfrm>
            </p:grpSpPr>
            <p:sp>
              <p:nvSpPr>
                <p:cNvPr id="122" name="Rektangel 121">
                  <a:extLst>
                    <a:ext uri="{FF2B5EF4-FFF2-40B4-BE49-F238E27FC236}">
                      <a16:creationId xmlns:a16="http://schemas.microsoft.com/office/drawing/2014/main" id="{85935875-89C0-C621-8EA4-8C6044694C69}"/>
                    </a:ext>
                  </a:extLst>
                </p:cNvPr>
                <p:cNvSpPr/>
                <p:nvPr/>
              </p:nvSpPr>
              <p:spPr bwMode="auto">
                <a:xfrm>
                  <a:off x="3335087" y="1229473"/>
                  <a:ext cx="948677" cy="231911"/>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white"/>
                      </a:solidFill>
                      <a:latin typeface="DM Sans"/>
                    </a:rPr>
                    <a:t>Cycles</a:t>
                  </a:r>
                </a:p>
              </p:txBody>
            </p:sp>
            <p:sp>
              <p:nvSpPr>
                <p:cNvPr id="123" name="Rektangel 122">
                  <a:extLst>
                    <a:ext uri="{FF2B5EF4-FFF2-40B4-BE49-F238E27FC236}">
                      <a16:creationId xmlns:a16="http://schemas.microsoft.com/office/drawing/2014/main" id="{60898314-4432-E83F-3E14-34EBC00AF397}"/>
                    </a:ext>
                  </a:extLst>
                </p:cNvPr>
                <p:cNvSpPr/>
                <p:nvPr/>
              </p:nvSpPr>
              <p:spPr bwMode="auto">
                <a:xfrm>
                  <a:off x="4048442"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A</a:t>
                  </a:r>
                </a:p>
              </p:txBody>
            </p:sp>
            <p:sp>
              <p:nvSpPr>
                <p:cNvPr id="124" name="Rektangel 123">
                  <a:extLst>
                    <a:ext uri="{FF2B5EF4-FFF2-40B4-BE49-F238E27FC236}">
                      <a16:creationId xmlns:a16="http://schemas.microsoft.com/office/drawing/2014/main" id="{7199C199-FE3C-0737-764D-B69E6EEB6563}"/>
                    </a:ext>
                  </a:extLst>
                </p:cNvPr>
                <p:cNvSpPr/>
                <p:nvPr/>
              </p:nvSpPr>
              <p:spPr bwMode="auto">
                <a:xfrm>
                  <a:off x="3813384"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S</a:t>
                  </a:r>
                </a:p>
              </p:txBody>
            </p:sp>
            <p:sp>
              <p:nvSpPr>
                <p:cNvPr id="125" name="Rektangel 124">
                  <a:extLst>
                    <a:ext uri="{FF2B5EF4-FFF2-40B4-BE49-F238E27FC236}">
                      <a16:creationId xmlns:a16="http://schemas.microsoft.com/office/drawing/2014/main" id="{68080DDE-26AE-82AA-15A1-A63A0CF8223A}"/>
                    </a:ext>
                  </a:extLst>
                </p:cNvPr>
                <p:cNvSpPr/>
                <p:nvPr/>
              </p:nvSpPr>
              <p:spPr bwMode="auto">
                <a:xfrm>
                  <a:off x="3570145"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D</a:t>
                  </a:r>
                </a:p>
              </p:txBody>
            </p:sp>
            <p:sp>
              <p:nvSpPr>
                <p:cNvPr id="126" name="Rektangel 125">
                  <a:extLst>
                    <a:ext uri="{FF2B5EF4-FFF2-40B4-BE49-F238E27FC236}">
                      <a16:creationId xmlns:a16="http://schemas.microsoft.com/office/drawing/2014/main" id="{5BFCE246-440D-3DD7-712C-87D1AD3A6E22}"/>
                    </a:ext>
                  </a:extLst>
                </p:cNvPr>
                <p:cNvSpPr/>
                <p:nvPr/>
              </p:nvSpPr>
              <p:spPr bwMode="auto">
                <a:xfrm>
                  <a:off x="3335087" y="1451640"/>
                  <a:ext cx="235322" cy="218765"/>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333" dirty="0">
                      <a:solidFill>
                        <a:prstClr val="white"/>
                      </a:solidFill>
                      <a:latin typeface="DM Sans"/>
                    </a:rPr>
                    <a:t>P</a:t>
                  </a:r>
                </a:p>
              </p:txBody>
            </p:sp>
          </p:grpSp>
        </p:grpSp>
      </p:grpSp>
      <p:grpSp>
        <p:nvGrpSpPr>
          <p:cNvPr id="142" name="Grupp 141">
            <a:extLst>
              <a:ext uri="{FF2B5EF4-FFF2-40B4-BE49-F238E27FC236}">
                <a16:creationId xmlns:a16="http://schemas.microsoft.com/office/drawing/2014/main" id="{1464D6CB-E5B6-25EC-27DC-16EC61AE2CE6}"/>
              </a:ext>
            </a:extLst>
          </p:cNvPr>
          <p:cNvGrpSpPr/>
          <p:nvPr/>
        </p:nvGrpSpPr>
        <p:grpSpPr>
          <a:xfrm>
            <a:off x="22568337" y="2249663"/>
            <a:ext cx="6977192" cy="838023"/>
            <a:chOff x="3347864" y="1687247"/>
            <a:chExt cx="5232894" cy="628517"/>
          </a:xfrm>
        </p:grpSpPr>
        <p:sp>
          <p:nvSpPr>
            <p:cNvPr id="143" name="Rektangel 142">
              <a:extLst>
                <a:ext uri="{FF2B5EF4-FFF2-40B4-BE49-F238E27FC236}">
                  <a16:creationId xmlns:a16="http://schemas.microsoft.com/office/drawing/2014/main" id="{60D7D006-08A5-9E8F-E04F-86021A9EA25A}"/>
                </a:ext>
              </a:extLst>
            </p:cNvPr>
            <p:cNvSpPr/>
            <p:nvPr/>
          </p:nvSpPr>
          <p:spPr bwMode="auto">
            <a:xfrm>
              <a:off x="3347864" y="1687247"/>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a:t>
              </a:r>
            </a:p>
            <a:p>
              <a:pPr algn="ctr" defTabSz="1219170" eaLnBrk="0" fontAlgn="base" hangingPunct="0">
                <a:spcBef>
                  <a:spcPct val="0"/>
                </a:spcBef>
                <a:spcAft>
                  <a:spcPct val="0"/>
                </a:spcAft>
              </a:pPr>
              <a:r>
                <a:rPr lang="en-US" sz="1467" dirty="0">
                  <a:solidFill>
                    <a:prstClr val="black"/>
                  </a:solidFill>
                  <a:latin typeface="DM Sans"/>
                </a:rPr>
                <a:t>1</a:t>
              </a:r>
            </a:p>
          </p:txBody>
        </p:sp>
        <p:sp>
          <p:nvSpPr>
            <p:cNvPr id="144" name="Rektangel 143">
              <a:extLst>
                <a:ext uri="{FF2B5EF4-FFF2-40B4-BE49-F238E27FC236}">
                  <a16:creationId xmlns:a16="http://schemas.microsoft.com/office/drawing/2014/main" id="{EF1A444F-F04E-C7B2-6C3C-920DB8605398}"/>
                </a:ext>
              </a:extLst>
            </p:cNvPr>
            <p:cNvSpPr/>
            <p:nvPr/>
          </p:nvSpPr>
          <p:spPr bwMode="auto">
            <a:xfrm>
              <a:off x="4427984" y="1687247"/>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2</a:t>
              </a:r>
            </a:p>
          </p:txBody>
        </p:sp>
        <p:sp>
          <p:nvSpPr>
            <p:cNvPr id="145" name="Rektangel 144">
              <a:extLst>
                <a:ext uri="{FF2B5EF4-FFF2-40B4-BE49-F238E27FC236}">
                  <a16:creationId xmlns:a16="http://schemas.microsoft.com/office/drawing/2014/main" id="{045D73B4-CA66-7E9A-D8B3-170E7D64C101}"/>
                </a:ext>
              </a:extLst>
            </p:cNvPr>
            <p:cNvSpPr/>
            <p:nvPr/>
          </p:nvSpPr>
          <p:spPr bwMode="auto">
            <a:xfrm>
              <a:off x="5508104" y="1687247"/>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3</a:t>
              </a:r>
            </a:p>
          </p:txBody>
        </p:sp>
        <p:sp>
          <p:nvSpPr>
            <p:cNvPr id="146" name="Rektangel 145">
              <a:extLst>
                <a:ext uri="{FF2B5EF4-FFF2-40B4-BE49-F238E27FC236}">
                  <a16:creationId xmlns:a16="http://schemas.microsoft.com/office/drawing/2014/main" id="{E73E8CF0-7219-112A-CE73-CFC8F47B6744}"/>
                </a:ext>
              </a:extLst>
            </p:cNvPr>
            <p:cNvSpPr/>
            <p:nvPr/>
          </p:nvSpPr>
          <p:spPr bwMode="auto">
            <a:xfrm>
              <a:off x="6564738" y="1688686"/>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4</a:t>
              </a:r>
            </a:p>
          </p:txBody>
        </p:sp>
        <p:sp>
          <p:nvSpPr>
            <p:cNvPr id="147" name="Rektangel 146">
              <a:extLst>
                <a:ext uri="{FF2B5EF4-FFF2-40B4-BE49-F238E27FC236}">
                  <a16:creationId xmlns:a16="http://schemas.microsoft.com/office/drawing/2014/main" id="{EC5B96C8-8868-672A-353B-50E325D58B49}"/>
                </a:ext>
              </a:extLst>
            </p:cNvPr>
            <p:cNvSpPr/>
            <p:nvPr/>
          </p:nvSpPr>
          <p:spPr bwMode="auto">
            <a:xfrm>
              <a:off x="7644858" y="1687699"/>
              <a:ext cx="935900" cy="627078"/>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467" dirty="0">
                  <a:solidFill>
                    <a:prstClr val="black"/>
                  </a:solidFill>
                  <a:latin typeface="DM Sans"/>
                </a:rPr>
                <a:t>Workshop 5</a:t>
              </a:r>
            </a:p>
          </p:txBody>
        </p:sp>
        <p:cxnSp>
          <p:nvCxnSpPr>
            <p:cNvPr id="148" name="Rak koppling 147">
              <a:extLst>
                <a:ext uri="{FF2B5EF4-FFF2-40B4-BE49-F238E27FC236}">
                  <a16:creationId xmlns:a16="http://schemas.microsoft.com/office/drawing/2014/main" id="{0FD31060-56CC-9668-E6DE-A05AC7EA5E60}"/>
                </a:ext>
              </a:extLst>
            </p:cNvPr>
            <p:cNvCxnSpPr>
              <a:stCxn id="143" idx="3"/>
              <a:endCxn id="144" idx="1"/>
            </p:cNvCxnSpPr>
            <p:nvPr/>
          </p:nvCxnSpPr>
          <p:spPr bwMode="auto">
            <a:xfrm>
              <a:off x="4283764" y="2000786"/>
              <a:ext cx="14422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49" name="Rak koppling 148">
              <a:extLst>
                <a:ext uri="{FF2B5EF4-FFF2-40B4-BE49-F238E27FC236}">
                  <a16:creationId xmlns:a16="http://schemas.microsoft.com/office/drawing/2014/main" id="{6698F281-1A85-0825-96AB-FC66DA5C39FD}"/>
                </a:ext>
              </a:extLst>
            </p:cNvPr>
            <p:cNvCxnSpPr>
              <a:stCxn id="144" idx="3"/>
              <a:endCxn id="145" idx="1"/>
            </p:cNvCxnSpPr>
            <p:nvPr/>
          </p:nvCxnSpPr>
          <p:spPr bwMode="auto">
            <a:xfrm>
              <a:off x="5363884" y="2000786"/>
              <a:ext cx="14422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50" name="Rak koppling 149">
              <a:extLst>
                <a:ext uri="{FF2B5EF4-FFF2-40B4-BE49-F238E27FC236}">
                  <a16:creationId xmlns:a16="http://schemas.microsoft.com/office/drawing/2014/main" id="{2217174C-EE77-8FE3-E164-12C00C97F28D}"/>
                </a:ext>
              </a:extLst>
            </p:cNvPr>
            <p:cNvCxnSpPr>
              <a:stCxn id="145" idx="3"/>
              <a:endCxn id="146" idx="1"/>
            </p:cNvCxnSpPr>
            <p:nvPr/>
          </p:nvCxnSpPr>
          <p:spPr bwMode="auto">
            <a:xfrm>
              <a:off x="6444004" y="2000786"/>
              <a:ext cx="120734" cy="1439"/>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51" name="Rak koppling 150">
              <a:extLst>
                <a:ext uri="{FF2B5EF4-FFF2-40B4-BE49-F238E27FC236}">
                  <a16:creationId xmlns:a16="http://schemas.microsoft.com/office/drawing/2014/main" id="{EB77D3CA-D6ED-6F8D-A4B3-6B06916941A5}"/>
                </a:ext>
              </a:extLst>
            </p:cNvPr>
            <p:cNvCxnSpPr>
              <a:stCxn id="146" idx="3"/>
              <a:endCxn id="147" idx="1"/>
            </p:cNvCxnSpPr>
            <p:nvPr/>
          </p:nvCxnSpPr>
          <p:spPr bwMode="auto">
            <a:xfrm flipV="1">
              <a:off x="7500638" y="2001238"/>
              <a:ext cx="144220" cy="987"/>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sp>
        <p:nvSpPr>
          <p:cNvPr id="152" name="Rektangel 151">
            <a:extLst>
              <a:ext uri="{FF2B5EF4-FFF2-40B4-BE49-F238E27FC236}">
                <a16:creationId xmlns:a16="http://schemas.microsoft.com/office/drawing/2014/main" id="{60178B01-601A-3DF7-97AA-7B5B6BA2F88A}"/>
              </a:ext>
            </a:extLst>
          </p:cNvPr>
          <p:cNvSpPr/>
          <p:nvPr/>
        </p:nvSpPr>
        <p:spPr bwMode="auto">
          <a:xfrm>
            <a:off x="21128177" y="2249663"/>
            <a:ext cx="1247867" cy="836104"/>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200" dirty="0">
                <a:solidFill>
                  <a:prstClr val="black"/>
                </a:solidFill>
                <a:latin typeface="DM Sans"/>
              </a:rPr>
              <a:t>Education Meeting</a:t>
            </a:r>
          </a:p>
        </p:txBody>
      </p:sp>
      <p:grpSp>
        <p:nvGrpSpPr>
          <p:cNvPr id="153" name="Grupp 152">
            <a:extLst>
              <a:ext uri="{FF2B5EF4-FFF2-40B4-BE49-F238E27FC236}">
                <a16:creationId xmlns:a16="http://schemas.microsoft.com/office/drawing/2014/main" id="{52BA16B3-92C8-5BAB-B4DA-18E6CF3BBF46}"/>
              </a:ext>
            </a:extLst>
          </p:cNvPr>
          <p:cNvGrpSpPr/>
          <p:nvPr/>
        </p:nvGrpSpPr>
        <p:grpSpPr>
          <a:xfrm>
            <a:off x="18479771" y="6022078"/>
            <a:ext cx="11097345" cy="256545"/>
            <a:chOff x="681039" y="4372530"/>
            <a:chExt cx="7847408" cy="193655"/>
          </a:xfrm>
        </p:grpSpPr>
        <p:cxnSp>
          <p:nvCxnSpPr>
            <p:cNvPr id="154" name="Rak pilkoppling 153">
              <a:extLst>
                <a:ext uri="{FF2B5EF4-FFF2-40B4-BE49-F238E27FC236}">
                  <a16:creationId xmlns:a16="http://schemas.microsoft.com/office/drawing/2014/main" id="{ABFE13D2-2E81-DDCD-3076-E13DC5D9010E}"/>
                </a:ext>
              </a:extLst>
            </p:cNvPr>
            <p:cNvCxnSpPr>
              <a:cxnSpLocks/>
              <a:stCxn id="155" idx="3"/>
            </p:cNvCxnSpPr>
            <p:nvPr/>
          </p:nvCxnSpPr>
          <p:spPr bwMode="auto">
            <a:xfrm>
              <a:off x="2350162" y="4469358"/>
              <a:ext cx="6178285" cy="10894"/>
            </a:xfrm>
            <a:prstGeom prst="straightConnector1">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sp>
          <p:nvSpPr>
            <p:cNvPr id="155" name="textruta 154">
              <a:extLst>
                <a:ext uri="{FF2B5EF4-FFF2-40B4-BE49-F238E27FC236}">
                  <a16:creationId xmlns:a16="http://schemas.microsoft.com/office/drawing/2014/main" id="{9517BF70-BB52-2479-940D-23320995B720}"/>
                </a:ext>
              </a:extLst>
            </p:cNvPr>
            <p:cNvSpPr txBox="1"/>
            <p:nvPr/>
          </p:nvSpPr>
          <p:spPr>
            <a:xfrm>
              <a:off x="681039" y="4372530"/>
              <a:ext cx="1669123" cy="19365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1219170" eaLnBrk="0" fontAlgn="base" hangingPunct="0">
                <a:spcBef>
                  <a:spcPct val="0"/>
                </a:spcBef>
                <a:spcAft>
                  <a:spcPct val="0"/>
                </a:spcAft>
              </a:pPr>
              <a:r>
                <a:rPr lang="en-US" sz="1067" dirty="0">
                  <a:solidFill>
                    <a:prstClr val="white"/>
                  </a:solidFill>
                  <a:latin typeface="DM Sans"/>
                </a:rPr>
                <a:t>Baseline</a:t>
              </a:r>
            </a:p>
          </p:txBody>
        </p:sp>
      </p:grpSp>
      <p:sp>
        <p:nvSpPr>
          <p:cNvPr id="156" name="textruta 155">
            <a:extLst>
              <a:ext uri="{FF2B5EF4-FFF2-40B4-BE49-F238E27FC236}">
                <a16:creationId xmlns:a16="http://schemas.microsoft.com/office/drawing/2014/main" id="{BFD28AB2-86DA-88DF-6298-08882BECA8DB}"/>
              </a:ext>
            </a:extLst>
          </p:cNvPr>
          <p:cNvSpPr txBox="1"/>
          <p:nvPr/>
        </p:nvSpPr>
        <p:spPr>
          <a:xfrm>
            <a:off x="28960812" y="6348279"/>
            <a:ext cx="1137855" cy="256545"/>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067" dirty="0">
                <a:solidFill>
                  <a:prstClr val="black"/>
                </a:solidFill>
                <a:latin typeface="DM Sans"/>
              </a:rPr>
              <a:t>9 months</a:t>
            </a:r>
          </a:p>
        </p:txBody>
      </p:sp>
      <p:grpSp>
        <p:nvGrpSpPr>
          <p:cNvPr id="157" name="Grupp 156">
            <a:extLst>
              <a:ext uri="{FF2B5EF4-FFF2-40B4-BE49-F238E27FC236}">
                <a16:creationId xmlns:a16="http://schemas.microsoft.com/office/drawing/2014/main" id="{2E0A470A-1B4E-8A7B-EA2A-48E0951D98A4}"/>
              </a:ext>
            </a:extLst>
          </p:cNvPr>
          <p:cNvGrpSpPr/>
          <p:nvPr/>
        </p:nvGrpSpPr>
        <p:grpSpPr>
          <a:xfrm>
            <a:off x="28713020" y="260649"/>
            <a:ext cx="969449" cy="1088081"/>
            <a:chOff x="6190062" y="1497122"/>
            <a:chExt cx="2561385" cy="2874822"/>
          </a:xfrm>
        </p:grpSpPr>
        <p:grpSp>
          <p:nvGrpSpPr>
            <p:cNvPr id="158" name="Grupp 157">
              <a:extLst>
                <a:ext uri="{FF2B5EF4-FFF2-40B4-BE49-F238E27FC236}">
                  <a16:creationId xmlns:a16="http://schemas.microsoft.com/office/drawing/2014/main" id="{059C2AC0-A340-CF2C-5655-F22AD830608F}"/>
                </a:ext>
              </a:extLst>
            </p:cNvPr>
            <p:cNvGrpSpPr/>
            <p:nvPr/>
          </p:nvGrpSpPr>
          <p:grpSpPr>
            <a:xfrm>
              <a:off x="6190062" y="1497122"/>
              <a:ext cx="2561385" cy="2874822"/>
              <a:chOff x="6104481" y="1497118"/>
              <a:chExt cx="2376045" cy="2287206"/>
            </a:xfrm>
          </p:grpSpPr>
          <p:sp>
            <p:nvSpPr>
              <p:cNvPr id="160" name="Frihandsfigur: Form 159">
                <a:extLst>
                  <a:ext uri="{FF2B5EF4-FFF2-40B4-BE49-F238E27FC236}">
                    <a16:creationId xmlns:a16="http://schemas.microsoft.com/office/drawing/2014/main" id="{330CF88C-D0BE-8CFC-B80C-30D1D45F5D15}"/>
                  </a:ext>
                </a:extLst>
              </p:cNvPr>
              <p:cNvSpPr/>
              <p:nvPr/>
            </p:nvSpPr>
            <p:spPr>
              <a:xfrm>
                <a:off x="6104481" y="1795503"/>
                <a:ext cx="2148686" cy="1552492"/>
              </a:xfrm>
              <a:custGeom>
                <a:avLst/>
                <a:gdLst>
                  <a:gd name="connsiteX0" fmla="*/ 0 w 2148686"/>
                  <a:gd name="connsiteY0" fmla="*/ 155249 h 1552492"/>
                  <a:gd name="connsiteX1" fmla="*/ 155249 w 2148686"/>
                  <a:gd name="connsiteY1" fmla="*/ 0 h 1552492"/>
                  <a:gd name="connsiteX2" fmla="*/ 1993437 w 2148686"/>
                  <a:gd name="connsiteY2" fmla="*/ 0 h 1552492"/>
                  <a:gd name="connsiteX3" fmla="*/ 2148686 w 2148686"/>
                  <a:gd name="connsiteY3" fmla="*/ 155249 h 1552492"/>
                  <a:gd name="connsiteX4" fmla="*/ 2148686 w 2148686"/>
                  <a:gd name="connsiteY4" fmla="*/ 1397243 h 1552492"/>
                  <a:gd name="connsiteX5" fmla="*/ 1993437 w 2148686"/>
                  <a:gd name="connsiteY5" fmla="*/ 1552492 h 1552492"/>
                  <a:gd name="connsiteX6" fmla="*/ 155249 w 2148686"/>
                  <a:gd name="connsiteY6" fmla="*/ 1552492 h 1552492"/>
                  <a:gd name="connsiteX7" fmla="*/ 0 w 2148686"/>
                  <a:gd name="connsiteY7" fmla="*/ 1397243 h 1552492"/>
                  <a:gd name="connsiteX8" fmla="*/ 0 w 2148686"/>
                  <a:gd name="connsiteY8" fmla="*/ 155249 h 155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686" h="1552492">
                    <a:moveTo>
                      <a:pt x="0" y="155249"/>
                    </a:moveTo>
                    <a:cubicBezTo>
                      <a:pt x="0" y="69507"/>
                      <a:pt x="69507" y="0"/>
                      <a:pt x="155249" y="0"/>
                    </a:cubicBezTo>
                    <a:lnTo>
                      <a:pt x="1993437" y="0"/>
                    </a:lnTo>
                    <a:cubicBezTo>
                      <a:pt x="2079179" y="0"/>
                      <a:pt x="2148686" y="69507"/>
                      <a:pt x="2148686" y="155249"/>
                    </a:cubicBezTo>
                    <a:lnTo>
                      <a:pt x="2148686" y="1397243"/>
                    </a:lnTo>
                    <a:cubicBezTo>
                      <a:pt x="2148686" y="1482985"/>
                      <a:pt x="2079179" y="1552492"/>
                      <a:pt x="1993437" y="1552492"/>
                    </a:cubicBezTo>
                    <a:lnTo>
                      <a:pt x="155249" y="1552492"/>
                    </a:lnTo>
                    <a:cubicBezTo>
                      <a:pt x="69507" y="1552492"/>
                      <a:pt x="0" y="1482985"/>
                      <a:pt x="0" y="1397243"/>
                    </a:cubicBezTo>
                    <a:lnTo>
                      <a:pt x="0" y="15524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2736" tIns="212736" rIns="212736" bIns="656305" numCol="1" spcCol="1270" anchor="t" anchorCtr="0">
                <a:noAutofit/>
              </a:bodyPr>
              <a:lstStyle/>
              <a:p>
                <a:pPr marL="76198" lvl="1" indent="-76198" defTabSz="592652" eaLnBrk="0" fontAlgn="base" hangingPunct="0">
                  <a:lnSpc>
                    <a:spcPct val="90000"/>
                  </a:lnSpc>
                  <a:spcBef>
                    <a:spcPct val="0"/>
                  </a:spcBef>
                  <a:spcAft>
                    <a:spcPct val="15000"/>
                  </a:spcAft>
                </a:pPr>
                <a:endParaRPr lang="en-US" sz="1333" dirty="0">
                  <a:solidFill>
                    <a:prstClr val="black">
                      <a:hueOff val="0"/>
                      <a:satOff val="0"/>
                      <a:lumOff val="0"/>
                      <a:alphaOff val="0"/>
                    </a:prstClr>
                  </a:solidFill>
                  <a:latin typeface="DM Sans"/>
                </a:endParaRPr>
              </a:p>
            </p:txBody>
          </p:sp>
          <p:sp>
            <p:nvSpPr>
              <p:cNvPr id="161" name="Frihandsfigur: Form 160">
                <a:extLst>
                  <a:ext uri="{FF2B5EF4-FFF2-40B4-BE49-F238E27FC236}">
                    <a16:creationId xmlns:a16="http://schemas.microsoft.com/office/drawing/2014/main" id="{117843F3-4E56-B5EB-1C17-7F2F5A7523EB}"/>
                  </a:ext>
                </a:extLst>
              </p:cNvPr>
              <p:cNvSpPr/>
              <p:nvPr/>
            </p:nvSpPr>
            <p:spPr>
              <a:xfrm>
                <a:off x="6807383" y="3118971"/>
                <a:ext cx="1673143" cy="665353"/>
              </a:xfrm>
              <a:custGeom>
                <a:avLst/>
                <a:gdLst>
                  <a:gd name="connsiteX0" fmla="*/ 0 w 1673143"/>
                  <a:gd name="connsiteY0" fmla="*/ 66535 h 665353"/>
                  <a:gd name="connsiteX1" fmla="*/ 66535 w 1673143"/>
                  <a:gd name="connsiteY1" fmla="*/ 0 h 665353"/>
                  <a:gd name="connsiteX2" fmla="*/ 1606608 w 1673143"/>
                  <a:gd name="connsiteY2" fmla="*/ 0 h 665353"/>
                  <a:gd name="connsiteX3" fmla="*/ 1673143 w 1673143"/>
                  <a:gd name="connsiteY3" fmla="*/ 66535 h 665353"/>
                  <a:gd name="connsiteX4" fmla="*/ 1673143 w 1673143"/>
                  <a:gd name="connsiteY4" fmla="*/ 598818 h 665353"/>
                  <a:gd name="connsiteX5" fmla="*/ 1606608 w 1673143"/>
                  <a:gd name="connsiteY5" fmla="*/ 665353 h 665353"/>
                  <a:gd name="connsiteX6" fmla="*/ 66535 w 1673143"/>
                  <a:gd name="connsiteY6" fmla="*/ 665353 h 665353"/>
                  <a:gd name="connsiteX7" fmla="*/ 0 w 1673143"/>
                  <a:gd name="connsiteY7" fmla="*/ 598818 h 665353"/>
                  <a:gd name="connsiteX8" fmla="*/ 0 w 1673143"/>
                  <a:gd name="connsiteY8" fmla="*/ 66535 h 66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3143" h="665353">
                    <a:moveTo>
                      <a:pt x="0" y="66535"/>
                    </a:moveTo>
                    <a:cubicBezTo>
                      <a:pt x="0" y="29789"/>
                      <a:pt x="29789" y="0"/>
                      <a:pt x="66535" y="0"/>
                    </a:cubicBezTo>
                    <a:lnTo>
                      <a:pt x="1606608" y="0"/>
                    </a:lnTo>
                    <a:cubicBezTo>
                      <a:pt x="1643354" y="0"/>
                      <a:pt x="1673143" y="29789"/>
                      <a:pt x="1673143" y="66535"/>
                    </a:cubicBezTo>
                    <a:lnTo>
                      <a:pt x="1673143" y="598818"/>
                    </a:lnTo>
                    <a:cubicBezTo>
                      <a:pt x="1673143" y="635564"/>
                      <a:pt x="1643354" y="665353"/>
                      <a:pt x="1606608" y="665353"/>
                    </a:cubicBezTo>
                    <a:lnTo>
                      <a:pt x="66535" y="665353"/>
                    </a:lnTo>
                    <a:cubicBezTo>
                      <a:pt x="29789" y="665353"/>
                      <a:pt x="0" y="635564"/>
                      <a:pt x="0" y="598818"/>
                    </a:cubicBezTo>
                    <a:lnTo>
                      <a:pt x="0" y="66535"/>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66624" tIns="53077" rIns="66624" bIns="53077" numCol="1" spcCol="1270" anchor="ctr" anchorCtr="0">
                <a:noAutofit/>
              </a:bodyPr>
              <a:lstStyle/>
              <a:p>
                <a:pPr algn="ctr" defTabSz="948243" eaLnBrk="0" fontAlgn="base" hangingPunct="0">
                  <a:lnSpc>
                    <a:spcPct val="90000"/>
                  </a:lnSpc>
                  <a:spcBef>
                    <a:spcPct val="0"/>
                  </a:spcBef>
                  <a:spcAft>
                    <a:spcPct val="35000"/>
                  </a:spcAft>
                </a:pPr>
                <a:r>
                  <a:rPr lang="sv-SE" sz="667" dirty="0">
                    <a:solidFill>
                      <a:prstClr val="white"/>
                    </a:solidFill>
                    <a:latin typeface="DM Sans"/>
                    <a:cs typeface="Arial" panose="020B0604020202020204" pitchFamily="34" charset="0"/>
                  </a:rPr>
                  <a:t>2020-2025</a:t>
                </a:r>
                <a:endParaRPr lang="en-US" sz="1067" dirty="0">
                  <a:solidFill>
                    <a:prstClr val="white"/>
                  </a:solidFill>
                  <a:latin typeface="DM Sans"/>
                </a:endParaRPr>
              </a:p>
            </p:txBody>
          </p:sp>
          <p:sp>
            <p:nvSpPr>
              <p:cNvPr id="162" name="TextBox 14">
                <a:extLst>
                  <a:ext uri="{FF2B5EF4-FFF2-40B4-BE49-F238E27FC236}">
                    <a16:creationId xmlns:a16="http://schemas.microsoft.com/office/drawing/2014/main" id="{A55DED8B-B85B-D9B3-27D9-596D2DFFB620}"/>
                  </a:ext>
                </a:extLst>
              </p:cNvPr>
              <p:cNvSpPr txBox="1"/>
              <p:nvPr/>
            </p:nvSpPr>
            <p:spPr>
              <a:xfrm>
                <a:off x="6187236" y="1497118"/>
                <a:ext cx="1195153" cy="280486"/>
              </a:xfrm>
              <a:prstGeom prst="rect">
                <a:avLst/>
              </a:prstGeom>
              <a:noFill/>
            </p:spPr>
            <p:txBody>
              <a:bodyPr wrap="none" rtlCol="0">
                <a:spAutoFit/>
              </a:bodyPr>
              <a:lstStyle/>
              <a:p>
                <a:pPr defTabSz="914377" eaLnBrk="0" fontAlgn="base" hangingPunct="0">
                  <a:spcBef>
                    <a:spcPct val="0"/>
                  </a:spcBef>
                  <a:spcAft>
                    <a:spcPct val="0"/>
                  </a:spcAft>
                </a:pPr>
                <a:r>
                  <a:rPr lang="sv-SE" sz="267" b="1" dirty="0">
                    <a:solidFill>
                      <a:prstClr val="white"/>
                    </a:solidFill>
                    <a:latin typeface="DM Sans"/>
                    <a:cs typeface="Arial" panose="020B0604020202020204" pitchFamily="34" charset="0"/>
                  </a:rPr>
                  <a:t>Step 3 – </a:t>
                </a:r>
                <a:r>
                  <a:rPr lang="sv-SE" sz="267" b="1" dirty="0" err="1">
                    <a:solidFill>
                      <a:prstClr val="white"/>
                    </a:solidFill>
                    <a:latin typeface="DM Sans"/>
                    <a:cs typeface="Arial" panose="020B0604020202020204" pitchFamily="34" charset="0"/>
                  </a:rPr>
                  <a:t>iSkol</a:t>
                </a:r>
                <a:r>
                  <a:rPr lang="sv-SE" sz="267" b="1" dirty="0">
                    <a:solidFill>
                      <a:prstClr val="white"/>
                    </a:solidFill>
                    <a:latin typeface="DM Sans"/>
                    <a:cs typeface="Arial" panose="020B0604020202020204" pitchFamily="34" charset="0"/>
                  </a:rPr>
                  <a:t> Plus</a:t>
                </a:r>
              </a:p>
            </p:txBody>
          </p:sp>
        </p:grpSp>
        <p:pic>
          <p:nvPicPr>
            <p:cNvPr id="159" name="Picture 18">
              <a:extLst>
                <a:ext uri="{FF2B5EF4-FFF2-40B4-BE49-F238E27FC236}">
                  <a16:creationId xmlns:a16="http://schemas.microsoft.com/office/drawing/2014/main" id="{D82F3B40-D756-145B-9814-8C0423163DD1}"/>
                </a:ext>
              </a:extLst>
            </p:cNvPr>
            <p:cNvPicPr>
              <a:picLocks noChangeAspect="1"/>
            </p:cNvPicPr>
            <p:nvPr/>
          </p:nvPicPr>
          <p:blipFill>
            <a:blip r:embed="rId3"/>
            <a:stretch>
              <a:fillRect/>
            </a:stretch>
          </p:blipFill>
          <p:spPr>
            <a:xfrm>
              <a:off x="6300192" y="2283718"/>
              <a:ext cx="2123437" cy="1011771"/>
            </a:xfrm>
            <a:prstGeom prst="rect">
              <a:avLst/>
            </a:prstGeom>
          </p:spPr>
        </p:pic>
      </p:grpSp>
      <p:grpSp>
        <p:nvGrpSpPr>
          <p:cNvPr id="163" name="Grupp 162">
            <a:extLst>
              <a:ext uri="{FF2B5EF4-FFF2-40B4-BE49-F238E27FC236}">
                <a16:creationId xmlns:a16="http://schemas.microsoft.com/office/drawing/2014/main" id="{20EDDFBF-9F5D-6FC1-1777-700B4B062293}"/>
              </a:ext>
            </a:extLst>
          </p:cNvPr>
          <p:cNvGrpSpPr/>
          <p:nvPr/>
        </p:nvGrpSpPr>
        <p:grpSpPr>
          <a:xfrm>
            <a:off x="18643459" y="1517245"/>
            <a:ext cx="2024363" cy="4270295"/>
            <a:chOff x="336516" y="1141886"/>
            <a:chExt cx="1518272" cy="3202721"/>
          </a:xfrm>
        </p:grpSpPr>
        <p:sp>
          <p:nvSpPr>
            <p:cNvPr id="164" name="Rektangel 163">
              <a:extLst>
                <a:ext uri="{FF2B5EF4-FFF2-40B4-BE49-F238E27FC236}">
                  <a16:creationId xmlns:a16="http://schemas.microsoft.com/office/drawing/2014/main" id="{98BE923F-AA82-E82E-0B2C-9EA0761BEE42}"/>
                </a:ext>
              </a:extLst>
            </p:cNvPr>
            <p:cNvSpPr/>
            <p:nvPr/>
          </p:nvSpPr>
          <p:spPr bwMode="auto">
            <a:xfrm>
              <a:off x="351142" y="1674358"/>
              <a:ext cx="1489019" cy="661270"/>
            </a:xfrm>
            <a:prstGeom prst="rect">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Train, Educate stakeholders</a:t>
              </a:r>
              <a:br>
                <a:rPr lang="en-US" sz="1200" dirty="0">
                  <a:solidFill>
                    <a:prstClr val="black"/>
                  </a:solidFill>
                  <a:latin typeface="DM Sans"/>
                </a:rPr>
              </a:br>
              <a:r>
                <a:rPr lang="en-US" sz="667" dirty="0">
                  <a:solidFill>
                    <a:prstClr val="black"/>
                  </a:solidFill>
                  <a:latin typeface="DM Sans"/>
                </a:rPr>
                <a:t>- Conduct an educational meeting (15)</a:t>
              </a:r>
              <a:br>
                <a:rPr lang="en-US" sz="667" dirty="0">
                  <a:solidFill>
                    <a:prstClr val="black"/>
                  </a:solidFill>
                  <a:latin typeface="DM Sans"/>
                </a:rPr>
              </a:br>
              <a:r>
                <a:rPr lang="en-US" sz="667" dirty="0">
                  <a:solidFill>
                    <a:prstClr val="black"/>
                  </a:solidFill>
                  <a:latin typeface="DM Sans"/>
                </a:rPr>
                <a:t>- Conduct ongoing training in the form of workshops (19)</a:t>
              </a:r>
            </a:p>
            <a:p>
              <a:pPr defTabSz="1219170" eaLnBrk="0" fontAlgn="base" hangingPunct="0">
                <a:spcBef>
                  <a:spcPct val="0"/>
                </a:spcBef>
                <a:spcAft>
                  <a:spcPct val="0"/>
                </a:spcAft>
              </a:pPr>
              <a:r>
                <a:rPr lang="en-US" sz="667" dirty="0">
                  <a:solidFill>
                    <a:prstClr val="black"/>
                  </a:solidFill>
                  <a:latin typeface="DM Sans"/>
                </a:rPr>
                <a:t>- Distribute educational materials (21)</a:t>
              </a:r>
              <a:endParaRPr lang="en-US" sz="1200" dirty="0">
                <a:solidFill>
                  <a:prstClr val="black"/>
                </a:solidFill>
                <a:latin typeface="DM Sans"/>
              </a:endParaRPr>
            </a:p>
          </p:txBody>
        </p:sp>
        <p:sp>
          <p:nvSpPr>
            <p:cNvPr id="165" name="Rektangel 164">
              <a:extLst>
                <a:ext uri="{FF2B5EF4-FFF2-40B4-BE49-F238E27FC236}">
                  <a16:creationId xmlns:a16="http://schemas.microsoft.com/office/drawing/2014/main" id="{CAA67FE3-3088-A5C9-23F4-85FB55A15B69}"/>
                </a:ext>
              </a:extLst>
            </p:cNvPr>
            <p:cNvSpPr/>
            <p:nvPr/>
          </p:nvSpPr>
          <p:spPr bwMode="auto">
            <a:xfrm>
              <a:off x="363110" y="3219822"/>
              <a:ext cx="1489019" cy="515179"/>
            </a:xfrm>
            <a:prstGeom prst="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Evaluate and iterative strategies </a:t>
              </a:r>
              <a:br>
                <a:rPr lang="en-US" sz="1200" dirty="0">
                  <a:solidFill>
                    <a:prstClr val="black"/>
                  </a:solidFill>
                  <a:latin typeface="DM Sans"/>
                </a:rPr>
              </a:br>
              <a:r>
                <a:rPr lang="en-US" sz="667" dirty="0">
                  <a:solidFill>
                    <a:prstClr val="black"/>
                  </a:solidFill>
                  <a:latin typeface="DM Sans"/>
                </a:rPr>
                <a:t>- Conduct cyclical small tests of change (14)</a:t>
              </a:r>
            </a:p>
          </p:txBody>
        </p:sp>
        <p:sp>
          <p:nvSpPr>
            <p:cNvPr id="166" name="Rektangel 165">
              <a:extLst>
                <a:ext uri="{FF2B5EF4-FFF2-40B4-BE49-F238E27FC236}">
                  <a16:creationId xmlns:a16="http://schemas.microsoft.com/office/drawing/2014/main" id="{49B294A8-2966-3912-363E-C35F3791C417}"/>
                </a:ext>
              </a:extLst>
            </p:cNvPr>
            <p:cNvSpPr/>
            <p:nvPr/>
          </p:nvSpPr>
          <p:spPr bwMode="auto">
            <a:xfrm>
              <a:off x="365769" y="3878376"/>
              <a:ext cx="1489019" cy="466231"/>
            </a:xfrm>
            <a:prstGeom prst="rect">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ERIC-Cluster - Provide interactive assistance</a:t>
              </a:r>
              <a:br>
                <a:rPr lang="en-US" sz="1200" dirty="0">
                  <a:solidFill>
                    <a:prstClr val="black"/>
                  </a:solidFill>
                  <a:latin typeface="DM Sans"/>
                </a:rPr>
              </a:br>
              <a:r>
                <a:rPr lang="en-US" sz="667" dirty="0">
                  <a:solidFill>
                    <a:prstClr val="black"/>
                  </a:solidFill>
                  <a:latin typeface="DM Sans"/>
                </a:rPr>
                <a:t>- Implementation facilitation (10)</a:t>
              </a:r>
            </a:p>
          </p:txBody>
        </p:sp>
        <p:sp>
          <p:nvSpPr>
            <p:cNvPr id="167" name="Rektangel 166">
              <a:extLst>
                <a:ext uri="{FF2B5EF4-FFF2-40B4-BE49-F238E27FC236}">
                  <a16:creationId xmlns:a16="http://schemas.microsoft.com/office/drawing/2014/main" id="{0169764B-FE28-6A17-AA61-948F5D879520}"/>
                </a:ext>
              </a:extLst>
            </p:cNvPr>
            <p:cNvSpPr/>
            <p:nvPr/>
          </p:nvSpPr>
          <p:spPr bwMode="auto">
            <a:xfrm>
              <a:off x="351142" y="2475851"/>
              <a:ext cx="1489019" cy="599955"/>
            </a:xfrm>
            <a:prstGeom prst="rect">
              <a:avLst/>
            </a:prstGeom>
            <a:ln>
              <a:headEnd type="none" w="med" len="med"/>
              <a:tailEnd type="none" w="med" len="med"/>
            </a:ln>
          </p:spPr>
          <p:style>
            <a:lnRef idx="2">
              <a:schemeClr val="accent6">
                <a:shade val="15000"/>
              </a:schemeClr>
            </a:lnRef>
            <a:fillRef idx="1">
              <a:schemeClr val="accent6"/>
            </a:fillRef>
            <a:effectRef idx="0">
              <a:schemeClr val="accent6"/>
            </a:effectRef>
            <a:fontRef idx="minor">
              <a:schemeClr val="lt1"/>
            </a:fontRef>
          </p:style>
          <p:txBody>
            <a:bodyPr vert="horz" wrap="squar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r>
                <a:rPr lang="en-US" sz="1200" dirty="0">
                  <a:solidFill>
                    <a:prstClr val="black"/>
                  </a:solidFill>
                  <a:latin typeface="DM Sans"/>
                </a:rPr>
                <a:t>ERIC Cluster - Develop Stakeholder interrelationships </a:t>
              </a:r>
              <a:br>
                <a:rPr lang="en-US" sz="1200" dirty="0">
                  <a:solidFill>
                    <a:prstClr val="black"/>
                  </a:solidFill>
                  <a:latin typeface="DM Sans"/>
                </a:rPr>
              </a:br>
              <a:r>
                <a:rPr lang="en-US" sz="667" dirty="0">
                  <a:solidFill>
                    <a:prstClr val="black"/>
                  </a:solidFill>
                  <a:latin typeface="DM Sans"/>
                </a:rPr>
                <a:t>- Organize implementation teams (48)</a:t>
              </a:r>
            </a:p>
          </p:txBody>
        </p:sp>
        <p:sp>
          <p:nvSpPr>
            <p:cNvPr id="168" name="Rektangel: rundade hörn 167">
              <a:extLst>
                <a:ext uri="{FF2B5EF4-FFF2-40B4-BE49-F238E27FC236}">
                  <a16:creationId xmlns:a16="http://schemas.microsoft.com/office/drawing/2014/main" id="{59A9FD73-9299-E5E8-1A16-23634BB1560F}"/>
                </a:ext>
              </a:extLst>
            </p:cNvPr>
            <p:cNvSpPr/>
            <p:nvPr/>
          </p:nvSpPr>
          <p:spPr bwMode="auto">
            <a:xfrm>
              <a:off x="336516" y="1141886"/>
              <a:ext cx="1503645" cy="448449"/>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1600" b="1" dirty="0">
                  <a:solidFill>
                    <a:prstClr val="black"/>
                  </a:solidFill>
                  <a:latin typeface="DM Sans"/>
                </a:rPr>
                <a:t>Implementation Strategies</a:t>
              </a:r>
            </a:p>
          </p:txBody>
        </p:sp>
      </p:grpSp>
      <p:sp>
        <p:nvSpPr>
          <p:cNvPr id="169" name="Platshållare för innehåll 2">
            <a:extLst>
              <a:ext uri="{FF2B5EF4-FFF2-40B4-BE49-F238E27FC236}">
                <a16:creationId xmlns:a16="http://schemas.microsoft.com/office/drawing/2014/main" id="{9229A4EB-18FF-8758-296D-F36C7E51DD68}"/>
              </a:ext>
            </a:extLst>
          </p:cNvPr>
          <p:cNvSpPr txBox="1">
            <a:spLocks/>
          </p:cNvSpPr>
          <p:nvPr/>
        </p:nvSpPr>
        <p:spPr bwMode="auto">
          <a:xfrm>
            <a:off x="15719008" y="1868416"/>
            <a:ext cx="4890609" cy="425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rmAutofit fontScale="92500" lnSpcReduction="10000"/>
          </a:bodyPr>
          <a:lstStyle>
            <a:lvl1pPr marL="0" indent="0" algn="l" rtl="0" eaLnBrk="1" fontAlgn="base" hangingPunct="1">
              <a:spcBef>
                <a:spcPct val="20000"/>
              </a:spcBef>
              <a:spcAft>
                <a:spcPct val="0"/>
              </a:spcAft>
              <a:buClr>
                <a:schemeClr val="accent1"/>
              </a:buClr>
              <a:buFont typeface="Arial" panose="020B0604020202020204" pitchFamily="34" charset="0"/>
              <a:buNone/>
              <a:defRPr sz="1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a:lstStyle>
          <a:p>
            <a:pPr marL="457189" indent="-457189" defTabSz="1219170">
              <a:buClr>
                <a:srgbClr val="4F0433"/>
              </a:buClr>
              <a:buFont typeface="Arial" panose="020B0604020202020204" pitchFamily="34" charset="0"/>
              <a:buChar char="•"/>
            </a:pPr>
            <a:r>
              <a:rPr lang="en-GB" sz="2667" b="1" kern="0">
                <a:solidFill>
                  <a:prstClr val="black"/>
                </a:solidFill>
                <a:latin typeface="DM Sans"/>
              </a:rPr>
              <a:t>Mediators</a:t>
            </a:r>
            <a:br>
              <a:rPr lang="en-GB" sz="2667" b="1" kern="0">
                <a:solidFill>
                  <a:prstClr val="black"/>
                </a:solidFill>
                <a:latin typeface="DM Sans"/>
              </a:rPr>
            </a:br>
            <a:r>
              <a:rPr lang="en-GB" sz="2667" kern="0">
                <a:solidFill>
                  <a:prstClr val="black"/>
                </a:solidFill>
                <a:latin typeface="DM Sans"/>
              </a:rPr>
              <a:t>Implementers (n=220)</a:t>
            </a:r>
          </a:p>
          <a:p>
            <a:pPr marL="457189" indent="-457189" defTabSz="1219170">
              <a:buClr>
                <a:srgbClr val="4F0433"/>
              </a:buClr>
              <a:buFont typeface="Arial" panose="020B0604020202020204" pitchFamily="34" charset="0"/>
              <a:buChar char="•"/>
            </a:pPr>
            <a:r>
              <a:rPr lang="en-GB" sz="2667" b="1" kern="0">
                <a:solidFill>
                  <a:prstClr val="black"/>
                </a:solidFill>
                <a:latin typeface="DM Sans"/>
              </a:rPr>
              <a:t>Measures</a:t>
            </a:r>
            <a:br>
              <a:rPr lang="en-GB" sz="2667" kern="0">
                <a:solidFill>
                  <a:prstClr val="black"/>
                </a:solidFill>
                <a:latin typeface="DM Sans"/>
              </a:rPr>
            </a:br>
            <a:r>
              <a:rPr lang="en-GB" sz="2667" kern="0">
                <a:solidFill>
                  <a:prstClr val="black"/>
                </a:solidFill>
                <a:latin typeface="DM Sans"/>
              </a:rPr>
              <a:t>Determinant of Implementation </a:t>
            </a:r>
            <a:br>
              <a:rPr lang="en-GB" sz="2667" kern="0">
                <a:solidFill>
                  <a:prstClr val="black"/>
                </a:solidFill>
                <a:latin typeface="DM Sans"/>
              </a:rPr>
            </a:br>
            <a:r>
              <a:rPr lang="en-GB" sz="2667" kern="0">
                <a:solidFill>
                  <a:prstClr val="black"/>
                </a:solidFill>
                <a:latin typeface="DM Sans"/>
              </a:rPr>
              <a:t>Behaviour Questionnaire (DIBQ)</a:t>
            </a:r>
          </a:p>
          <a:p>
            <a:pPr marL="457189" indent="-457189" defTabSz="1219170">
              <a:buClr>
                <a:srgbClr val="4F0433"/>
              </a:buClr>
              <a:buFont typeface="Arial" panose="020B0604020202020204" pitchFamily="34" charset="0"/>
              <a:buChar char="•"/>
            </a:pPr>
            <a:r>
              <a:rPr lang="en-GB" sz="2667" b="1" kern="0">
                <a:solidFill>
                  <a:prstClr val="black"/>
                </a:solidFill>
                <a:latin typeface="DM Sans"/>
              </a:rPr>
              <a:t>Time-points</a:t>
            </a:r>
            <a:br>
              <a:rPr lang="en-GB" sz="2667" kern="0">
                <a:solidFill>
                  <a:prstClr val="black"/>
                </a:solidFill>
                <a:latin typeface="DM Sans"/>
              </a:rPr>
            </a:br>
            <a:r>
              <a:rPr lang="en-CA" sz="2667" kern="0">
                <a:solidFill>
                  <a:prstClr val="black"/>
                </a:solidFill>
                <a:latin typeface="DM Sans"/>
                <a:ea typeface="Calibri" panose="020F0502020204030204" pitchFamily="34" charset="0"/>
                <a:cs typeface="Times New Roman" panose="02020603050405020304" pitchFamily="18" charset="0"/>
              </a:rPr>
              <a:t>» </a:t>
            </a:r>
            <a:r>
              <a:rPr lang="en-GB" sz="2667" kern="0">
                <a:solidFill>
                  <a:prstClr val="black"/>
                </a:solidFill>
                <a:latin typeface="DM Sans"/>
              </a:rPr>
              <a:t>T1= Educational meeting</a:t>
            </a:r>
            <a:br>
              <a:rPr lang="en-GB" sz="2667" kern="0">
                <a:solidFill>
                  <a:prstClr val="black"/>
                </a:solidFill>
                <a:latin typeface="DM Sans"/>
              </a:rPr>
            </a:br>
            <a:r>
              <a:rPr lang="en-CA" sz="2667" kern="0">
                <a:solidFill>
                  <a:prstClr val="black"/>
                </a:solidFill>
                <a:latin typeface="DM Sans"/>
                <a:ea typeface="Calibri" panose="020F0502020204030204" pitchFamily="34" charset="0"/>
                <a:cs typeface="Times New Roman" panose="02020603050405020304" pitchFamily="18" charset="0"/>
              </a:rPr>
              <a:t>» </a:t>
            </a:r>
            <a:r>
              <a:rPr lang="en-GB" sz="2667" kern="0">
                <a:solidFill>
                  <a:prstClr val="black"/>
                </a:solidFill>
                <a:latin typeface="DM Sans"/>
              </a:rPr>
              <a:t>T2= 3 months</a:t>
            </a:r>
            <a:br>
              <a:rPr lang="en-GB" sz="2667" kern="0">
                <a:solidFill>
                  <a:prstClr val="black"/>
                </a:solidFill>
                <a:latin typeface="DM Sans"/>
              </a:rPr>
            </a:br>
            <a:r>
              <a:rPr lang="en-CA" sz="2667" kern="0">
                <a:solidFill>
                  <a:prstClr val="black"/>
                </a:solidFill>
                <a:latin typeface="DM Sans"/>
                <a:ea typeface="Calibri" panose="020F0502020204030204" pitchFamily="34" charset="0"/>
                <a:cs typeface="Times New Roman" panose="02020603050405020304" pitchFamily="18" charset="0"/>
              </a:rPr>
              <a:t>» </a:t>
            </a:r>
            <a:r>
              <a:rPr lang="en-GB" sz="2667" b="1" kern="0">
                <a:solidFill>
                  <a:prstClr val="black"/>
                </a:solidFill>
                <a:latin typeface="DM Sans"/>
              </a:rPr>
              <a:t>T3= 9 months </a:t>
            </a:r>
          </a:p>
          <a:p>
            <a:pPr defTabSz="1219170">
              <a:buClr>
                <a:srgbClr val="4F0433"/>
              </a:buClr>
            </a:pPr>
            <a:endParaRPr lang="en-US" sz="1867" kern="0" dirty="0">
              <a:solidFill>
                <a:prstClr val="black"/>
              </a:solidFill>
              <a:latin typeface="DM Sans"/>
            </a:endParaRPr>
          </a:p>
        </p:txBody>
      </p:sp>
      <p:graphicFrame>
        <p:nvGraphicFramePr>
          <p:cNvPr id="170" name="Platshållare för innehåll 19">
            <a:extLst>
              <a:ext uri="{FF2B5EF4-FFF2-40B4-BE49-F238E27FC236}">
                <a16:creationId xmlns:a16="http://schemas.microsoft.com/office/drawing/2014/main" id="{E98D7063-F801-FC44-566A-7FD245AC8A46}"/>
              </a:ext>
            </a:extLst>
          </p:cNvPr>
          <p:cNvGraphicFramePr>
            <a:graphicFrameLocks/>
          </p:cNvGraphicFramePr>
          <p:nvPr/>
        </p:nvGraphicFramePr>
        <p:xfrm>
          <a:off x="20609617" y="452669"/>
          <a:ext cx="6608729" cy="56708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58887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 name="Grupp 20">
            <a:extLst>
              <a:ext uri="{FF2B5EF4-FFF2-40B4-BE49-F238E27FC236}">
                <a16:creationId xmlns:a16="http://schemas.microsoft.com/office/drawing/2014/main" id="{F03590FC-C668-2756-7FDC-E7FC4B648F26}"/>
              </a:ext>
            </a:extLst>
          </p:cNvPr>
          <p:cNvGrpSpPr/>
          <p:nvPr/>
        </p:nvGrpSpPr>
        <p:grpSpPr>
          <a:xfrm>
            <a:off x="6536388" y="521060"/>
            <a:ext cx="6204776" cy="6108613"/>
            <a:chOff x="3013952" y="756163"/>
            <a:chExt cx="4653582" cy="4581460"/>
          </a:xfrm>
          <a:solidFill>
            <a:srgbClr val="D2D2D2">
              <a:alpha val="20000"/>
            </a:srgbClr>
          </a:solidFill>
        </p:grpSpPr>
        <p:grpSp>
          <p:nvGrpSpPr>
            <p:cNvPr id="22" name="Bild 33" descr="En uppsättning med olika mönstrade cirklar">
              <a:extLst>
                <a:ext uri="{FF2B5EF4-FFF2-40B4-BE49-F238E27FC236}">
                  <a16:creationId xmlns:a16="http://schemas.microsoft.com/office/drawing/2014/main" id="{4E581D4D-3247-373F-9D00-AD854ED43DAD}"/>
                </a:ext>
              </a:extLst>
            </p:cNvPr>
            <p:cNvGrpSpPr/>
            <p:nvPr/>
          </p:nvGrpSpPr>
          <p:grpSpPr>
            <a:xfrm>
              <a:off x="5380871" y="2818576"/>
              <a:ext cx="2286663" cy="2286663"/>
              <a:chOff x="5380871" y="2818576"/>
              <a:chExt cx="2286663" cy="2286663"/>
            </a:xfrm>
            <a:grpFill/>
          </p:grpSpPr>
          <p:sp>
            <p:nvSpPr>
              <p:cNvPr id="86" name="Frihandsfigur: Form 85">
                <a:extLst>
                  <a:ext uri="{FF2B5EF4-FFF2-40B4-BE49-F238E27FC236}">
                    <a16:creationId xmlns:a16="http://schemas.microsoft.com/office/drawing/2014/main" id="{BFEA4D1D-8FCB-4429-AD73-848EF107AA80}"/>
                  </a:ext>
                </a:extLst>
              </p:cNvPr>
              <p:cNvSpPr/>
              <p:nvPr/>
            </p:nvSpPr>
            <p:spPr>
              <a:xfrm>
                <a:off x="7071144" y="4508843"/>
                <a:ext cx="458069" cy="458069"/>
              </a:xfrm>
              <a:custGeom>
                <a:avLst/>
                <a:gdLst>
                  <a:gd name="connsiteX0" fmla="*/ 91591 w 458069"/>
                  <a:gd name="connsiteY0" fmla="*/ 402418 h 458069"/>
                  <a:gd name="connsiteX1" fmla="*/ 402418 w 458069"/>
                  <a:gd name="connsiteY1" fmla="*/ 91591 h 458069"/>
                  <a:gd name="connsiteX2" fmla="*/ 458070 w 458069"/>
                  <a:gd name="connsiteY2" fmla="*/ 0 h 458069"/>
                  <a:gd name="connsiteX3" fmla="*/ 0 w 458069"/>
                  <a:gd name="connsiteY3" fmla="*/ 458070 h 458069"/>
                  <a:gd name="connsiteX4" fmla="*/ 91591 w 458069"/>
                  <a:gd name="connsiteY4" fmla="*/ 402418 h 45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69" h="458069">
                    <a:moveTo>
                      <a:pt x="91591" y="402418"/>
                    </a:moveTo>
                    <a:lnTo>
                      <a:pt x="402418" y="91591"/>
                    </a:lnTo>
                    <a:cubicBezTo>
                      <a:pt x="422530" y="61758"/>
                      <a:pt x="441078" y="31193"/>
                      <a:pt x="458070" y="0"/>
                    </a:cubicBezTo>
                    <a:lnTo>
                      <a:pt x="0" y="458070"/>
                    </a:lnTo>
                    <a:cubicBezTo>
                      <a:pt x="31193" y="441078"/>
                      <a:pt x="61758" y="422530"/>
                      <a:pt x="91591" y="40241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7" name="Frihandsfigur: Form 86">
                <a:extLst>
                  <a:ext uri="{FF2B5EF4-FFF2-40B4-BE49-F238E27FC236}">
                    <a16:creationId xmlns:a16="http://schemas.microsoft.com/office/drawing/2014/main" id="{C47260C8-B73F-6D35-C4F1-4D2DD0DEEE13}"/>
                  </a:ext>
                </a:extLst>
              </p:cNvPr>
              <p:cNvSpPr/>
              <p:nvPr/>
            </p:nvSpPr>
            <p:spPr>
              <a:xfrm>
                <a:off x="6863777" y="4301476"/>
                <a:ext cx="752986" cy="752986"/>
              </a:xfrm>
              <a:custGeom>
                <a:avLst/>
                <a:gdLst>
                  <a:gd name="connsiteX0" fmla="*/ 54253 w 752986"/>
                  <a:gd name="connsiteY0" fmla="*/ 734673 h 752986"/>
                  <a:gd name="connsiteX1" fmla="*/ 734673 w 752986"/>
                  <a:gd name="connsiteY1" fmla="*/ 54253 h 752986"/>
                  <a:gd name="connsiteX2" fmla="*/ 752986 w 752986"/>
                  <a:gd name="connsiteY2" fmla="*/ 0 h 752986"/>
                  <a:gd name="connsiteX3" fmla="*/ 0 w 752986"/>
                  <a:gd name="connsiteY3" fmla="*/ 752986 h 752986"/>
                  <a:gd name="connsiteX4" fmla="*/ 54253 w 752986"/>
                  <a:gd name="connsiteY4" fmla="*/ 734673 h 75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6" h="752986">
                    <a:moveTo>
                      <a:pt x="54253" y="734673"/>
                    </a:moveTo>
                    <a:lnTo>
                      <a:pt x="734673" y="54253"/>
                    </a:lnTo>
                    <a:cubicBezTo>
                      <a:pt x="741244" y="36296"/>
                      <a:pt x="747344" y="18205"/>
                      <a:pt x="752986" y="0"/>
                    </a:cubicBezTo>
                    <a:lnTo>
                      <a:pt x="0" y="752986"/>
                    </a:lnTo>
                    <a:cubicBezTo>
                      <a:pt x="18205" y="747344"/>
                      <a:pt x="36296" y="741244"/>
                      <a:pt x="54253" y="73467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8" name="Frihandsfigur: Form 87">
                <a:extLst>
                  <a:ext uri="{FF2B5EF4-FFF2-40B4-BE49-F238E27FC236}">
                    <a16:creationId xmlns:a16="http://schemas.microsoft.com/office/drawing/2014/main" id="{8815D705-15D3-C50E-66C9-C42A7F746D9F}"/>
                  </a:ext>
                </a:extLst>
              </p:cNvPr>
              <p:cNvSpPr/>
              <p:nvPr/>
            </p:nvSpPr>
            <p:spPr>
              <a:xfrm>
                <a:off x="6707302" y="4145008"/>
                <a:ext cx="946112" cy="946106"/>
              </a:xfrm>
              <a:custGeom>
                <a:avLst/>
                <a:gdLst>
                  <a:gd name="connsiteX0" fmla="*/ 43896 w 946112"/>
                  <a:gd name="connsiteY0" fmla="*/ 938157 h 946106"/>
                  <a:gd name="connsiteX1" fmla="*/ 938157 w 946112"/>
                  <a:gd name="connsiteY1" fmla="*/ 43895 h 946106"/>
                  <a:gd name="connsiteX2" fmla="*/ 946113 w 946112"/>
                  <a:gd name="connsiteY2" fmla="*/ 0 h 946106"/>
                  <a:gd name="connsiteX3" fmla="*/ 0 w 946112"/>
                  <a:gd name="connsiteY3" fmla="*/ 946106 h 946106"/>
                  <a:gd name="connsiteX4" fmla="*/ 43896 w 946112"/>
                  <a:gd name="connsiteY4" fmla="*/ 938157 h 94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12" h="946106">
                    <a:moveTo>
                      <a:pt x="43896" y="938157"/>
                    </a:moveTo>
                    <a:lnTo>
                      <a:pt x="938157" y="43895"/>
                    </a:lnTo>
                    <a:cubicBezTo>
                      <a:pt x="941093" y="29306"/>
                      <a:pt x="943749" y="14672"/>
                      <a:pt x="946113" y="0"/>
                    </a:cubicBezTo>
                    <a:lnTo>
                      <a:pt x="0" y="946106"/>
                    </a:lnTo>
                    <a:cubicBezTo>
                      <a:pt x="14672" y="943743"/>
                      <a:pt x="29306" y="941093"/>
                      <a:pt x="43896" y="93815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9" name="Frihandsfigur: Form 88">
                <a:extLst>
                  <a:ext uri="{FF2B5EF4-FFF2-40B4-BE49-F238E27FC236}">
                    <a16:creationId xmlns:a16="http://schemas.microsoft.com/office/drawing/2014/main" id="{40CC8FBE-E90D-8262-1132-03D653FCDA18}"/>
                  </a:ext>
                </a:extLst>
              </p:cNvPr>
              <p:cNvSpPr/>
              <p:nvPr/>
            </p:nvSpPr>
            <p:spPr>
              <a:xfrm>
                <a:off x="6573881" y="4011586"/>
                <a:ext cx="1093132" cy="1093126"/>
              </a:xfrm>
              <a:custGeom>
                <a:avLst/>
                <a:gdLst>
                  <a:gd name="connsiteX0" fmla="*/ 38228 w 1093132"/>
                  <a:gd name="connsiteY0" fmla="*/ 1090839 h 1093126"/>
                  <a:gd name="connsiteX1" fmla="*/ 1090846 w 1093132"/>
                  <a:gd name="connsiteY1" fmla="*/ 38228 h 1093126"/>
                  <a:gd name="connsiteX2" fmla="*/ 1093133 w 1093132"/>
                  <a:gd name="connsiteY2" fmla="*/ 0 h 1093126"/>
                  <a:gd name="connsiteX3" fmla="*/ 0 w 1093132"/>
                  <a:gd name="connsiteY3" fmla="*/ 1093126 h 1093126"/>
                  <a:gd name="connsiteX4" fmla="*/ 38228 w 1093132"/>
                  <a:gd name="connsiteY4" fmla="*/ 1090839 h 10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32" h="1093126">
                    <a:moveTo>
                      <a:pt x="38228" y="1090839"/>
                    </a:moveTo>
                    <a:lnTo>
                      <a:pt x="1090846" y="38228"/>
                    </a:lnTo>
                    <a:cubicBezTo>
                      <a:pt x="1091817" y="25493"/>
                      <a:pt x="1092580" y="12753"/>
                      <a:pt x="1093133" y="0"/>
                    </a:cubicBezTo>
                    <a:lnTo>
                      <a:pt x="0" y="1093126"/>
                    </a:lnTo>
                    <a:cubicBezTo>
                      <a:pt x="12753" y="1092580"/>
                      <a:pt x="25500" y="1091811"/>
                      <a:pt x="38228" y="109083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0" name="Frihandsfigur: Form 89">
                <a:extLst>
                  <a:ext uri="{FF2B5EF4-FFF2-40B4-BE49-F238E27FC236}">
                    <a16:creationId xmlns:a16="http://schemas.microsoft.com/office/drawing/2014/main" id="{57BE94CE-C078-E664-CB3A-6DB4A4ABA9E8}"/>
                  </a:ext>
                </a:extLst>
              </p:cNvPr>
              <p:cNvSpPr/>
              <p:nvPr/>
            </p:nvSpPr>
            <p:spPr>
              <a:xfrm>
                <a:off x="6455119" y="3892811"/>
                <a:ext cx="1212415" cy="1212428"/>
              </a:xfrm>
              <a:custGeom>
                <a:avLst/>
                <a:gdLst>
                  <a:gd name="connsiteX0" fmla="*/ 34364 w 1212415"/>
                  <a:gd name="connsiteY0" fmla="*/ 1212429 h 1212428"/>
                  <a:gd name="connsiteX1" fmla="*/ 1212416 w 1212415"/>
                  <a:gd name="connsiteY1" fmla="*/ 34370 h 1212428"/>
                  <a:gd name="connsiteX2" fmla="*/ 1210840 w 1212415"/>
                  <a:gd name="connsiteY2" fmla="*/ 0 h 1212428"/>
                  <a:gd name="connsiteX3" fmla="*/ 0 w 1212415"/>
                  <a:gd name="connsiteY3" fmla="*/ 1210853 h 1212428"/>
                  <a:gd name="connsiteX4" fmla="*/ 34364 w 1212415"/>
                  <a:gd name="connsiteY4" fmla="*/ 1212429 h 121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15" h="1212428">
                    <a:moveTo>
                      <a:pt x="34364" y="1212429"/>
                    </a:moveTo>
                    <a:lnTo>
                      <a:pt x="1212416" y="34370"/>
                    </a:lnTo>
                    <a:cubicBezTo>
                      <a:pt x="1212067" y="22907"/>
                      <a:pt x="1211533" y="11450"/>
                      <a:pt x="1210840" y="0"/>
                    </a:cubicBezTo>
                    <a:lnTo>
                      <a:pt x="0" y="1210853"/>
                    </a:lnTo>
                    <a:cubicBezTo>
                      <a:pt x="11444" y="1211539"/>
                      <a:pt x="22901" y="1212079"/>
                      <a:pt x="34364" y="121242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1" name="Frihandsfigur: Form 90">
                <a:extLst>
                  <a:ext uri="{FF2B5EF4-FFF2-40B4-BE49-F238E27FC236}">
                    <a16:creationId xmlns:a16="http://schemas.microsoft.com/office/drawing/2014/main" id="{2D42941B-05A6-4104-2F41-7514CCA0667F}"/>
                  </a:ext>
                </a:extLst>
              </p:cNvPr>
              <p:cNvSpPr/>
              <p:nvPr/>
            </p:nvSpPr>
            <p:spPr>
              <a:xfrm>
                <a:off x="6346975" y="3784674"/>
                <a:ext cx="1311790" cy="1311790"/>
              </a:xfrm>
              <a:custGeom>
                <a:avLst/>
                <a:gdLst>
                  <a:gd name="connsiteX0" fmla="*/ 31460 w 1311790"/>
                  <a:gd name="connsiteY0" fmla="*/ 1311791 h 1311790"/>
                  <a:gd name="connsiteX1" fmla="*/ 1311791 w 1311790"/>
                  <a:gd name="connsiteY1" fmla="*/ 31467 h 1311790"/>
                  <a:gd name="connsiteX2" fmla="*/ 1307311 w 1311790"/>
                  <a:gd name="connsiteY2" fmla="*/ 0 h 1311790"/>
                  <a:gd name="connsiteX3" fmla="*/ 0 w 1311790"/>
                  <a:gd name="connsiteY3" fmla="*/ 1307318 h 1311790"/>
                  <a:gd name="connsiteX4" fmla="*/ 31460 w 1311790"/>
                  <a:gd name="connsiteY4" fmla="*/ 1311791 h 131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1311790">
                    <a:moveTo>
                      <a:pt x="31460" y="1311791"/>
                    </a:moveTo>
                    <a:lnTo>
                      <a:pt x="1311791" y="31467"/>
                    </a:lnTo>
                    <a:cubicBezTo>
                      <a:pt x="1310450" y="20963"/>
                      <a:pt x="1308951" y="10472"/>
                      <a:pt x="1307311" y="0"/>
                    </a:cubicBezTo>
                    <a:lnTo>
                      <a:pt x="0" y="1307318"/>
                    </a:lnTo>
                    <a:cubicBezTo>
                      <a:pt x="10472" y="1308951"/>
                      <a:pt x="20957" y="1310450"/>
                      <a:pt x="31460" y="131179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2" name="Frihandsfigur: Form 91">
                <a:extLst>
                  <a:ext uri="{FF2B5EF4-FFF2-40B4-BE49-F238E27FC236}">
                    <a16:creationId xmlns:a16="http://schemas.microsoft.com/office/drawing/2014/main" id="{DBAC404F-06BF-9836-1139-1610AEC18AF3}"/>
                  </a:ext>
                </a:extLst>
              </p:cNvPr>
              <p:cNvSpPr/>
              <p:nvPr/>
            </p:nvSpPr>
            <p:spPr>
              <a:xfrm>
                <a:off x="6247256" y="3684962"/>
                <a:ext cx="1393780" cy="1393774"/>
              </a:xfrm>
              <a:custGeom>
                <a:avLst/>
                <a:gdLst>
                  <a:gd name="connsiteX0" fmla="*/ 29090 w 1393780"/>
                  <a:gd name="connsiteY0" fmla="*/ 1393775 h 1393774"/>
                  <a:gd name="connsiteX1" fmla="*/ 1393781 w 1393780"/>
                  <a:gd name="connsiteY1" fmla="*/ 29090 h 1393774"/>
                  <a:gd name="connsiteX2" fmla="*/ 1386931 w 1393780"/>
                  <a:gd name="connsiteY2" fmla="*/ 0 h 1393774"/>
                  <a:gd name="connsiteX3" fmla="*/ 0 w 1393780"/>
                  <a:gd name="connsiteY3" fmla="*/ 1386925 h 1393774"/>
                  <a:gd name="connsiteX4" fmla="*/ 29090 w 1393780"/>
                  <a:gd name="connsiteY4" fmla="*/ 1393775 h 139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780" h="1393774">
                    <a:moveTo>
                      <a:pt x="29090" y="1393775"/>
                    </a:moveTo>
                    <a:lnTo>
                      <a:pt x="1393781" y="29090"/>
                    </a:lnTo>
                    <a:cubicBezTo>
                      <a:pt x="1391633" y="19368"/>
                      <a:pt x="1389333" y="9671"/>
                      <a:pt x="1386931" y="0"/>
                    </a:cubicBezTo>
                    <a:lnTo>
                      <a:pt x="0" y="1386925"/>
                    </a:lnTo>
                    <a:cubicBezTo>
                      <a:pt x="9671" y="1389327"/>
                      <a:pt x="19368" y="1391627"/>
                      <a:pt x="29090" y="139377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3" name="Frihandsfigur: Form 92">
                <a:extLst>
                  <a:ext uri="{FF2B5EF4-FFF2-40B4-BE49-F238E27FC236}">
                    <a16:creationId xmlns:a16="http://schemas.microsoft.com/office/drawing/2014/main" id="{2E5971A4-9C5B-13CA-93C3-F87F6F875E49}"/>
                  </a:ext>
                </a:extLst>
              </p:cNvPr>
              <p:cNvSpPr/>
              <p:nvPr/>
            </p:nvSpPr>
            <p:spPr>
              <a:xfrm>
                <a:off x="6154687" y="3592386"/>
                <a:ext cx="1461098" cy="1461098"/>
              </a:xfrm>
              <a:custGeom>
                <a:avLst/>
                <a:gdLst>
                  <a:gd name="connsiteX0" fmla="*/ 27095 w 1461098"/>
                  <a:gd name="connsiteY0" fmla="*/ 1461098 h 1461098"/>
                  <a:gd name="connsiteX1" fmla="*/ 1461098 w 1461098"/>
                  <a:gd name="connsiteY1" fmla="*/ 27095 h 1461098"/>
                  <a:gd name="connsiteX2" fmla="*/ 1452247 w 1461098"/>
                  <a:gd name="connsiteY2" fmla="*/ 0 h 1461098"/>
                  <a:gd name="connsiteX3" fmla="*/ 0 w 1461098"/>
                  <a:gd name="connsiteY3" fmla="*/ 1452253 h 1461098"/>
                  <a:gd name="connsiteX4" fmla="*/ 27095 w 1461098"/>
                  <a:gd name="connsiteY4" fmla="*/ 1461098 h 146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098" h="1461098">
                    <a:moveTo>
                      <a:pt x="27095" y="1461098"/>
                    </a:moveTo>
                    <a:lnTo>
                      <a:pt x="1461098" y="27095"/>
                    </a:lnTo>
                    <a:cubicBezTo>
                      <a:pt x="1458264" y="18034"/>
                      <a:pt x="1455316" y="9004"/>
                      <a:pt x="1452247" y="0"/>
                    </a:cubicBezTo>
                    <a:lnTo>
                      <a:pt x="0" y="1452253"/>
                    </a:lnTo>
                    <a:cubicBezTo>
                      <a:pt x="9004" y="1455316"/>
                      <a:pt x="18034" y="1458264"/>
                      <a:pt x="27095" y="146109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4" name="Frihandsfigur: Form 93">
                <a:extLst>
                  <a:ext uri="{FF2B5EF4-FFF2-40B4-BE49-F238E27FC236}">
                    <a16:creationId xmlns:a16="http://schemas.microsoft.com/office/drawing/2014/main" id="{77C13009-D187-6094-5FE6-4425ECEE7305}"/>
                  </a:ext>
                </a:extLst>
              </p:cNvPr>
              <p:cNvSpPr/>
              <p:nvPr/>
            </p:nvSpPr>
            <p:spPr>
              <a:xfrm>
                <a:off x="6068230" y="3505929"/>
                <a:ext cx="1515980" cy="1515980"/>
              </a:xfrm>
              <a:custGeom>
                <a:avLst/>
                <a:gdLst>
                  <a:gd name="connsiteX0" fmla="*/ 25309 w 1515980"/>
                  <a:gd name="connsiteY0" fmla="*/ 1515981 h 1515980"/>
                  <a:gd name="connsiteX1" fmla="*/ 1515981 w 1515980"/>
                  <a:gd name="connsiteY1" fmla="*/ 25316 h 1515980"/>
                  <a:gd name="connsiteX2" fmla="*/ 1505350 w 1515980"/>
                  <a:gd name="connsiteY2" fmla="*/ 0 h 1515980"/>
                  <a:gd name="connsiteX3" fmla="*/ 0 w 1515980"/>
                  <a:gd name="connsiteY3" fmla="*/ 1505350 h 1515980"/>
                  <a:gd name="connsiteX4" fmla="*/ 25309 w 1515980"/>
                  <a:gd name="connsiteY4" fmla="*/ 1515981 h 151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980" h="1515980">
                    <a:moveTo>
                      <a:pt x="25309" y="1515981"/>
                    </a:moveTo>
                    <a:lnTo>
                      <a:pt x="1515981" y="25316"/>
                    </a:lnTo>
                    <a:cubicBezTo>
                      <a:pt x="1512543" y="16845"/>
                      <a:pt x="1509004" y="8407"/>
                      <a:pt x="1505350" y="0"/>
                    </a:cubicBezTo>
                    <a:lnTo>
                      <a:pt x="0" y="1505350"/>
                    </a:lnTo>
                    <a:cubicBezTo>
                      <a:pt x="8401" y="1508997"/>
                      <a:pt x="16839" y="1512537"/>
                      <a:pt x="25309" y="151598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5" name="Frihandsfigur: Form 94">
                <a:extLst>
                  <a:ext uri="{FF2B5EF4-FFF2-40B4-BE49-F238E27FC236}">
                    <a16:creationId xmlns:a16="http://schemas.microsoft.com/office/drawing/2014/main" id="{F5866C21-3F87-06EC-BEA5-EDAE84F7860B}"/>
                  </a:ext>
                </a:extLst>
              </p:cNvPr>
              <p:cNvSpPr/>
              <p:nvPr/>
            </p:nvSpPr>
            <p:spPr>
              <a:xfrm>
                <a:off x="5987435" y="3425127"/>
                <a:ext cx="1559361" cy="1559367"/>
              </a:xfrm>
              <a:custGeom>
                <a:avLst/>
                <a:gdLst>
                  <a:gd name="connsiteX0" fmla="*/ 23695 w 1559361"/>
                  <a:gd name="connsiteY0" fmla="*/ 1559368 h 1559367"/>
                  <a:gd name="connsiteX1" fmla="*/ 1559361 w 1559361"/>
                  <a:gd name="connsiteY1" fmla="*/ 23702 h 1559367"/>
                  <a:gd name="connsiteX2" fmla="*/ 1547117 w 1559361"/>
                  <a:gd name="connsiteY2" fmla="*/ 0 h 1559367"/>
                  <a:gd name="connsiteX3" fmla="*/ 0 w 1559361"/>
                  <a:gd name="connsiteY3" fmla="*/ 1547129 h 1559367"/>
                  <a:gd name="connsiteX4" fmla="*/ 23695 w 1559361"/>
                  <a:gd name="connsiteY4" fmla="*/ 1559368 h 155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61" h="1559367">
                    <a:moveTo>
                      <a:pt x="23695" y="1559368"/>
                    </a:moveTo>
                    <a:lnTo>
                      <a:pt x="1559361" y="23702"/>
                    </a:lnTo>
                    <a:cubicBezTo>
                      <a:pt x="1555377" y="15765"/>
                      <a:pt x="1551304" y="7860"/>
                      <a:pt x="1547117" y="0"/>
                    </a:cubicBezTo>
                    <a:lnTo>
                      <a:pt x="0" y="1547129"/>
                    </a:lnTo>
                    <a:cubicBezTo>
                      <a:pt x="7860" y="1551311"/>
                      <a:pt x="15759" y="1555384"/>
                      <a:pt x="23695" y="1559368"/>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6" name="Frihandsfigur: Form 95">
                <a:extLst>
                  <a:ext uri="{FF2B5EF4-FFF2-40B4-BE49-F238E27FC236}">
                    <a16:creationId xmlns:a16="http://schemas.microsoft.com/office/drawing/2014/main" id="{981AD331-DAC1-A351-0A14-B2223AA36258}"/>
                  </a:ext>
                </a:extLst>
              </p:cNvPr>
              <p:cNvSpPr/>
              <p:nvPr/>
            </p:nvSpPr>
            <p:spPr>
              <a:xfrm>
                <a:off x="5911730" y="3349429"/>
                <a:ext cx="1592448" cy="1592448"/>
              </a:xfrm>
              <a:custGeom>
                <a:avLst/>
                <a:gdLst>
                  <a:gd name="connsiteX0" fmla="*/ 0 w 1592448"/>
                  <a:gd name="connsiteY0" fmla="*/ 1578704 h 1592448"/>
                  <a:gd name="connsiteX1" fmla="*/ 22202 w 1592448"/>
                  <a:gd name="connsiteY1" fmla="*/ 1592448 h 1592448"/>
                  <a:gd name="connsiteX2" fmla="*/ 1592449 w 1592448"/>
                  <a:gd name="connsiteY2" fmla="*/ 22202 h 1592448"/>
                  <a:gd name="connsiteX3" fmla="*/ 1578704 w 1592448"/>
                  <a:gd name="connsiteY3" fmla="*/ 0 h 1592448"/>
                  <a:gd name="connsiteX4" fmla="*/ 0 w 1592448"/>
                  <a:gd name="connsiteY4" fmla="*/ 1578704 h 15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48" h="1592448">
                    <a:moveTo>
                      <a:pt x="0" y="1578704"/>
                    </a:moveTo>
                    <a:cubicBezTo>
                      <a:pt x="7358" y="1583381"/>
                      <a:pt x="14761" y="1587956"/>
                      <a:pt x="22202" y="1592448"/>
                    </a:cubicBezTo>
                    <a:lnTo>
                      <a:pt x="1592449" y="22202"/>
                    </a:lnTo>
                    <a:cubicBezTo>
                      <a:pt x="1587956" y="14761"/>
                      <a:pt x="1583381" y="7358"/>
                      <a:pt x="1578704" y="0"/>
                    </a:cubicBezTo>
                    <a:lnTo>
                      <a:pt x="0" y="157870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7" name="Frihandsfigur: Form 96">
                <a:extLst>
                  <a:ext uri="{FF2B5EF4-FFF2-40B4-BE49-F238E27FC236}">
                    <a16:creationId xmlns:a16="http://schemas.microsoft.com/office/drawing/2014/main" id="{E38595C3-D46B-226B-A6A3-29E794F2AC32}"/>
                  </a:ext>
                </a:extLst>
              </p:cNvPr>
              <p:cNvSpPr/>
              <p:nvPr/>
            </p:nvSpPr>
            <p:spPr>
              <a:xfrm>
                <a:off x="5840834" y="3278533"/>
                <a:ext cx="1615838" cy="1615838"/>
              </a:xfrm>
              <a:custGeom>
                <a:avLst/>
                <a:gdLst>
                  <a:gd name="connsiteX0" fmla="*/ 0 w 1615838"/>
                  <a:gd name="connsiteY0" fmla="*/ 1600684 h 1615838"/>
                  <a:gd name="connsiteX1" fmla="*/ 20785 w 1615838"/>
                  <a:gd name="connsiteY1" fmla="*/ 1615839 h 1615838"/>
                  <a:gd name="connsiteX2" fmla="*/ 1615839 w 1615838"/>
                  <a:gd name="connsiteY2" fmla="*/ 20785 h 1615838"/>
                  <a:gd name="connsiteX3" fmla="*/ 1600684 w 1615838"/>
                  <a:gd name="connsiteY3" fmla="*/ 0 h 1615838"/>
                  <a:gd name="connsiteX4" fmla="*/ 0 w 1615838"/>
                  <a:gd name="connsiteY4" fmla="*/ 1600684 h 161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38" h="1615838">
                    <a:moveTo>
                      <a:pt x="0" y="1600684"/>
                    </a:moveTo>
                    <a:cubicBezTo>
                      <a:pt x="6882" y="1605825"/>
                      <a:pt x="13814" y="1610870"/>
                      <a:pt x="20785" y="1615839"/>
                    </a:cubicBezTo>
                    <a:lnTo>
                      <a:pt x="1615839" y="20785"/>
                    </a:lnTo>
                    <a:cubicBezTo>
                      <a:pt x="1610870" y="13814"/>
                      <a:pt x="1605825" y="6882"/>
                      <a:pt x="1600684" y="0"/>
                    </a:cubicBezTo>
                    <a:lnTo>
                      <a:pt x="0" y="1600684"/>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8" name="Frihandsfigur: Form 97">
                <a:extLst>
                  <a:ext uri="{FF2B5EF4-FFF2-40B4-BE49-F238E27FC236}">
                    <a16:creationId xmlns:a16="http://schemas.microsoft.com/office/drawing/2014/main" id="{6F537300-DCBD-24D2-71B2-E48CE1390812}"/>
                  </a:ext>
                </a:extLst>
              </p:cNvPr>
              <p:cNvSpPr/>
              <p:nvPr/>
            </p:nvSpPr>
            <p:spPr>
              <a:xfrm>
                <a:off x="5774515" y="3216585"/>
                <a:ext cx="1627104" cy="1625643"/>
              </a:xfrm>
              <a:custGeom>
                <a:avLst/>
                <a:gdLst>
                  <a:gd name="connsiteX0" fmla="*/ 19431 w 1627104"/>
                  <a:gd name="connsiteY0" fmla="*/ 1625644 h 1625643"/>
                  <a:gd name="connsiteX1" fmla="*/ 1627105 w 1627104"/>
                  <a:gd name="connsiteY1" fmla="*/ 17970 h 1625643"/>
                  <a:gd name="connsiteX2" fmla="*/ 1609135 w 1627104"/>
                  <a:gd name="connsiteY2" fmla="*/ 0 h 1625643"/>
                  <a:gd name="connsiteX3" fmla="*/ 0 w 1627104"/>
                  <a:gd name="connsiteY3" fmla="*/ 1609135 h 1625643"/>
                  <a:gd name="connsiteX4" fmla="*/ 19431 w 1627104"/>
                  <a:gd name="connsiteY4" fmla="*/ 1625644 h 16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04" h="1625643">
                    <a:moveTo>
                      <a:pt x="19431" y="1625644"/>
                    </a:moveTo>
                    <a:lnTo>
                      <a:pt x="1627105" y="17970"/>
                    </a:lnTo>
                    <a:lnTo>
                      <a:pt x="1609135" y="0"/>
                    </a:lnTo>
                    <a:lnTo>
                      <a:pt x="0" y="1609135"/>
                    </a:lnTo>
                    <a:cubicBezTo>
                      <a:pt x="6430" y="1614727"/>
                      <a:pt x="12912" y="1620217"/>
                      <a:pt x="19431" y="162564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99" name="Frihandsfigur: Form 98">
                <a:extLst>
                  <a:ext uri="{FF2B5EF4-FFF2-40B4-BE49-F238E27FC236}">
                    <a16:creationId xmlns:a16="http://schemas.microsoft.com/office/drawing/2014/main" id="{DC7623DC-ECB5-656B-808A-36AE06589FE1}"/>
                  </a:ext>
                </a:extLst>
              </p:cNvPr>
              <p:cNvSpPr/>
              <p:nvPr/>
            </p:nvSpPr>
            <p:spPr>
              <a:xfrm>
                <a:off x="5712623" y="3156848"/>
                <a:ext cx="1628915" cy="1628763"/>
              </a:xfrm>
              <a:custGeom>
                <a:avLst/>
                <a:gdLst>
                  <a:gd name="connsiteX0" fmla="*/ 0 w 1628915"/>
                  <a:gd name="connsiteY0" fmla="*/ 1610946 h 1628763"/>
                  <a:gd name="connsiteX1" fmla="*/ 2961 w 1628915"/>
                  <a:gd name="connsiteY1" fmla="*/ 1613977 h 1628763"/>
                  <a:gd name="connsiteX2" fmla="*/ 18123 w 1628915"/>
                  <a:gd name="connsiteY2" fmla="*/ 1628763 h 1628763"/>
                  <a:gd name="connsiteX3" fmla="*/ 1628916 w 1628915"/>
                  <a:gd name="connsiteY3" fmla="*/ 17970 h 1628763"/>
                  <a:gd name="connsiteX4" fmla="*/ 1610946 w 1628915"/>
                  <a:gd name="connsiteY4" fmla="*/ 0 h 1628763"/>
                  <a:gd name="connsiteX5" fmla="*/ 0 w 1628915"/>
                  <a:gd name="connsiteY5" fmla="*/ 1610946 h 16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15" h="1628763">
                    <a:moveTo>
                      <a:pt x="0" y="1610946"/>
                    </a:moveTo>
                    <a:cubicBezTo>
                      <a:pt x="998" y="1611950"/>
                      <a:pt x="1957" y="1612979"/>
                      <a:pt x="2961" y="1613977"/>
                    </a:cubicBezTo>
                    <a:cubicBezTo>
                      <a:pt x="7968" y="1618984"/>
                      <a:pt x="13052" y="1623870"/>
                      <a:pt x="18123" y="1628763"/>
                    </a:cubicBezTo>
                    <a:lnTo>
                      <a:pt x="1628916" y="17970"/>
                    </a:lnTo>
                    <a:lnTo>
                      <a:pt x="1610946" y="0"/>
                    </a:lnTo>
                    <a:lnTo>
                      <a:pt x="0" y="161094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0" name="Frihandsfigur: Form 99">
                <a:extLst>
                  <a:ext uri="{FF2B5EF4-FFF2-40B4-BE49-F238E27FC236}">
                    <a16:creationId xmlns:a16="http://schemas.microsoft.com/office/drawing/2014/main" id="{DA2EC49A-ED51-FBCD-7557-68A7736198BD}"/>
                  </a:ext>
                </a:extLst>
              </p:cNvPr>
              <p:cNvSpPr/>
              <p:nvPr/>
            </p:nvSpPr>
            <p:spPr>
              <a:xfrm>
                <a:off x="5655098" y="3097105"/>
                <a:ext cx="1626361" cy="1627524"/>
              </a:xfrm>
              <a:custGeom>
                <a:avLst/>
                <a:gdLst>
                  <a:gd name="connsiteX0" fmla="*/ 16813 w 1626361"/>
                  <a:gd name="connsiteY0" fmla="*/ 1627524 h 1627524"/>
                  <a:gd name="connsiteX1" fmla="*/ 1626361 w 1626361"/>
                  <a:gd name="connsiteY1" fmla="*/ 17970 h 1627524"/>
                  <a:gd name="connsiteX2" fmla="*/ 1608391 w 1626361"/>
                  <a:gd name="connsiteY2" fmla="*/ 0 h 1627524"/>
                  <a:gd name="connsiteX3" fmla="*/ 0 w 1626361"/>
                  <a:gd name="connsiteY3" fmla="*/ 1608398 h 1627524"/>
                  <a:gd name="connsiteX4" fmla="*/ 16813 w 1626361"/>
                  <a:gd name="connsiteY4" fmla="*/ 1627524 h 16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61" h="1627524">
                    <a:moveTo>
                      <a:pt x="16813" y="1627524"/>
                    </a:moveTo>
                    <a:lnTo>
                      <a:pt x="1626361" y="17970"/>
                    </a:lnTo>
                    <a:lnTo>
                      <a:pt x="1608391" y="0"/>
                    </a:lnTo>
                    <a:lnTo>
                      <a:pt x="0" y="1608398"/>
                    </a:lnTo>
                    <a:cubicBezTo>
                      <a:pt x="5509" y="1614828"/>
                      <a:pt x="11139" y="1621189"/>
                      <a:pt x="16813" y="162752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1" name="Frihandsfigur: Form 100">
                <a:extLst>
                  <a:ext uri="{FF2B5EF4-FFF2-40B4-BE49-F238E27FC236}">
                    <a16:creationId xmlns:a16="http://schemas.microsoft.com/office/drawing/2014/main" id="{72751871-BEA8-B51A-BA41-38FD1BE0E046}"/>
                  </a:ext>
                </a:extLst>
              </p:cNvPr>
              <p:cNvSpPr/>
              <p:nvPr/>
            </p:nvSpPr>
            <p:spPr>
              <a:xfrm>
                <a:off x="5602039" y="3039745"/>
                <a:ext cx="1619346" cy="1619486"/>
              </a:xfrm>
              <a:custGeom>
                <a:avLst/>
                <a:gdLst>
                  <a:gd name="connsiteX0" fmla="*/ 0 w 1619346"/>
                  <a:gd name="connsiteY0" fmla="*/ 1599000 h 1619486"/>
                  <a:gd name="connsiteX1" fmla="*/ 15454 w 1619346"/>
                  <a:gd name="connsiteY1" fmla="*/ 1619486 h 1619486"/>
                  <a:gd name="connsiteX2" fmla="*/ 1619346 w 1619346"/>
                  <a:gd name="connsiteY2" fmla="*/ 15600 h 1619486"/>
                  <a:gd name="connsiteX3" fmla="*/ 1618298 w 1619346"/>
                  <a:gd name="connsiteY3" fmla="*/ 14551 h 1619486"/>
                  <a:gd name="connsiteX4" fmla="*/ 1599006 w 1619346"/>
                  <a:gd name="connsiteY4" fmla="*/ 0 h 1619486"/>
                  <a:gd name="connsiteX5" fmla="*/ 0 w 1619346"/>
                  <a:gd name="connsiteY5" fmla="*/ 1599000 h 16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346" h="1619486">
                    <a:moveTo>
                      <a:pt x="0" y="1599000"/>
                    </a:moveTo>
                    <a:cubicBezTo>
                      <a:pt x="5058" y="1605875"/>
                      <a:pt x="10224" y="1612700"/>
                      <a:pt x="15454" y="1619486"/>
                    </a:cubicBezTo>
                    <a:lnTo>
                      <a:pt x="1619346" y="15600"/>
                    </a:lnTo>
                    <a:lnTo>
                      <a:pt x="1618298" y="14551"/>
                    </a:lnTo>
                    <a:cubicBezTo>
                      <a:pt x="1611899" y="9633"/>
                      <a:pt x="1605481" y="4759"/>
                      <a:pt x="1599006" y="0"/>
                    </a:cubicBezTo>
                    <a:lnTo>
                      <a:pt x="0" y="1599000"/>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2" name="Frihandsfigur: Form 101">
                <a:extLst>
                  <a:ext uri="{FF2B5EF4-FFF2-40B4-BE49-F238E27FC236}">
                    <a16:creationId xmlns:a16="http://schemas.microsoft.com/office/drawing/2014/main" id="{19A8058A-3649-DCC3-B32D-E9452BD81219}"/>
                  </a:ext>
                </a:extLst>
              </p:cNvPr>
              <p:cNvSpPr/>
              <p:nvPr/>
            </p:nvSpPr>
            <p:spPr>
              <a:xfrm>
                <a:off x="5553588" y="2991287"/>
                <a:ext cx="1597976" cy="1597970"/>
              </a:xfrm>
              <a:custGeom>
                <a:avLst/>
                <a:gdLst>
                  <a:gd name="connsiteX0" fmla="*/ 0 w 1597976"/>
                  <a:gd name="connsiteY0" fmla="*/ 1576086 h 1597970"/>
                  <a:gd name="connsiteX1" fmla="*/ 14056 w 1597976"/>
                  <a:gd name="connsiteY1" fmla="*/ 1597970 h 1597970"/>
                  <a:gd name="connsiteX2" fmla="*/ 1597977 w 1597976"/>
                  <a:gd name="connsiteY2" fmla="*/ 14056 h 1597970"/>
                  <a:gd name="connsiteX3" fmla="*/ 1576092 w 1597976"/>
                  <a:gd name="connsiteY3" fmla="*/ 0 h 1597970"/>
                  <a:gd name="connsiteX4" fmla="*/ 0 w 1597976"/>
                  <a:gd name="connsiteY4" fmla="*/ 1576086 h 159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976" h="1597970">
                    <a:moveTo>
                      <a:pt x="0" y="1576086"/>
                    </a:moveTo>
                    <a:cubicBezTo>
                      <a:pt x="4588" y="1583425"/>
                      <a:pt x="9290" y="1590714"/>
                      <a:pt x="14056" y="1597970"/>
                    </a:cubicBezTo>
                    <a:lnTo>
                      <a:pt x="1597977" y="14056"/>
                    </a:lnTo>
                    <a:cubicBezTo>
                      <a:pt x="1590720" y="9290"/>
                      <a:pt x="1583432" y="4588"/>
                      <a:pt x="1576092" y="0"/>
                    </a:cubicBezTo>
                    <a:lnTo>
                      <a:pt x="0" y="1576086"/>
                    </a:ln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3" name="Frihandsfigur: Form 102">
                <a:extLst>
                  <a:ext uri="{FF2B5EF4-FFF2-40B4-BE49-F238E27FC236}">
                    <a16:creationId xmlns:a16="http://schemas.microsoft.com/office/drawing/2014/main" id="{FE2540C1-8A2E-F762-B11B-C635820B455C}"/>
                  </a:ext>
                </a:extLst>
              </p:cNvPr>
              <p:cNvSpPr/>
              <p:nvPr/>
            </p:nvSpPr>
            <p:spPr>
              <a:xfrm>
                <a:off x="5510003" y="2947696"/>
                <a:ext cx="1566815" cy="1566821"/>
              </a:xfrm>
              <a:custGeom>
                <a:avLst/>
                <a:gdLst>
                  <a:gd name="connsiteX0" fmla="*/ 12569 w 1566815"/>
                  <a:gd name="connsiteY0" fmla="*/ 1566822 h 1566821"/>
                  <a:gd name="connsiteX1" fmla="*/ 1566815 w 1566815"/>
                  <a:gd name="connsiteY1" fmla="*/ 12569 h 1566821"/>
                  <a:gd name="connsiteX2" fmla="*/ 1543438 w 1566815"/>
                  <a:gd name="connsiteY2" fmla="*/ 0 h 1566821"/>
                  <a:gd name="connsiteX3" fmla="*/ 0 w 1566815"/>
                  <a:gd name="connsiteY3" fmla="*/ 1543450 h 1566821"/>
                  <a:gd name="connsiteX4" fmla="*/ 12569 w 1566815"/>
                  <a:gd name="connsiteY4" fmla="*/ 1566822 h 156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15" h="1566821">
                    <a:moveTo>
                      <a:pt x="12569" y="1566822"/>
                    </a:moveTo>
                    <a:lnTo>
                      <a:pt x="1566815" y="12569"/>
                    </a:lnTo>
                    <a:cubicBezTo>
                      <a:pt x="1559063" y="8286"/>
                      <a:pt x="1551272" y="4092"/>
                      <a:pt x="1543438" y="0"/>
                    </a:cubicBezTo>
                    <a:lnTo>
                      <a:pt x="0" y="1543450"/>
                    </a:lnTo>
                    <a:cubicBezTo>
                      <a:pt x="4086" y="1551279"/>
                      <a:pt x="8286" y="1559069"/>
                      <a:pt x="12569" y="1566822"/>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4" name="Frihandsfigur: Form 103">
                <a:extLst>
                  <a:ext uri="{FF2B5EF4-FFF2-40B4-BE49-F238E27FC236}">
                    <a16:creationId xmlns:a16="http://schemas.microsoft.com/office/drawing/2014/main" id="{A6EC616E-10B8-CFCB-2CAD-8A2165DECB9A}"/>
                  </a:ext>
                </a:extLst>
              </p:cNvPr>
              <p:cNvSpPr/>
              <p:nvPr/>
            </p:nvSpPr>
            <p:spPr>
              <a:xfrm>
                <a:off x="5471585" y="2909284"/>
                <a:ext cx="1525429" cy="1525429"/>
              </a:xfrm>
              <a:custGeom>
                <a:avLst/>
                <a:gdLst>
                  <a:gd name="connsiteX0" fmla="*/ 10968 w 1525429"/>
                  <a:gd name="connsiteY0" fmla="*/ 1525430 h 1525429"/>
                  <a:gd name="connsiteX1" fmla="*/ 1525430 w 1525429"/>
                  <a:gd name="connsiteY1" fmla="*/ 10968 h 1525429"/>
                  <a:gd name="connsiteX2" fmla="*/ 1500457 w 1525429"/>
                  <a:gd name="connsiteY2" fmla="*/ 0 h 1525429"/>
                  <a:gd name="connsiteX3" fmla="*/ 0 w 1525429"/>
                  <a:gd name="connsiteY3" fmla="*/ 1500457 h 1525429"/>
                  <a:gd name="connsiteX4" fmla="*/ 10968 w 1525429"/>
                  <a:gd name="connsiteY4" fmla="*/ 1525430 h 152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9" h="1525429">
                    <a:moveTo>
                      <a:pt x="10968" y="1525430"/>
                    </a:moveTo>
                    <a:lnTo>
                      <a:pt x="1525430" y="10968"/>
                    </a:lnTo>
                    <a:cubicBezTo>
                      <a:pt x="1517137" y="7206"/>
                      <a:pt x="1508813" y="3552"/>
                      <a:pt x="1500457" y="0"/>
                    </a:cubicBezTo>
                    <a:lnTo>
                      <a:pt x="0" y="1500457"/>
                    </a:lnTo>
                    <a:cubicBezTo>
                      <a:pt x="3552" y="1508819"/>
                      <a:pt x="7212" y="1517143"/>
                      <a:pt x="10968" y="152543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5" name="Frihandsfigur: Form 104">
                <a:extLst>
                  <a:ext uri="{FF2B5EF4-FFF2-40B4-BE49-F238E27FC236}">
                    <a16:creationId xmlns:a16="http://schemas.microsoft.com/office/drawing/2014/main" id="{617C0910-8E9E-3D40-6B85-5F2BCF96F6F1}"/>
                  </a:ext>
                </a:extLst>
              </p:cNvPr>
              <p:cNvSpPr/>
              <p:nvPr/>
            </p:nvSpPr>
            <p:spPr>
              <a:xfrm>
                <a:off x="5438752" y="2876458"/>
                <a:ext cx="1473012" cy="1473012"/>
              </a:xfrm>
              <a:custGeom>
                <a:avLst/>
                <a:gdLst>
                  <a:gd name="connsiteX0" fmla="*/ 9226 w 1473012"/>
                  <a:gd name="connsiteY0" fmla="*/ 1473013 h 1473012"/>
                  <a:gd name="connsiteX1" fmla="*/ 1473013 w 1473012"/>
                  <a:gd name="connsiteY1" fmla="*/ 9226 h 1473012"/>
                  <a:gd name="connsiteX2" fmla="*/ 1446299 w 1473012"/>
                  <a:gd name="connsiteY2" fmla="*/ 0 h 1473012"/>
                  <a:gd name="connsiteX3" fmla="*/ 0 w 1473012"/>
                  <a:gd name="connsiteY3" fmla="*/ 1446293 h 1473012"/>
                  <a:gd name="connsiteX4" fmla="*/ 9226 w 1473012"/>
                  <a:gd name="connsiteY4" fmla="*/ 1473013 h 14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012" h="1473012">
                    <a:moveTo>
                      <a:pt x="9226" y="1473013"/>
                    </a:moveTo>
                    <a:lnTo>
                      <a:pt x="1473013" y="9226"/>
                    </a:lnTo>
                    <a:cubicBezTo>
                      <a:pt x="1464136" y="6036"/>
                      <a:pt x="1455234" y="2961"/>
                      <a:pt x="1446299" y="0"/>
                    </a:cubicBezTo>
                    <a:lnTo>
                      <a:pt x="0" y="1446293"/>
                    </a:lnTo>
                    <a:cubicBezTo>
                      <a:pt x="2968" y="1455233"/>
                      <a:pt x="6043" y="1464136"/>
                      <a:pt x="9226" y="1473013"/>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6" name="Frihandsfigur: Form 105">
                <a:extLst>
                  <a:ext uri="{FF2B5EF4-FFF2-40B4-BE49-F238E27FC236}">
                    <a16:creationId xmlns:a16="http://schemas.microsoft.com/office/drawing/2014/main" id="{37E1EC64-F38A-AC04-03AF-D00F5A7B7AC5}"/>
                  </a:ext>
                </a:extLst>
              </p:cNvPr>
              <p:cNvSpPr/>
              <p:nvPr/>
            </p:nvSpPr>
            <p:spPr>
              <a:xfrm>
                <a:off x="5412172" y="2849865"/>
                <a:ext cx="1408338" cy="1408344"/>
              </a:xfrm>
              <a:custGeom>
                <a:avLst/>
                <a:gdLst>
                  <a:gd name="connsiteX0" fmla="*/ 7250 w 1408338"/>
                  <a:gd name="connsiteY0" fmla="*/ 1408345 h 1408344"/>
                  <a:gd name="connsiteX1" fmla="*/ 1408339 w 1408338"/>
                  <a:gd name="connsiteY1" fmla="*/ 7250 h 1408344"/>
                  <a:gd name="connsiteX2" fmla="*/ 1379642 w 1408338"/>
                  <a:gd name="connsiteY2" fmla="*/ 0 h 1408344"/>
                  <a:gd name="connsiteX3" fmla="*/ 0 w 1408338"/>
                  <a:gd name="connsiteY3" fmla="*/ 1379649 h 1408344"/>
                  <a:gd name="connsiteX4" fmla="*/ 7250 w 1408338"/>
                  <a:gd name="connsiteY4" fmla="*/ 1408345 h 140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8" h="1408344">
                    <a:moveTo>
                      <a:pt x="7250" y="1408345"/>
                    </a:moveTo>
                    <a:lnTo>
                      <a:pt x="1408339" y="7250"/>
                    </a:lnTo>
                    <a:cubicBezTo>
                      <a:pt x="1398801" y="4702"/>
                      <a:pt x="1389231" y="2300"/>
                      <a:pt x="1379642" y="0"/>
                    </a:cubicBezTo>
                    <a:lnTo>
                      <a:pt x="0" y="1379649"/>
                    </a:lnTo>
                    <a:cubicBezTo>
                      <a:pt x="2294" y="1389244"/>
                      <a:pt x="4702" y="1398807"/>
                      <a:pt x="7250" y="140834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7" name="Frihandsfigur: Form 106">
                <a:extLst>
                  <a:ext uri="{FF2B5EF4-FFF2-40B4-BE49-F238E27FC236}">
                    <a16:creationId xmlns:a16="http://schemas.microsoft.com/office/drawing/2014/main" id="{4D53475A-6121-9C2C-F369-A4240671D487}"/>
                  </a:ext>
                </a:extLst>
              </p:cNvPr>
              <p:cNvSpPr/>
              <p:nvPr/>
            </p:nvSpPr>
            <p:spPr>
              <a:xfrm>
                <a:off x="5392798" y="2830491"/>
                <a:ext cx="1329513" cy="1329519"/>
              </a:xfrm>
              <a:custGeom>
                <a:avLst/>
                <a:gdLst>
                  <a:gd name="connsiteX0" fmla="*/ 5001 w 1329513"/>
                  <a:gd name="connsiteY0" fmla="*/ 1329520 h 1329519"/>
                  <a:gd name="connsiteX1" fmla="*/ 1329513 w 1329513"/>
                  <a:gd name="connsiteY1" fmla="*/ 5007 h 1329519"/>
                  <a:gd name="connsiteX2" fmla="*/ 1298574 w 1329513"/>
                  <a:gd name="connsiteY2" fmla="*/ 0 h 1329519"/>
                  <a:gd name="connsiteX3" fmla="*/ 0 w 1329513"/>
                  <a:gd name="connsiteY3" fmla="*/ 1298587 h 1329519"/>
                  <a:gd name="connsiteX4" fmla="*/ 5001 w 1329513"/>
                  <a:gd name="connsiteY4" fmla="*/ 1329520 h 13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13" h="1329519">
                    <a:moveTo>
                      <a:pt x="5001" y="1329520"/>
                    </a:moveTo>
                    <a:lnTo>
                      <a:pt x="1329513" y="5007"/>
                    </a:lnTo>
                    <a:cubicBezTo>
                      <a:pt x="1319219" y="3209"/>
                      <a:pt x="1308906" y="1519"/>
                      <a:pt x="1298574" y="0"/>
                    </a:cubicBezTo>
                    <a:lnTo>
                      <a:pt x="0" y="1298587"/>
                    </a:lnTo>
                    <a:cubicBezTo>
                      <a:pt x="1512" y="1308919"/>
                      <a:pt x="3203" y="1319226"/>
                      <a:pt x="5001" y="1329520"/>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8" name="Frihandsfigur: Form 107">
                <a:extLst>
                  <a:ext uri="{FF2B5EF4-FFF2-40B4-BE49-F238E27FC236}">
                    <a16:creationId xmlns:a16="http://schemas.microsoft.com/office/drawing/2014/main" id="{7238C0A2-85B9-BF57-CD83-FE7256C3AA38}"/>
                  </a:ext>
                </a:extLst>
              </p:cNvPr>
              <p:cNvSpPr/>
              <p:nvPr/>
            </p:nvSpPr>
            <p:spPr>
              <a:xfrm>
                <a:off x="5382066" y="2819765"/>
                <a:ext cx="1233925" cy="1233925"/>
              </a:xfrm>
              <a:custGeom>
                <a:avLst/>
                <a:gdLst>
                  <a:gd name="connsiteX0" fmla="*/ 2237 w 1233925"/>
                  <a:gd name="connsiteY0" fmla="*/ 1233925 h 1233925"/>
                  <a:gd name="connsiteX1" fmla="*/ 1233925 w 1233925"/>
                  <a:gd name="connsiteY1" fmla="*/ 2237 h 1233925"/>
                  <a:gd name="connsiteX2" fmla="*/ 1200222 w 1233925"/>
                  <a:gd name="connsiteY2" fmla="*/ 0 h 1233925"/>
                  <a:gd name="connsiteX3" fmla="*/ 0 w 1233925"/>
                  <a:gd name="connsiteY3" fmla="*/ 1200222 h 1233925"/>
                  <a:gd name="connsiteX4" fmla="*/ 2237 w 1233925"/>
                  <a:gd name="connsiteY4" fmla="*/ 1233925 h 123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25" h="1233925">
                    <a:moveTo>
                      <a:pt x="2237" y="1233925"/>
                    </a:moveTo>
                    <a:lnTo>
                      <a:pt x="1233925" y="2237"/>
                    </a:lnTo>
                    <a:cubicBezTo>
                      <a:pt x="1222697" y="1341"/>
                      <a:pt x="1211463" y="565"/>
                      <a:pt x="1200222" y="0"/>
                    </a:cubicBezTo>
                    <a:lnTo>
                      <a:pt x="0" y="1200222"/>
                    </a:lnTo>
                    <a:cubicBezTo>
                      <a:pt x="572" y="1211469"/>
                      <a:pt x="1341" y="1222697"/>
                      <a:pt x="2237" y="12339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09" name="Frihandsfigur: Form 108">
                <a:extLst>
                  <a:ext uri="{FF2B5EF4-FFF2-40B4-BE49-F238E27FC236}">
                    <a16:creationId xmlns:a16="http://schemas.microsoft.com/office/drawing/2014/main" id="{F49FA542-4EFB-D9F4-7E0D-AFA021B8070C}"/>
                  </a:ext>
                </a:extLst>
              </p:cNvPr>
              <p:cNvSpPr/>
              <p:nvPr/>
            </p:nvSpPr>
            <p:spPr>
              <a:xfrm>
                <a:off x="5380871" y="2818576"/>
                <a:ext cx="1118734" cy="1118734"/>
              </a:xfrm>
              <a:custGeom>
                <a:avLst/>
                <a:gdLst>
                  <a:gd name="connsiteX0" fmla="*/ 0 w 1118734"/>
                  <a:gd name="connsiteY0" fmla="*/ 1118734 h 1118734"/>
                  <a:gd name="connsiteX1" fmla="*/ 1118734 w 1118734"/>
                  <a:gd name="connsiteY1" fmla="*/ 0 h 1118734"/>
                  <a:gd name="connsiteX2" fmla="*/ 1081345 w 1118734"/>
                  <a:gd name="connsiteY2" fmla="*/ 1449 h 1118734"/>
                  <a:gd name="connsiteX3" fmla="*/ 1449 w 1118734"/>
                  <a:gd name="connsiteY3" fmla="*/ 1081339 h 1118734"/>
                  <a:gd name="connsiteX4" fmla="*/ 0 w 1118734"/>
                  <a:gd name="connsiteY4" fmla="*/ 1118734 h 111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34" h="1118734">
                    <a:moveTo>
                      <a:pt x="0" y="1118734"/>
                    </a:moveTo>
                    <a:lnTo>
                      <a:pt x="1118734" y="0"/>
                    </a:lnTo>
                    <a:cubicBezTo>
                      <a:pt x="1106267" y="267"/>
                      <a:pt x="1093800" y="775"/>
                      <a:pt x="1081345" y="1449"/>
                    </a:cubicBezTo>
                    <a:lnTo>
                      <a:pt x="1449" y="1081339"/>
                    </a:lnTo>
                    <a:cubicBezTo>
                      <a:pt x="775" y="1093800"/>
                      <a:pt x="267" y="1106261"/>
                      <a:pt x="0" y="111873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0" name="Frihandsfigur: Form 109">
                <a:extLst>
                  <a:ext uri="{FF2B5EF4-FFF2-40B4-BE49-F238E27FC236}">
                    <a16:creationId xmlns:a16="http://schemas.microsoft.com/office/drawing/2014/main" id="{672D63DD-06C8-7D42-B7AE-65734CBD4AA8}"/>
                  </a:ext>
                </a:extLst>
              </p:cNvPr>
              <p:cNvSpPr/>
              <p:nvPr/>
            </p:nvSpPr>
            <p:spPr>
              <a:xfrm>
                <a:off x="5391114" y="2828813"/>
                <a:ext cx="978431" cy="978431"/>
              </a:xfrm>
              <a:custGeom>
                <a:avLst/>
                <a:gdLst>
                  <a:gd name="connsiteX0" fmla="*/ 0 w 978431"/>
                  <a:gd name="connsiteY0" fmla="*/ 978431 h 978431"/>
                  <a:gd name="connsiteX1" fmla="*/ 978431 w 978431"/>
                  <a:gd name="connsiteY1" fmla="*/ 0 h 978431"/>
                  <a:gd name="connsiteX2" fmla="*/ 935921 w 978431"/>
                  <a:gd name="connsiteY2" fmla="*/ 6570 h 978431"/>
                  <a:gd name="connsiteX3" fmla="*/ 6570 w 978431"/>
                  <a:gd name="connsiteY3" fmla="*/ 935921 h 978431"/>
                  <a:gd name="connsiteX4" fmla="*/ 0 w 978431"/>
                  <a:gd name="connsiteY4" fmla="*/ 978431 h 97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1" h="978431">
                    <a:moveTo>
                      <a:pt x="0" y="978431"/>
                    </a:moveTo>
                    <a:lnTo>
                      <a:pt x="978431" y="0"/>
                    </a:lnTo>
                    <a:cubicBezTo>
                      <a:pt x="964229" y="1932"/>
                      <a:pt x="950053" y="4105"/>
                      <a:pt x="935921" y="6570"/>
                    </a:cubicBezTo>
                    <a:lnTo>
                      <a:pt x="6570" y="935921"/>
                    </a:lnTo>
                    <a:cubicBezTo>
                      <a:pt x="4105" y="950053"/>
                      <a:pt x="1932" y="964229"/>
                      <a:pt x="0" y="978431"/>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1" name="Frihandsfigur: Form 110">
                <a:extLst>
                  <a:ext uri="{FF2B5EF4-FFF2-40B4-BE49-F238E27FC236}">
                    <a16:creationId xmlns:a16="http://schemas.microsoft.com/office/drawing/2014/main" id="{B2832450-5C34-0821-5E01-1535608C8351}"/>
                  </a:ext>
                </a:extLst>
              </p:cNvPr>
              <p:cNvSpPr/>
              <p:nvPr/>
            </p:nvSpPr>
            <p:spPr>
              <a:xfrm>
                <a:off x="5421983" y="2859689"/>
                <a:ext cx="796869" cy="796869"/>
              </a:xfrm>
              <a:custGeom>
                <a:avLst/>
                <a:gdLst>
                  <a:gd name="connsiteX0" fmla="*/ 0 w 796869"/>
                  <a:gd name="connsiteY0" fmla="*/ 796869 h 796869"/>
                  <a:gd name="connsiteX1" fmla="*/ 796869 w 796869"/>
                  <a:gd name="connsiteY1" fmla="*/ 0 h 796869"/>
                  <a:gd name="connsiteX2" fmla="*/ 745418 w 796869"/>
                  <a:gd name="connsiteY2" fmla="*/ 15511 h 796869"/>
                  <a:gd name="connsiteX3" fmla="*/ 15511 w 796869"/>
                  <a:gd name="connsiteY3" fmla="*/ 745418 h 796869"/>
                  <a:gd name="connsiteX4" fmla="*/ 0 w 796869"/>
                  <a:gd name="connsiteY4" fmla="*/ 796869 h 7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69" h="796869">
                    <a:moveTo>
                      <a:pt x="0" y="796869"/>
                    </a:moveTo>
                    <a:lnTo>
                      <a:pt x="796869" y="0"/>
                    </a:lnTo>
                    <a:cubicBezTo>
                      <a:pt x="779624" y="4759"/>
                      <a:pt x="762467" y="9926"/>
                      <a:pt x="745418" y="15511"/>
                    </a:cubicBezTo>
                    <a:lnTo>
                      <a:pt x="15511" y="745418"/>
                    </a:lnTo>
                    <a:cubicBezTo>
                      <a:pt x="9926" y="762467"/>
                      <a:pt x="4766" y="779624"/>
                      <a:pt x="0" y="79686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112" name="Frihandsfigur: Form 111">
                <a:extLst>
                  <a:ext uri="{FF2B5EF4-FFF2-40B4-BE49-F238E27FC236}">
                    <a16:creationId xmlns:a16="http://schemas.microsoft.com/office/drawing/2014/main" id="{5698980E-5848-038C-14E0-9A6F6053DFEE}"/>
                  </a:ext>
                </a:extLst>
              </p:cNvPr>
              <p:cNvSpPr/>
              <p:nvPr/>
            </p:nvSpPr>
            <p:spPr>
              <a:xfrm>
                <a:off x="5494200" y="2931899"/>
                <a:ext cx="532624" cy="532624"/>
              </a:xfrm>
              <a:custGeom>
                <a:avLst/>
                <a:gdLst>
                  <a:gd name="connsiteX0" fmla="*/ 0 w 532624"/>
                  <a:gd name="connsiteY0" fmla="*/ 532625 h 532624"/>
                  <a:gd name="connsiteX1" fmla="*/ 532625 w 532624"/>
                  <a:gd name="connsiteY1" fmla="*/ 0 h 532624"/>
                  <a:gd name="connsiteX2" fmla="*/ 455998 w 532624"/>
                  <a:gd name="connsiteY2" fmla="*/ 40687 h 532624"/>
                  <a:gd name="connsiteX3" fmla="*/ 40680 w 532624"/>
                  <a:gd name="connsiteY3" fmla="*/ 456005 h 532624"/>
                  <a:gd name="connsiteX4" fmla="*/ 0 w 532624"/>
                  <a:gd name="connsiteY4" fmla="*/ 532625 h 53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24" h="532624">
                    <a:moveTo>
                      <a:pt x="0" y="532625"/>
                    </a:moveTo>
                    <a:lnTo>
                      <a:pt x="532625" y="0"/>
                    </a:lnTo>
                    <a:cubicBezTo>
                      <a:pt x="506687" y="12524"/>
                      <a:pt x="481123" y="26084"/>
                      <a:pt x="455998" y="40687"/>
                    </a:cubicBezTo>
                    <a:lnTo>
                      <a:pt x="40680" y="456005"/>
                    </a:lnTo>
                    <a:cubicBezTo>
                      <a:pt x="26078" y="481130"/>
                      <a:pt x="12524" y="506687"/>
                      <a:pt x="0" y="532625"/>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3" name="Frihandsfigur: Form 22">
              <a:extLst>
                <a:ext uri="{FF2B5EF4-FFF2-40B4-BE49-F238E27FC236}">
                  <a16:creationId xmlns:a16="http://schemas.microsoft.com/office/drawing/2014/main" id="{014B1ACD-70A5-75B3-E1F3-49927776B8B3}"/>
                </a:ext>
              </a:extLst>
            </p:cNvPr>
            <p:cNvSpPr/>
            <p:nvPr/>
          </p:nvSpPr>
          <p:spPr>
            <a:xfrm>
              <a:off x="3738344" y="1969839"/>
              <a:ext cx="1715663" cy="1715668"/>
            </a:xfrm>
            <a:custGeom>
              <a:avLst/>
              <a:gdLst>
                <a:gd name="connsiteX0" fmla="*/ 251250 w 1715663"/>
                <a:gd name="connsiteY0" fmla="*/ 251254 h 1715668"/>
                <a:gd name="connsiteX1" fmla="*/ 251250 w 1715663"/>
                <a:gd name="connsiteY1" fmla="*/ 251254 h 1715668"/>
                <a:gd name="connsiteX2" fmla="*/ 1464409 w 1715663"/>
                <a:gd name="connsiteY2" fmla="*/ 251254 h 1715668"/>
                <a:gd name="connsiteX3" fmla="*/ 1464409 w 1715663"/>
                <a:gd name="connsiteY3" fmla="*/ 251254 h 1715668"/>
                <a:gd name="connsiteX4" fmla="*/ 1464409 w 1715663"/>
                <a:gd name="connsiteY4" fmla="*/ 1464414 h 1715668"/>
                <a:gd name="connsiteX5" fmla="*/ 1464409 w 1715663"/>
                <a:gd name="connsiteY5" fmla="*/ 1464414 h 1715668"/>
                <a:gd name="connsiteX6" fmla="*/ 251250 w 1715663"/>
                <a:gd name="connsiteY6" fmla="*/ 1464414 h 1715668"/>
                <a:gd name="connsiteX7" fmla="*/ 251250 w 1715663"/>
                <a:gd name="connsiteY7" fmla="*/ 1464414 h 1715668"/>
                <a:gd name="connsiteX8" fmla="*/ 251250 w 1715663"/>
                <a:gd name="connsiteY8" fmla="*/ 251254 h 17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663" h="1715668">
                  <a:moveTo>
                    <a:pt x="251250" y="251254"/>
                  </a:moveTo>
                  <a:lnTo>
                    <a:pt x="251250" y="251254"/>
                  </a:lnTo>
                  <a:cubicBezTo>
                    <a:pt x="586255" y="-83751"/>
                    <a:pt x="1129403" y="-83751"/>
                    <a:pt x="1464409" y="251254"/>
                  </a:cubicBezTo>
                  <a:lnTo>
                    <a:pt x="1464409" y="251254"/>
                  </a:lnTo>
                  <a:cubicBezTo>
                    <a:pt x="1799415" y="586260"/>
                    <a:pt x="1799415" y="1129408"/>
                    <a:pt x="1464409" y="1464414"/>
                  </a:cubicBezTo>
                  <a:lnTo>
                    <a:pt x="1464409" y="1464414"/>
                  </a:lnTo>
                  <a:cubicBezTo>
                    <a:pt x="1129403" y="1799420"/>
                    <a:pt x="586255" y="1799420"/>
                    <a:pt x="251250" y="1464414"/>
                  </a:cubicBezTo>
                  <a:lnTo>
                    <a:pt x="251250" y="1464414"/>
                  </a:lnTo>
                  <a:cubicBezTo>
                    <a:pt x="-83750" y="1129408"/>
                    <a:pt x="-83750" y="586254"/>
                    <a:pt x="251250" y="25125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4" name="Frihandsfigur: Form 23">
              <a:extLst>
                <a:ext uri="{FF2B5EF4-FFF2-40B4-BE49-F238E27FC236}">
                  <a16:creationId xmlns:a16="http://schemas.microsoft.com/office/drawing/2014/main" id="{43E28EBC-43A8-CD89-E826-BA7E2E9C9D65}"/>
                </a:ext>
              </a:extLst>
            </p:cNvPr>
            <p:cNvSpPr/>
            <p:nvPr/>
          </p:nvSpPr>
          <p:spPr>
            <a:xfrm>
              <a:off x="5532442" y="3186321"/>
              <a:ext cx="1334402" cy="1334402"/>
            </a:xfrm>
            <a:custGeom>
              <a:avLst/>
              <a:gdLst>
                <a:gd name="connsiteX0" fmla="*/ 195419 w 1334402"/>
                <a:gd name="connsiteY0" fmla="*/ 1138984 h 1334402"/>
                <a:gd name="connsiteX1" fmla="*/ 195419 w 1334402"/>
                <a:gd name="connsiteY1" fmla="*/ 1138984 h 1334402"/>
                <a:gd name="connsiteX2" fmla="*/ 195419 w 1334402"/>
                <a:gd name="connsiteY2" fmla="*/ 195419 h 1334402"/>
                <a:gd name="connsiteX3" fmla="*/ 195419 w 1334402"/>
                <a:gd name="connsiteY3" fmla="*/ 195419 h 1334402"/>
                <a:gd name="connsiteX4" fmla="*/ 1138984 w 1334402"/>
                <a:gd name="connsiteY4" fmla="*/ 195419 h 1334402"/>
                <a:gd name="connsiteX5" fmla="*/ 1138984 w 1334402"/>
                <a:gd name="connsiteY5" fmla="*/ 195419 h 1334402"/>
                <a:gd name="connsiteX6" fmla="*/ 1138984 w 1334402"/>
                <a:gd name="connsiteY6" fmla="*/ 1138984 h 1334402"/>
                <a:gd name="connsiteX7" fmla="*/ 1138984 w 1334402"/>
                <a:gd name="connsiteY7" fmla="*/ 1138984 h 1334402"/>
                <a:gd name="connsiteX8" fmla="*/ 195419 w 1334402"/>
                <a:gd name="connsiteY8" fmla="*/ 1138984 h 13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402" h="1334402">
                  <a:moveTo>
                    <a:pt x="195419" y="1138984"/>
                  </a:moveTo>
                  <a:lnTo>
                    <a:pt x="195419" y="1138984"/>
                  </a:lnTo>
                  <a:cubicBezTo>
                    <a:pt x="-65140" y="878425"/>
                    <a:pt x="-65140" y="455978"/>
                    <a:pt x="195419" y="195419"/>
                  </a:cubicBezTo>
                  <a:lnTo>
                    <a:pt x="195419" y="195419"/>
                  </a:lnTo>
                  <a:cubicBezTo>
                    <a:pt x="455978" y="-65140"/>
                    <a:pt x="878425" y="-65140"/>
                    <a:pt x="1138984" y="195419"/>
                  </a:cubicBezTo>
                  <a:lnTo>
                    <a:pt x="1138984" y="195419"/>
                  </a:lnTo>
                  <a:cubicBezTo>
                    <a:pt x="1399543" y="455978"/>
                    <a:pt x="1399543" y="878425"/>
                    <a:pt x="1138984" y="1138984"/>
                  </a:cubicBezTo>
                  <a:lnTo>
                    <a:pt x="1138984" y="1138984"/>
                  </a:lnTo>
                  <a:cubicBezTo>
                    <a:pt x="878425" y="1399543"/>
                    <a:pt x="455978" y="1399543"/>
                    <a:pt x="195419" y="1138984"/>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25" name="Frihandsfigur: Form 24">
              <a:extLst>
                <a:ext uri="{FF2B5EF4-FFF2-40B4-BE49-F238E27FC236}">
                  <a16:creationId xmlns:a16="http://schemas.microsoft.com/office/drawing/2014/main" id="{30F9D8D1-1973-F173-70AB-5063C95902D9}"/>
                </a:ext>
              </a:extLst>
            </p:cNvPr>
            <p:cNvSpPr/>
            <p:nvPr/>
          </p:nvSpPr>
          <p:spPr>
            <a:xfrm>
              <a:off x="5301506" y="4956365"/>
              <a:ext cx="381258" cy="381258"/>
            </a:xfrm>
            <a:custGeom>
              <a:avLst/>
              <a:gdLst>
                <a:gd name="connsiteX0" fmla="*/ 196787 w 381258"/>
                <a:gd name="connsiteY0" fmla="*/ 381259 h 381258"/>
                <a:gd name="connsiteX1" fmla="*/ 184472 w 381258"/>
                <a:gd name="connsiteY1" fmla="*/ 381259 h 381258"/>
                <a:gd name="connsiteX2" fmla="*/ 0 w 381258"/>
                <a:gd name="connsiteY2" fmla="*/ 196787 h 381258"/>
                <a:gd name="connsiteX3" fmla="*/ 0 w 381258"/>
                <a:gd name="connsiteY3" fmla="*/ 184472 h 381258"/>
                <a:gd name="connsiteX4" fmla="*/ 184472 w 381258"/>
                <a:gd name="connsiteY4" fmla="*/ 0 h 381258"/>
                <a:gd name="connsiteX5" fmla="*/ 196787 w 381258"/>
                <a:gd name="connsiteY5" fmla="*/ 0 h 381258"/>
                <a:gd name="connsiteX6" fmla="*/ 381259 w 381258"/>
                <a:gd name="connsiteY6" fmla="*/ 184472 h 381258"/>
                <a:gd name="connsiteX7" fmla="*/ 381259 w 381258"/>
                <a:gd name="connsiteY7" fmla="*/ 196787 h 381258"/>
                <a:gd name="connsiteX8" fmla="*/ 196787 w 381258"/>
                <a:gd name="connsiteY8" fmla="*/ 381259 h 3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8" h="381258">
                  <a:moveTo>
                    <a:pt x="196787" y="381259"/>
                  </a:moveTo>
                  <a:lnTo>
                    <a:pt x="184472" y="381259"/>
                  </a:lnTo>
                  <a:cubicBezTo>
                    <a:pt x="82593" y="381259"/>
                    <a:pt x="0" y="298666"/>
                    <a:pt x="0" y="196787"/>
                  </a:cubicBezTo>
                  <a:lnTo>
                    <a:pt x="0" y="184472"/>
                  </a:lnTo>
                  <a:cubicBezTo>
                    <a:pt x="0" y="82593"/>
                    <a:pt x="82593" y="0"/>
                    <a:pt x="184472" y="0"/>
                  </a:cubicBezTo>
                  <a:lnTo>
                    <a:pt x="196787" y="0"/>
                  </a:lnTo>
                  <a:cubicBezTo>
                    <a:pt x="298666" y="0"/>
                    <a:pt x="381259" y="82593"/>
                    <a:pt x="381259" y="184472"/>
                  </a:cubicBezTo>
                  <a:lnTo>
                    <a:pt x="381259" y="196787"/>
                  </a:lnTo>
                  <a:cubicBezTo>
                    <a:pt x="381259" y="298666"/>
                    <a:pt x="298666" y="381259"/>
                    <a:pt x="196787" y="38125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nvGrpSpPr>
            <p:cNvPr id="26" name="Bild 33" descr="En uppsättning med olika mönstrade cirklar">
              <a:extLst>
                <a:ext uri="{FF2B5EF4-FFF2-40B4-BE49-F238E27FC236}">
                  <a16:creationId xmlns:a16="http://schemas.microsoft.com/office/drawing/2014/main" id="{7A24F2C5-5B56-6975-3AB3-260E518CAC6A}"/>
                </a:ext>
              </a:extLst>
            </p:cNvPr>
            <p:cNvGrpSpPr/>
            <p:nvPr/>
          </p:nvGrpSpPr>
          <p:grpSpPr>
            <a:xfrm>
              <a:off x="3013952" y="2999236"/>
              <a:ext cx="2287553" cy="2287553"/>
              <a:chOff x="3013952" y="2999236"/>
              <a:chExt cx="2287553" cy="2287553"/>
            </a:xfrm>
            <a:grpFill/>
          </p:grpSpPr>
          <p:sp>
            <p:nvSpPr>
              <p:cNvPr id="43" name="Frihandsfigur: Form 42">
                <a:extLst>
                  <a:ext uri="{FF2B5EF4-FFF2-40B4-BE49-F238E27FC236}">
                    <a16:creationId xmlns:a16="http://schemas.microsoft.com/office/drawing/2014/main" id="{9A3FDB97-382C-B3E9-C12D-3AC1889A2BD2}"/>
                  </a:ext>
                </a:extLst>
              </p:cNvPr>
              <p:cNvSpPr/>
              <p:nvPr/>
            </p:nvSpPr>
            <p:spPr>
              <a:xfrm>
                <a:off x="4086243" y="335666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4" name="Frihandsfigur: Form 43">
                <a:extLst>
                  <a:ext uri="{FF2B5EF4-FFF2-40B4-BE49-F238E27FC236}">
                    <a16:creationId xmlns:a16="http://schemas.microsoft.com/office/drawing/2014/main" id="{2BF0D61F-66C6-8EEA-1758-DA9D03B99BF6}"/>
                  </a:ext>
                </a:extLst>
              </p:cNvPr>
              <p:cNvSpPr/>
              <p:nvPr/>
            </p:nvSpPr>
            <p:spPr>
              <a:xfrm>
                <a:off x="4086243" y="299923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5" name="Frihandsfigur: Form 44">
                <a:extLst>
                  <a:ext uri="{FF2B5EF4-FFF2-40B4-BE49-F238E27FC236}">
                    <a16:creationId xmlns:a16="http://schemas.microsoft.com/office/drawing/2014/main" id="{4E80DC3B-5E36-4CA3-90D6-AE673B0D4207}"/>
                  </a:ext>
                </a:extLst>
              </p:cNvPr>
              <p:cNvSpPr/>
              <p:nvPr/>
            </p:nvSpPr>
            <p:spPr>
              <a:xfrm>
                <a:off x="3808712"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6" name="Frihandsfigur: Form 45">
                <a:extLst>
                  <a:ext uri="{FF2B5EF4-FFF2-40B4-BE49-F238E27FC236}">
                    <a16:creationId xmlns:a16="http://schemas.microsoft.com/office/drawing/2014/main" id="{967F9B91-7A03-140A-AD59-A85497EC4072}"/>
                  </a:ext>
                </a:extLst>
              </p:cNvPr>
              <p:cNvSpPr/>
              <p:nvPr/>
            </p:nvSpPr>
            <p:spPr>
              <a:xfrm>
                <a:off x="355009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7" name="Frihandsfigur: Form 46">
                <a:extLst>
                  <a:ext uri="{FF2B5EF4-FFF2-40B4-BE49-F238E27FC236}">
                    <a16:creationId xmlns:a16="http://schemas.microsoft.com/office/drawing/2014/main" id="{0F079449-270E-23C3-5F59-8E7B854FCB30}"/>
                  </a:ext>
                </a:extLst>
              </p:cNvPr>
              <p:cNvSpPr/>
              <p:nvPr/>
            </p:nvSpPr>
            <p:spPr>
              <a:xfrm>
                <a:off x="3328021"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8" name="Frihandsfigur: Form 47">
                <a:extLst>
                  <a:ext uri="{FF2B5EF4-FFF2-40B4-BE49-F238E27FC236}">
                    <a16:creationId xmlns:a16="http://schemas.microsoft.com/office/drawing/2014/main" id="{EEB50F4F-123C-3654-1CE0-CD5A6C8E5FF7}"/>
                  </a:ext>
                </a:extLst>
              </p:cNvPr>
              <p:cNvSpPr/>
              <p:nvPr/>
            </p:nvSpPr>
            <p:spPr>
              <a:xfrm>
                <a:off x="3157611"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9" name="Frihandsfigur: Form 48">
                <a:extLst>
                  <a:ext uri="{FF2B5EF4-FFF2-40B4-BE49-F238E27FC236}">
                    <a16:creationId xmlns:a16="http://schemas.microsoft.com/office/drawing/2014/main" id="{97E1A89A-8FFF-2D9D-9F30-6146D90B0B77}"/>
                  </a:ext>
                </a:extLst>
              </p:cNvPr>
              <p:cNvSpPr/>
              <p:nvPr/>
            </p:nvSpPr>
            <p:spPr>
              <a:xfrm>
                <a:off x="3050490"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0" name="Frihandsfigur: Form 49">
                <a:extLst>
                  <a:ext uri="{FF2B5EF4-FFF2-40B4-BE49-F238E27FC236}">
                    <a16:creationId xmlns:a16="http://schemas.microsoft.com/office/drawing/2014/main" id="{03297C33-F8D3-75FC-B332-1F0F0467D840}"/>
                  </a:ext>
                </a:extLst>
              </p:cNvPr>
              <p:cNvSpPr/>
              <p:nvPr/>
            </p:nvSpPr>
            <p:spPr>
              <a:xfrm>
                <a:off x="3013952"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1" name="Frihandsfigur: Form 50">
                <a:extLst>
                  <a:ext uri="{FF2B5EF4-FFF2-40B4-BE49-F238E27FC236}">
                    <a16:creationId xmlns:a16="http://schemas.microsoft.com/office/drawing/2014/main" id="{0D296FDD-BAC9-4623-44BE-6DD61CAE71D8}"/>
                  </a:ext>
                </a:extLst>
              </p:cNvPr>
              <p:cNvSpPr/>
              <p:nvPr/>
            </p:nvSpPr>
            <p:spPr>
              <a:xfrm>
                <a:off x="3050490"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2" name="Frihandsfigur: Form 51">
                <a:extLst>
                  <a:ext uri="{FF2B5EF4-FFF2-40B4-BE49-F238E27FC236}">
                    <a16:creationId xmlns:a16="http://schemas.microsoft.com/office/drawing/2014/main" id="{968F8D1C-F2BF-1278-C224-7CB36B3F5961}"/>
                  </a:ext>
                </a:extLst>
              </p:cNvPr>
              <p:cNvSpPr/>
              <p:nvPr/>
            </p:nvSpPr>
            <p:spPr>
              <a:xfrm>
                <a:off x="3157611"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3" name="Frihandsfigur: Form 52">
                <a:extLst>
                  <a:ext uri="{FF2B5EF4-FFF2-40B4-BE49-F238E27FC236}">
                    <a16:creationId xmlns:a16="http://schemas.microsoft.com/office/drawing/2014/main" id="{5CB2E414-ED88-4B12-4658-02D06138D643}"/>
                  </a:ext>
                </a:extLst>
              </p:cNvPr>
              <p:cNvSpPr/>
              <p:nvPr/>
            </p:nvSpPr>
            <p:spPr>
              <a:xfrm>
                <a:off x="3328021"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4" name="Frihandsfigur: Form 53">
                <a:extLst>
                  <a:ext uri="{FF2B5EF4-FFF2-40B4-BE49-F238E27FC236}">
                    <a16:creationId xmlns:a16="http://schemas.microsoft.com/office/drawing/2014/main" id="{DD4A7D35-3EE0-33DD-EAB1-A0362940A98B}"/>
                  </a:ext>
                </a:extLst>
              </p:cNvPr>
              <p:cNvSpPr/>
              <p:nvPr/>
            </p:nvSpPr>
            <p:spPr>
              <a:xfrm>
                <a:off x="355009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5" name="Frihandsfigur: Form 54">
                <a:extLst>
                  <a:ext uri="{FF2B5EF4-FFF2-40B4-BE49-F238E27FC236}">
                    <a16:creationId xmlns:a16="http://schemas.microsoft.com/office/drawing/2014/main" id="{E505C798-1D3C-43B8-59FA-2163C7803FCB}"/>
                  </a:ext>
                </a:extLst>
              </p:cNvPr>
              <p:cNvSpPr/>
              <p:nvPr/>
            </p:nvSpPr>
            <p:spPr>
              <a:xfrm>
                <a:off x="3808712"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6" name="Frihandsfigur: Form 55">
                <a:extLst>
                  <a:ext uri="{FF2B5EF4-FFF2-40B4-BE49-F238E27FC236}">
                    <a16:creationId xmlns:a16="http://schemas.microsoft.com/office/drawing/2014/main" id="{8D1FA8A2-C14E-0DA6-546A-3DC14FDDEEEE}"/>
                  </a:ext>
                </a:extLst>
              </p:cNvPr>
              <p:cNvSpPr/>
              <p:nvPr/>
            </p:nvSpPr>
            <p:spPr>
              <a:xfrm>
                <a:off x="4086243" y="514381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7" name="Frihandsfigur: Form 56">
                <a:extLst>
                  <a:ext uri="{FF2B5EF4-FFF2-40B4-BE49-F238E27FC236}">
                    <a16:creationId xmlns:a16="http://schemas.microsoft.com/office/drawing/2014/main" id="{FA0BDD80-B4CD-A9E5-4975-7EF67CF3A27A}"/>
                  </a:ext>
                </a:extLst>
              </p:cNvPr>
              <p:cNvSpPr/>
              <p:nvPr/>
            </p:nvSpPr>
            <p:spPr>
              <a:xfrm>
                <a:off x="4363774" y="5107280"/>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8" name="Frihandsfigur: Form 57">
                <a:extLst>
                  <a:ext uri="{FF2B5EF4-FFF2-40B4-BE49-F238E27FC236}">
                    <a16:creationId xmlns:a16="http://schemas.microsoft.com/office/drawing/2014/main" id="{5DD3476F-77DA-ECC9-34AD-98FE1EB45F2B}"/>
                  </a:ext>
                </a:extLst>
              </p:cNvPr>
              <p:cNvSpPr/>
              <p:nvPr/>
            </p:nvSpPr>
            <p:spPr>
              <a:xfrm>
                <a:off x="4622388" y="500015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59" name="Frihandsfigur: Form 58">
                <a:extLst>
                  <a:ext uri="{FF2B5EF4-FFF2-40B4-BE49-F238E27FC236}">
                    <a16:creationId xmlns:a16="http://schemas.microsoft.com/office/drawing/2014/main" id="{CFDAF01B-DD22-DBBB-8E61-2BC153FC6F92}"/>
                  </a:ext>
                </a:extLst>
              </p:cNvPr>
              <p:cNvSpPr/>
              <p:nvPr/>
            </p:nvSpPr>
            <p:spPr>
              <a:xfrm>
                <a:off x="4844465" y="4829749"/>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0" name="Frihandsfigur: Form 59">
                <a:extLst>
                  <a:ext uri="{FF2B5EF4-FFF2-40B4-BE49-F238E27FC236}">
                    <a16:creationId xmlns:a16="http://schemas.microsoft.com/office/drawing/2014/main" id="{15CAF6FD-2F0C-7BB8-55AF-A09DB2FA6A81}"/>
                  </a:ext>
                </a:extLst>
              </p:cNvPr>
              <p:cNvSpPr/>
              <p:nvPr/>
            </p:nvSpPr>
            <p:spPr>
              <a:xfrm>
                <a:off x="5014875" y="460767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1" name="Frihandsfigur: Form 60">
                <a:extLst>
                  <a:ext uri="{FF2B5EF4-FFF2-40B4-BE49-F238E27FC236}">
                    <a16:creationId xmlns:a16="http://schemas.microsoft.com/office/drawing/2014/main" id="{6C1A4B1A-A5C0-2ECB-FAD0-117ECE47A945}"/>
                  </a:ext>
                </a:extLst>
              </p:cNvPr>
              <p:cNvSpPr/>
              <p:nvPr/>
            </p:nvSpPr>
            <p:spPr>
              <a:xfrm>
                <a:off x="5121996" y="434905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2" name="Frihandsfigur: Form 61">
                <a:extLst>
                  <a:ext uri="{FF2B5EF4-FFF2-40B4-BE49-F238E27FC236}">
                    <a16:creationId xmlns:a16="http://schemas.microsoft.com/office/drawing/2014/main" id="{3BEF60A6-9AB5-1A4C-FE4D-9EDE3194A06C}"/>
                  </a:ext>
                </a:extLst>
              </p:cNvPr>
              <p:cNvSpPr/>
              <p:nvPr/>
            </p:nvSpPr>
            <p:spPr>
              <a:xfrm>
                <a:off x="5158534"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3" name="Frihandsfigur: Form 62">
                <a:extLst>
                  <a:ext uri="{FF2B5EF4-FFF2-40B4-BE49-F238E27FC236}">
                    <a16:creationId xmlns:a16="http://schemas.microsoft.com/office/drawing/2014/main" id="{F2669274-E69C-D1EC-70C9-72A046A878B5}"/>
                  </a:ext>
                </a:extLst>
              </p:cNvPr>
              <p:cNvSpPr/>
              <p:nvPr/>
            </p:nvSpPr>
            <p:spPr>
              <a:xfrm>
                <a:off x="5121996" y="37939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6"/>
                      <a:pt x="110967" y="142972"/>
                      <a:pt x="71486" y="142972"/>
                    </a:cubicBezTo>
                    <a:cubicBezTo>
                      <a:pt x="32005" y="142972"/>
                      <a:pt x="0" y="110966"/>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4" name="Frihandsfigur: Form 63">
                <a:extLst>
                  <a:ext uri="{FF2B5EF4-FFF2-40B4-BE49-F238E27FC236}">
                    <a16:creationId xmlns:a16="http://schemas.microsoft.com/office/drawing/2014/main" id="{E1629134-F945-707C-AE49-5B979A714E4F}"/>
                  </a:ext>
                </a:extLst>
              </p:cNvPr>
              <p:cNvSpPr/>
              <p:nvPr/>
            </p:nvSpPr>
            <p:spPr>
              <a:xfrm>
                <a:off x="5014875" y="353538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5" name="Frihandsfigur: Form 64">
                <a:extLst>
                  <a:ext uri="{FF2B5EF4-FFF2-40B4-BE49-F238E27FC236}">
                    <a16:creationId xmlns:a16="http://schemas.microsoft.com/office/drawing/2014/main" id="{77CFE63C-2B8B-8224-450F-927B353F64AC}"/>
                  </a:ext>
                </a:extLst>
              </p:cNvPr>
              <p:cNvSpPr/>
              <p:nvPr/>
            </p:nvSpPr>
            <p:spPr>
              <a:xfrm>
                <a:off x="4844465" y="331330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6" name="Frihandsfigur: Form 65">
                <a:extLst>
                  <a:ext uri="{FF2B5EF4-FFF2-40B4-BE49-F238E27FC236}">
                    <a16:creationId xmlns:a16="http://schemas.microsoft.com/office/drawing/2014/main" id="{9DE9DD18-6CCC-F8A9-5EFE-40547F9F0F84}"/>
                  </a:ext>
                </a:extLst>
              </p:cNvPr>
              <p:cNvSpPr/>
              <p:nvPr/>
            </p:nvSpPr>
            <p:spPr>
              <a:xfrm>
                <a:off x="4622388" y="314289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7" name="Frihandsfigur: Form 66">
                <a:extLst>
                  <a:ext uri="{FF2B5EF4-FFF2-40B4-BE49-F238E27FC236}">
                    <a16:creationId xmlns:a16="http://schemas.microsoft.com/office/drawing/2014/main" id="{DEE975E4-DAA6-49C4-9475-02569E8C45E6}"/>
                  </a:ext>
                </a:extLst>
              </p:cNvPr>
              <p:cNvSpPr/>
              <p:nvPr/>
            </p:nvSpPr>
            <p:spPr>
              <a:xfrm>
                <a:off x="4363774" y="3035773"/>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8" name="Frihandsfigur: Form 67">
                <a:extLst>
                  <a:ext uri="{FF2B5EF4-FFF2-40B4-BE49-F238E27FC236}">
                    <a16:creationId xmlns:a16="http://schemas.microsoft.com/office/drawing/2014/main" id="{C5C63AFA-3A2F-9D91-EC16-7D08D8E672F6}"/>
                  </a:ext>
                </a:extLst>
              </p:cNvPr>
              <p:cNvSpPr/>
              <p:nvPr/>
            </p:nvSpPr>
            <p:spPr>
              <a:xfrm>
                <a:off x="372881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69" name="Frihandsfigur: Form 68">
                <a:extLst>
                  <a:ext uri="{FF2B5EF4-FFF2-40B4-BE49-F238E27FC236}">
                    <a16:creationId xmlns:a16="http://schemas.microsoft.com/office/drawing/2014/main" id="{880B4E9C-3CAA-B518-D15C-4FBAD5013E7D}"/>
                  </a:ext>
                </a:extLst>
              </p:cNvPr>
              <p:cNvSpPr/>
              <p:nvPr/>
            </p:nvSpPr>
            <p:spPr>
              <a:xfrm>
                <a:off x="3467155"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0" name="Frihandsfigur: Form 69">
                <a:extLst>
                  <a:ext uri="{FF2B5EF4-FFF2-40B4-BE49-F238E27FC236}">
                    <a16:creationId xmlns:a16="http://schemas.microsoft.com/office/drawing/2014/main" id="{10363E77-B6A9-C3D3-23D7-60EFE2DA9AC0}"/>
                  </a:ext>
                </a:extLst>
              </p:cNvPr>
              <p:cNvSpPr/>
              <p:nvPr/>
            </p:nvSpPr>
            <p:spPr>
              <a:xfrm>
                <a:off x="337138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1" name="Frihandsfigur: Form 70">
                <a:extLst>
                  <a:ext uri="{FF2B5EF4-FFF2-40B4-BE49-F238E27FC236}">
                    <a16:creationId xmlns:a16="http://schemas.microsoft.com/office/drawing/2014/main" id="{81B04325-D939-4D66-3BBB-E3C8B16D2105}"/>
                  </a:ext>
                </a:extLst>
              </p:cNvPr>
              <p:cNvSpPr/>
              <p:nvPr/>
            </p:nvSpPr>
            <p:spPr>
              <a:xfrm>
                <a:off x="3467155"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2" name="Frihandsfigur: Form 71">
                <a:extLst>
                  <a:ext uri="{FF2B5EF4-FFF2-40B4-BE49-F238E27FC236}">
                    <a16:creationId xmlns:a16="http://schemas.microsoft.com/office/drawing/2014/main" id="{3B22F4B2-B59E-837A-8A8A-89FF402BC723}"/>
                  </a:ext>
                </a:extLst>
              </p:cNvPr>
              <p:cNvSpPr/>
              <p:nvPr/>
            </p:nvSpPr>
            <p:spPr>
              <a:xfrm>
                <a:off x="372881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3" name="Frihandsfigur: Form 72">
                <a:extLst>
                  <a:ext uri="{FF2B5EF4-FFF2-40B4-BE49-F238E27FC236}">
                    <a16:creationId xmlns:a16="http://schemas.microsoft.com/office/drawing/2014/main" id="{CCCA2B92-ACE2-4B79-DDF3-9573EC7A8F08}"/>
                  </a:ext>
                </a:extLst>
              </p:cNvPr>
              <p:cNvSpPr/>
              <p:nvPr/>
            </p:nvSpPr>
            <p:spPr>
              <a:xfrm>
                <a:off x="4086243" y="478638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4" name="Frihandsfigur: Form 73">
                <a:extLst>
                  <a:ext uri="{FF2B5EF4-FFF2-40B4-BE49-F238E27FC236}">
                    <a16:creationId xmlns:a16="http://schemas.microsoft.com/office/drawing/2014/main" id="{D650D16D-313A-2B0A-CBB2-C5DECDABC0C6}"/>
                  </a:ext>
                </a:extLst>
              </p:cNvPr>
              <p:cNvSpPr/>
              <p:nvPr/>
            </p:nvSpPr>
            <p:spPr>
              <a:xfrm>
                <a:off x="4443673" y="4690615"/>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5" name="Frihandsfigur: Form 74">
                <a:extLst>
                  <a:ext uri="{FF2B5EF4-FFF2-40B4-BE49-F238E27FC236}">
                    <a16:creationId xmlns:a16="http://schemas.microsoft.com/office/drawing/2014/main" id="{7F01E1DA-F6C4-B040-41FA-81CD059539C5}"/>
                  </a:ext>
                </a:extLst>
              </p:cNvPr>
              <p:cNvSpPr/>
              <p:nvPr/>
            </p:nvSpPr>
            <p:spPr>
              <a:xfrm>
                <a:off x="4705331"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6" name="Frihandsfigur: Form 75">
                <a:extLst>
                  <a:ext uri="{FF2B5EF4-FFF2-40B4-BE49-F238E27FC236}">
                    <a16:creationId xmlns:a16="http://schemas.microsoft.com/office/drawing/2014/main" id="{263D2400-0562-5FB7-BB62-176BEB01E7C6}"/>
                  </a:ext>
                </a:extLst>
              </p:cNvPr>
              <p:cNvSpPr/>
              <p:nvPr/>
            </p:nvSpPr>
            <p:spPr>
              <a:xfrm>
                <a:off x="4801103" y="407152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7" name="Frihandsfigur: Form 76">
                <a:extLst>
                  <a:ext uri="{FF2B5EF4-FFF2-40B4-BE49-F238E27FC236}">
                    <a16:creationId xmlns:a16="http://schemas.microsoft.com/office/drawing/2014/main" id="{C3759931-740B-A99D-162F-00ACFE55E17A}"/>
                  </a:ext>
                </a:extLst>
              </p:cNvPr>
              <p:cNvSpPr/>
              <p:nvPr/>
            </p:nvSpPr>
            <p:spPr>
              <a:xfrm>
                <a:off x="4705331"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8" name="Frihandsfigur: Form 77">
                <a:extLst>
                  <a:ext uri="{FF2B5EF4-FFF2-40B4-BE49-F238E27FC236}">
                    <a16:creationId xmlns:a16="http://schemas.microsoft.com/office/drawing/2014/main" id="{88A3EABB-508A-661E-146F-7D853BC4A460}"/>
                  </a:ext>
                </a:extLst>
              </p:cNvPr>
              <p:cNvSpPr/>
              <p:nvPr/>
            </p:nvSpPr>
            <p:spPr>
              <a:xfrm>
                <a:off x="4443673" y="3452438"/>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6"/>
                      <a:pt x="32005" y="0"/>
                      <a:pt x="71486" y="0"/>
                    </a:cubicBezTo>
                    <a:cubicBezTo>
                      <a:pt x="110967" y="0"/>
                      <a:pt x="142972" y="32006"/>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79" name="Frihandsfigur: Form 78">
                <a:extLst>
                  <a:ext uri="{FF2B5EF4-FFF2-40B4-BE49-F238E27FC236}">
                    <a16:creationId xmlns:a16="http://schemas.microsoft.com/office/drawing/2014/main" id="{4883F966-524B-E246-A881-EE01090ABE30}"/>
                  </a:ext>
                </a:extLst>
              </p:cNvPr>
              <p:cNvSpPr/>
              <p:nvPr/>
            </p:nvSpPr>
            <p:spPr>
              <a:xfrm>
                <a:off x="4086243" y="3714096"/>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0" name="Frihandsfigur: Form 79">
                <a:extLst>
                  <a:ext uri="{FF2B5EF4-FFF2-40B4-BE49-F238E27FC236}">
                    <a16:creationId xmlns:a16="http://schemas.microsoft.com/office/drawing/2014/main" id="{13BC512E-9D45-EF2C-6696-BA41A37A1CFE}"/>
                  </a:ext>
                </a:extLst>
              </p:cNvPr>
              <p:cNvSpPr/>
              <p:nvPr/>
            </p:nvSpPr>
            <p:spPr>
              <a:xfrm>
                <a:off x="3776699"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1" name="Frihandsfigur: Form 80">
                <a:extLst>
                  <a:ext uri="{FF2B5EF4-FFF2-40B4-BE49-F238E27FC236}">
                    <a16:creationId xmlns:a16="http://schemas.microsoft.com/office/drawing/2014/main" id="{DA1E90EA-D37A-D311-A454-0DC05E42E42A}"/>
                  </a:ext>
                </a:extLst>
              </p:cNvPr>
              <p:cNvSpPr/>
              <p:nvPr/>
            </p:nvSpPr>
            <p:spPr>
              <a:xfrm>
                <a:off x="3776699"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2" name="Frihandsfigur: Form 81">
                <a:extLst>
                  <a:ext uri="{FF2B5EF4-FFF2-40B4-BE49-F238E27FC236}">
                    <a16:creationId xmlns:a16="http://schemas.microsoft.com/office/drawing/2014/main" id="{4DE0D3CF-2936-36F1-41F3-11837E97E4E5}"/>
                  </a:ext>
                </a:extLst>
              </p:cNvPr>
              <p:cNvSpPr/>
              <p:nvPr/>
            </p:nvSpPr>
            <p:spPr>
              <a:xfrm>
                <a:off x="4086243" y="4428957"/>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3" name="Frihandsfigur: Form 82">
                <a:extLst>
                  <a:ext uri="{FF2B5EF4-FFF2-40B4-BE49-F238E27FC236}">
                    <a16:creationId xmlns:a16="http://schemas.microsoft.com/office/drawing/2014/main" id="{26CB50B7-259E-BCF1-4FE8-8A8B8030F0F6}"/>
                  </a:ext>
                </a:extLst>
              </p:cNvPr>
              <p:cNvSpPr/>
              <p:nvPr/>
            </p:nvSpPr>
            <p:spPr>
              <a:xfrm>
                <a:off x="4395787" y="4250242"/>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4" name="Frihandsfigur: Form 83">
                <a:extLst>
                  <a:ext uri="{FF2B5EF4-FFF2-40B4-BE49-F238E27FC236}">
                    <a16:creationId xmlns:a16="http://schemas.microsoft.com/office/drawing/2014/main" id="{4EB77FD7-77ED-67EB-3E99-68C55700DCDC}"/>
                  </a:ext>
                </a:extLst>
              </p:cNvPr>
              <p:cNvSpPr/>
              <p:nvPr/>
            </p:nvSpPr>
            <p:spPr>
              <a:xfrm>
                <a:off x="4086230" y="4071514"/>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85" name="Frihandsfigur: Form 84">
                <a:extLst>
                  <a:ext uri="{FF2B5EF4-FFF2-40B4-BE49-F238E27FC236}">
                    <a16:creationId xmlns:a16="http://schemas.microsoft.com/office/drawing/2014/main" id="{C196B75A-27EA-D448-CB50-4E4C0B452660}"/>
                  </a:ext>
                </a:extLst>
              </p:cNvPr>
              <p:cNvSpPr/>
              <p:nvPr/>
            </p:nvSpPr>
            <p:spPr>
              <a:xfrm>
                <a:off x="4395787" y="3892811"/>
                <a:ext cx="142972" cy="142972"/>
              </a:xfrm>
              <a:custGeom>
                <a:avLst/>
                <a:gdLst>
                  <a:gd name="connsiteX0" fmla="*/ 142972 w 142972"/>
                  <a:gd name="connsiteY0" fmla="*/ 71486 h 142972"/>
                  <a:gd name="connsiteX1" fmla="*/ 71486 w 142972"/>
                  <a:gd name="connsiteY1" fmla="*/ 142972 h 142972"/>
                  <a:gd name="connsiteX2" fmla="*/ 0 w 142972"/>
                  <a:gd name="connsiteY2" fmla="*/ 71486 h 142972"/>
                  <a:gd name="connsiteX3" fmla="*/ 71486 w 142972"/>
                  <a:gd name="connsiteY3" fmla="*/ 0 h 142972"/>
                  <a:gd name="connsiteX4" fmla="*/ 142972 w 142972"/>
                  <a:gd name="connsiteY4" fmla="*/ 71486 h 14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72" h="142972">
                    <a:moveTo>
                      <a:pt x="142972" y="71486"/>
                    </a:moveTo>
                    <a:cubicBezTo>
                      <a:pt x="142972" y="110967"/>
                      <a:pt x="110967" y="142972"/>
                      <a:pt x="71486" y="142972"/>
                    </a:cubicBezTo>
                    <a:cubicBezTo>
                      <a:pt x="32005" y="142972"/>
                      <a:pt x="0" y="110967"/>
                      <a:pt x="0" y="71486"/>
                    </a:cubicBezTo>
                    <a:cubicBezTo>
                      <a:pt x="0" y="32005"/>
                      <a:pt x="32005" y="0"/>
                      <a:pt x="71486" y="0"/>
                    </a:cubicBezTo>
                    <a:cubicBezTo>
                      <a:pt x="110967" y="0"/>
                      <a:pt x="142972" y="32005"/>
                      <a:pt x="142972" y="71486"/>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grpSp>
          <p:nvGrpSpPr>
            <p:cNvPr id="27" name="Bild 33" descr="En uppsättning med olika mönstrade cirklar">
              <a:extLst>
                <a:ext uri="{FF2B5EF4-FFF2-40B4-BE49-F238E27FC236}">
                  <a16:creationId xmlns:a16="http://schemas.microsoft.com/office/drawing/2014/main" id="{4DEA19B5-1595-95CF-BE70-8E4D352C2BDC}"/>
                </a:ext>
              </a:extLst>
            </p:cNvPr>
            <p:cNvGrpSpPr/>
            <p:nvPr/>
          </p:nvGrpSpPr>
          <p:grpSpPr>
            <a:xfrm>
              <a:off x="4100540" y="756163"/>
              <a:ext cx="2300261" cy="2300261"/>
              <a:chOff x="4100540" y="756163"/>
              <a:chExt cx="2300261" cy="2300261"/>
            </a:xfrm>
            <a:grpFill/>
          </p:grpSpPr>
          <p:sp>
            <p:nvSpPr>
              <p:cNvPr id="29" name="Frihandsfigur: Form 28">
                <a:extLst>
                  <a:ext uri="{FF2B5EF4-FFF2-40B4-BE49-F238E27FC236}">
                    <a16:creationId xmlns:a16="http://schemas.microsoft.com/office/drawing/2014/main" id="{2E2D64FF-1E0D-4435-5CDA-D5672326FE0C}"/>
                  </a:ext>
                </a:extLst>
              </p:cNvPr>
              <p:cNvSpPr/>
              <p:nvPr/>
            </p:nvSpPr>
            <p:spPr>
              <a:xfrm>
                <a:off x="4100540" y="756163"/>
                <a:ext cx="2300261" cy="2300261"/>
              </a:xfrm>
              <a:custGeom>
                <a:avLst/>
                <a:gdLst>
                  <a:gd name="connsiteX0" fmla="*/ 1150131 w 2300261"/>
                  <a:gd name="connsiteY0" fmla="*/ 2300262 h 2300261"/>
                  <a:gd name="connsiteX1" fmla="*/ 0 w 2300261"/>
                  <a:gd name="connsiteY1" fmla="*/ 1150131 h 2300261"/>
                  <a:gd name="connsiteX2" fmla="*/ 1150131 w 2300261"/>
                  <a:gd name="connsiteY2" fmla="*/ 0 h 2300261"/>
                  <a:gd name="connsiteX3" fmla="*/ 2300262 w 2300261"/>
                  <a:gd name="connsiteY3" fmla="*/ 1150131 h 2300261"/>
                  <a:gd name="connsiteX4" fmla="*/ 1150131 w 2300261"/>
                  <a:gd name="connsiteY4" fmla="*/ 2300262 h 2300261"/>
                  <a:gd name="connsiteX5" fmla="*/ 1150131 w 2300261"/>
                  <a:gd name="connsiteY5" fmla="*/ 12709 h 2300261"/>
                  <a:gd name="connsiteX6" fmla="*/ 12709 w 2300261"/>
                  <a:gd name="connsiteY6" fmla="*/ 1150131 h 2300261"/>
                  <a:gd name="connsiteX7" fmla="*/ 1150131 w 2300261"/>
                  <a:gd name="connsiteY7" fmla="*/ 2287553 h 2300261"/>
                  <a:gd name="connsiteX8" fmla="*/ 2287553 w 2300261"/>
                  <a:gd name="connsiteY8" fmla="*/ 1150131 h 2300261"/>
                  <a:gd name="connsiteX9" fmla="*/ 1150131 w 2300261"/>
                  <a:gd name="connsiteY9" fmla="*/ 12709 h 23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261" h="2300261">
                    <a:moveTo>
                      <a:pt x="1150131" y="2300262"/>
                    </a:moveTo>
                    <a:cubicBezTo>
                      <a:pt x="515945" y="2300262"/>
                      <a:pt x="0" y="1784317"/>
                      <a:pt x="0" y="1150131"/>
                    </a:cubicBezTo>
                    <a:cubicBezTo>
                      <a:pt x="0" y="515945"/>
                      <a:pt x="515945" y="0"/>
                      <a:pt x="1150131" y="0"/>
                    </a:cubicBezTo>
                    <a:cubicBezTo>
                      <a:pt x="1784317" y="0"/>
                      <a:pt x="2300262" y="515945"/>
                      <a:pt x="2300262" y="1150131"/>
                    </a:cubicBezTo>
                    <a:cubicBezTo>
                      <a:pt x="2300262" y="1784317"/>
                      <a:pt x="1784317" y="2300262"/>
                      <a:pt x="1150131" y="2300262"/>
                    </a:cubicBezTo>
                    <a:close/>
                    <a:moveTo>
                      <a:pt x="1150131" y="12709"/>
                    </a:moveTo>
                    <a:cubicBezTo>
                      <a:pt x="522954" y="12709"/>
                      <a:pt x="12709" y="522954"/>
                      <a:pt x="12709" y="1150131"/>
                    </a:cubicBezTo>
                    <a:cubicBezTo>
                      <a:pt x="12709" y="1777308"/>
                      <a:pt x="522954" y="2287553"/>
                      <a:pt x="1150131" y="2287553"/>
                    </a:cubicBezTo>
                    <a:cubicBezTo>
                      <a:pt x="1777308" y="2287553"/>
                      <a:pt x="2287553" y="1777308"/>
                      <a:pt x="2287553" y="1150131"/>
                    </a:cubicBezTo>
                    <a:cubicBezTo>
                      <a:pt x="2287553" y="522954"/>
                      <a:pt x="1777308" y="12709"/>
                      <a:pt x="115013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0" name="Frihandsfigur: Form 29">
                <a:extLst>
                  <a:ext uri="{FF2B5EF4-FFF2-40B4-BE49-F238E27FC236}">
                    <a16:creationId xmlns:a16="http://schemas.microsoft.com/office/drawing/2014/main" id="{08C7E133-0CC1-18ED-E31E-337531E12535}"/>
                  </a:ext>
                </a:extLst>
              </p:cNvPr>
              <p:cNvSpPr/>
              <p:nvPr/>
            </p:nvSpPr>
            <p:spPr>
              <a:xfrm>
                <a:off x="4179721" y="835344"/>
                <a:ext cx="2141893" cy="2141899"/>
              </a:xfrm>
              <a:custGeom>
                <a:avLst/>
                <a:gdLst>
                  <a:gd name="connsiteX0" fmla="*/ 1070950 w 2141893"/>
                  <a:gd name="connsiteY0" fmla="*/ 2141900 h 2141899"/>
                  <a:gd name="connsiteX1" fmla="*/ 0 w 2141893"/>
                  <a:gd name="connsiteY1" fmla="*/ 1070950 h 2141899"/>
                  <a:gd name="connsiteX2" fmla="*/ 1070950 w 2141893"/>
                  <a:gd name="connsiteY2" fmla="*/ 0 h 2141899"/>
                  <a:gd name="connsiteX3" fmla="*/ 2141894 w 2141893"/>
                  <a:gd name="connsiteY3" fmla="*/ 1070950 h 2141899"/>
                  <a:gd name="connsiteX4" fmla="*/ 1070950 w 2141893"/>
                  <a:gd name="connsiteY4" fmla="*/ 2141900 h 2141899"/>
                  <a:gd name="connsiteX5" fmla="*/ 1070950 w 2141893"/>
                  <a:gd name="connsiteY5" fmla="*/ 12709 h 2141899"/>
                  <a:gd name="connsiteX6" fmla="*/ 12709 w 2141893"/>
                  <a:gd name="connsiteY6" fmla="*/ 1070950 h 2141899"/>
                  <a:gd name="connsiteX7" fmla="*/ 1070950 w 2141893"/>
                  <a:gd name="connsiteY7" fmla="*/ 2129191 h 2141899"/>
                  <a:gd name="connsiteX8" fmla="*/ 2129185 w 2141893"/>
                  <a:gd name="connsiteY8" fmla="*/ 1070950 h 2141899"/>
                  <a:gd name="connsiteX9" fmla="*/ 1070950 w 2141893"/>
                  <a:gd name="connsiteY9" fmla="*/ 12709 h 21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1893" h="2141899">
                    <a:moveTo>
                      <a:pt x="1070950" y="2141900"/>
                    </a:moveTo>
                    <a:cubicBezTo>
                      <a:pt x="480424" y="2141900"/>
                      <a:pt x="0" y="1661476"/>
                      <a:pt x="0" y="1070950"/>
                    </a:cubicBezTo>
                    <a:cubicBezTo>
                      <a:pt x="0" y="480424"/>
                      <a:pt x="480424" y="0"/>
                      <a:pt x="1070950" y="0"/>
                    </a:cubicBezTo>
                    <a:cubicBezTo>
                      <a:pt x="1661475" y="0"/>
                      <a:pt x="2141894" y="480424"/>
                      <a:pt x="2141894" y="1070950"/>
                    </a:cubicBezTo>
                    <a:cubicBezTo>
                      <a:pt x="2141894" y="1661476"/>
                      <a:pt x="1661475" y="2141900"/>
                      <a:pt x="1070950" y="2141900"/>
                    </a:cubicBezTo>
                    <a:close/>
                    <a:moveTo>
                      <a:pt x="1070950" y="12709"/>
                    </a:moveTo>
                    <a:cubicBezTo>
                      <a:pt x="487433" y="12709"/>
                      <a:pt x="12709" y="487433"/>
                      <a:pt x="12709" y="1070950"/>
                    </a:cubicBezTo>
                    <a:cubicBezTo>
                      <a:pt x="12709" y="1654467"/>
                      <a:pt x="487433" y="2129191"/>
                      <a:pt x="1070950" y="2129191"/>
                    </a:cubicBezTo>
                    <a:cubicBezTo>
                      <a:pt x="1654460" y="2129191"/>
                      <a:pt x="2129185" y="1654467"/>
                      <a:pt x="2129185" y="1070950"/>
                    </a:cubicBezTo>
                    <a:cubicBezTo>
                      <a:pt x="2129185" y="487433"/>
                      <a:pt x="1654460" y="12709"/>
                      <a:pt x="1070950"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1" name="Frihandsfigur: Form 30">
                <a:extLst>
                  <a:ext uri="{FF2B5EF4-FFF2-40B4-BE49-F238E27FC236}">
                    <a16:creationId xmlns:a16="http://schemas.microsoft.com/office/drawing/2014/main" id="{E99C5DE2-BED0-A3B2-CB8F-4F73869F3C83}"/>
                  </a:ext>
                </a:extLst>
              </p:cNvPr>
              <p:cNvSpPr/>
              <p:nvPr/>
            </p:nvSpPr>
            <p:spPr>
              <a:xfrm>
                <a:off x="4258909" y="914532"/>
                <a:ext cx="1983524" cy="1983524"/>
              </a:xfrm>
              <a:custGeom>
                <a:avLst/>
                <a:gdLst>
                  <a:gd name="connsiteX0" fmla="*/ 991762 w 1983524"/>
                  <a:gd name="connsiteY0" fmla="*/ 1983525 h 1983524"/>
                  <a:gd name="connsiteX1" fmla="*/ 0 w 1983524"/>
                  <a:gd name="connsiteY1" fmla="*/ 991762 h 1983524"/>
                  <a:gd name="connsiteX2" fmla="*/ 991762 w 1983524"/>
                  <a:gd name="connsiteY2" fmla="*/ 0 h 1983524"/>
                  <a:gd name="connsiteX3" fmla="*/ 1983525 w 1983524"/>
                  <a:gd name="connsiteY3" fmla="*/ 991762 h 1983524"/>
                  <a:gd name="connsiteX4" fmla="*/ 991762 w 1983524"/>
                  <a:gd name="connsiteY4" fmla="*/ 1983525 h 1983524"/>
                  <a:gd name="connsiteX5" fmla="*/ 991762 w 1983524"/>
                  <a:gd name="connsiteY5" fmla="*/ 12709 h 1983524"/>
                  <a:gd name="connsiteX6" fmla="*/ 12709 w 1983524"/>
                  <a:gd name="connsiteY6" fmla="*/ 991762 h 1983524"/>
                  <a:gd name="connsiteX7" fmla="*/ 991762 w 1983524"/>
                  <a:gd name="connsiteY7" fmla="*/ 1970816 h 1983524"/>
                  <a:gd name="connsiteX8" fmla="*/ 1970816 w 1983524"/>
                  <a:gd name="connsiteY8" fmla="*/ 991762 h 1983524"/>
                  <a:gd name="connsiteX9" fmla="*/ 991762 w 1983524"/>
                  <a:gd name="connsiteY9" fmla="*/ 12709 h 19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4" h="1983524">
                    <a:moveTo>
                      <a:pt x="991762" y="1983525"/>
                    </a:moveTo>
                    <a:cubicBezTo>
                      <a:pt x="444904" y="1983525"/>
                      <a:pt x="0" y="1538621"/>
                      <a:pt x="0" y="991762"/>
                    </a:cubicBezTo>
                    <a:cubicBezTo>
                      <a:pt x="0" y="444904"/>
                      <a:pt x="444904" y="0"/>
                      <a:pt x="991762" y="0"/>
                    </a:cubicBezTo>
                    <a:cubicBezTo>
                      <a:pt x="1538627" y="0"/>
                      <a:pt x="1983525" y="444904"/>
                      <a:pt x="1983525" y="991762"/>
                    </a:cubicBezTo>
                    <a:cubicBezTo>
                      <a:pt x="1983525" y="1538621"/>
                      <a:pt x="1538627" y="1983525"/>
                      <a:pt x="991762" y="1983525"/>
                    </a:cubicBezTo>
                    <a:close/>
                    <a:moveTo>
                      <a:pt x="991762" y="12709"/>
                    </a:moveTo>
                    <a:cubicBezTo>
                      <a:pt x="451912" y="12709"/>
                      <a:pt x="12709" y="451913"/>
                      <a:pt x="12709" y="991762"/>
                    </a:cubicBezTo>
                    <a:cubicBezTo>
                      <a:pt x="12709" y="1531612"/>
                      <a:pt x="451912" y="1970816"/>
                      <a:pt x="991762" y="1970816"/>
                    </a:cubicBezTo>
                    <a:cubicBezTo>
                      <a:pt x="1531612" y="1970816"/>
                      <a:pt x="1970816" y="1531612"/>
                      <a:pt x="1970816" y="991762"/>
                    </a:cubicBezTo>
                    <a:cubicBezTo>
                      <a:pt x="1970816" y="451913"/>
                      <a:pt x="1531612" y="12709"/>
                      <a:pt x="99176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2" name="Frihandsfigur: Form 31">
                <a:extLst>
                  <a:ext uri="{FF2B5EF4-FFF2-40B4-BE49-F238E27FC236}">
                    <a16:creationId xmlns:a16="http://schemas.microsoft.com/office/drawing/2014/main" id="{D60230A8-C633-19BA-B0FA-316D36902073}"/>
                  </a:ext>
                </a:extLst>
              </p:cNvPr>
              <p:cNvSpPr/>
              <p:nvPr/>
            </p:nvSpPr>
            <p:spPr>
              <a:xfrm>
                <a:off x="4338096" y="993719"/>
                <a:ext cx="1825149" cy="1825149"/>
              </a:xfrm>
              <a:custGeom>
                <a:avLst/>
                <a:gdLst>
                  <a:gd name="connsiteX0" fmla="*/ 912575 w 1825149"/>
                  <a:gd name="connsiteY0" fmla="*/ 1825150 h 1825149"/>
                  <a:gd name="connsiteX1" fmla="*/ 0 w 1825149"/>
                  <a:gd name="connsiteY1" fmla="*/ 912575 h 1825149"/>
                  <a:gd name="connsiteX2" fmla="*/ 912575 w 1825149"/>
                  <a:gd name="connsiteY2" fmla="*/ 0 h 1825149"/>
                  <a:gd name="connsiteX3" fmla="*/ 1825150 w 1825149"/>
                  <a:gd name="connsiteY3" fmla="*/ 912575 h 1825149"/>
                  <a:gd name="connsiteX4" fmla="*/ 912575 w 1825149"/>
                  <a:gd name="connsiteY4" fmla="*/ 1825150 h 1825149"/>
                  <a:gd name="connsiteX5" fmla="*/ 912575 w 1825149"/>
                  <a:gd name="connsiteY5" fmla="*/ 12709 h 1825149"/>
                  <a:gd name="connsiteX6" fmla="*/ 12709 w 1825149"/>
                  <a:gd name="connsiteY6" fmla="*/ 912575 h 1825149"/>
                  <a:gd name="connsiteX7" fmla="*/ 912575 w 1825149"/>
                  <a:gd name="connsiteY7" fmla="*/ 1812441 h 1825149"/>
                  <a:gd name="connsiteX8" fmla="*/ 1812441 w 1825149"/>
                  <a:gd name="connsiteY8" fmla="*/ 912575 h 1825149"/>
                  <a:gd name="connsiteX9" fmla="*/ 912575 w 1825149"/>
                  <a:gd name="connsiteY9" fmla="*/ 12709 h 18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149" h="1825149">
                    <a:moveTo>
                      <a:pt x="912575" y="1825150"/>
                    </a:moveTo>
                    <a:cubicBezTo>
                      <a:pt x="409383" y="1825150"/>
                      <a:pt x="0" y="1415767"/>
                      <a:pt x="0" y="912575"/>
                    </a:cubicBezTo>
                    <a:cubicBezTo>
                      <a:pt x="0" y="409383"/>
                      <a:pt x="409383" y="0"/>
                      <a:pt x="912575" y="0"/>
                    </a:cubicBezTo>
                    <a:cubicBezTo>
                      <a:pt x="1415767" y="0"/>
                      <a:pt x="1825150" y="409383"/>
                      <a:pt x="1825150" y="912575"/>
                    </a:cubicBezTo>
                    <a:cubicBezTo>
                      <a:pt x="1825150" y="1415767"/>
                      <a:pt x="1415767" y="1825150"/>
                      <a:pt x="912575" y="1825150"/>
                    </a:cubicBezTo>
                    <a:close/>
                    <a:moveTo>
                      <a:pt x="912575" y="12709"/>
                    </a:moveTo>
                    <a:cubicBezTo>
                      <a:pt x="416385" y="12709"/>
                      <a:pt x="12709" y="416386"/>
                      <a:pt x="12709" y="912575"/>
                    </a:cubicBezTo>
                    <a:cubicBezTo>
                      <a:pt x="12709" y="1408764"/>
                      <a:pt x="416385" y="1812441"/>
                      <a:pt x="912575" y="1812441"/>
                    </a:cubicBezTo>
                    <a:cubicBezTo>
                      <a:pt x="1408764" y="1812441"/>
                      <a:pt x="1812441" y="1408764"/>
                      <a:pt x="1812441" y="912575"/>
                    </a:cubicBezTo>
                    <a:cubicBezTo>
                      <a:pt x="1812441" y="416386"/>
                      <a:pt x="1408764" y="12709"/>
                      <a:pt x="91257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3" name="Frihandsfigur: Form 32">
                <a:extLst>
                  <a:ext uri="{FF2B5EF4-FFF2-40B4-BE49-F238E27FC236}">
                    <a16:creationId xmlns:a16="http://schemas.microsoft.com/office/drawing/2014/main" id="{33EAA074-0697-B8DA-33A6-1CE4AF2E6215}"/>
                  </a:ext>
                </a:extLst>
              </p:cNvPr>
              <p:cNvSpPr/>
              <p:nvPr/>
            </p:nvSpPr>
            <p:spPr>
              <a:xfrm>
                <a:off x="4417277" y="1072900"/>
                <a:ext cx="1666787" cy="1666787"/>
              </a:xfrm>
              <a:custGeom>
                <a:avLst/>
                <a:gdLst>
                  <a:gd name="connsiteX0" fmla="*/ 833394 w 1666787"/>
                  <a:gd name="connsiteY0" fmla="*/ 1666788 h 1666787"/>
                  <a:gd name="connsiteX1" fmla="*/ 0 w 1666787"/>
                  <a:gd name="connsiteY1" fmla="*/ 833394 h 1666787"/>
                  <a:gd name="connsiteX2" fmla="*/ 833394 w 1666787"/>
                  <a:gd name="connsiteY2" fmla="*/ 0 h 1666787"/>
                  <a:gd name="connsiteX3" fmla="*/ 1666788 w 1666787"/>
                  <a:gd name="connsiteY3" fmla="*/ 833394 h 1666787"/>
                  <a:gd name="connsiteX4" fmla="*/ 833394 w 1666787"/>
                  <a:gd name="connsiteY4" fmla="*/ 1666788 h 1666787"/>
                  <a:gd name="connsiteX5" fmla="*/ 833394 w 1666787"/>
                  <a:gd name="connsiteY5" fmla="*/ 12709 h 1666787"/>
                  <a:gd name="connsiteX6" fmla="*/ 12709 w 1666787"/>
                  <a:gd name="connsiteY6" fmla="*/ 833394 h 1666787"/>
                  <a:gd name="connsiteX7" fmla="*/ 833394 w 1666787"/>
                  <a:gd name="connsiteY7" fmla="*/ 1654079 h 1666787"/>
                  <a:gd name="connsiteX8" fmla="*/ 1654079 w 1666787"/>
                  <a:gd name="connsiteY8" fmla="*/ 833394 h 1666787"/>
                  <a:gd name="connsiteX9" fmla="*/ 833394 w 1666787"/>
                  <a:gd name="connsiteY9" fmla="*/ 12709 h 16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787" h="1666787">
                    <a:moveTo>
                      <a:pt x="833394" y="1666788"/>
                    </a:moveTo>
                    <a:cubicBezTo>
                      <a:pt x="373862" y="1666788"/>
                      <a:pt x="0" y="1292932"/>
                      <a:pt x="0" y="833394"/>
                    </a:cubicBezTo>
                    <a:cubicBezTo>
                      <a:pt x="0" y="373856"/>
                      <a:pt x="373862" y="0"/>
                      <a:pt x="833394" y="0"/>
                    </a:cubicBezTo>
                    <a:cubicBezTo>
                      <a:pt x="1292925" y="0"/>
                      <a:pt x="1666788" y="373863"/>
                      <a:pt x="1666788" y="833394"/>
                    </a:cubicBezTo>
                    <a:cubicBezTo>
                      <a:pt x="1666788" y="1292925"/>
                      <a:pt x="1292925" y="1666788"/>
                      <a:pt x="833394" y="1666788"/>
                    </a:cubicBezTo>
                    <a:close/>
                    <a:moveTo>
                      <a:pt x="833394" y="12709"/>
                    </a:moveTo>
                    <a:cubicBezTo>
                      <a:pt x="380865" y="12709"/>
                      <a:pt x="12709" y="380865"/>
                      <a:pt x="12709" y="833394"/>
                    </a:cubicBezTo>
                    <a:cubicBezTo>
                      <a:pt x="12709" y="1285923"/>
                      <a:pt x="380865" y="1654079"/>
                      <a:pt x="833394" y="1654079"/>
                    </a:cubicBezTo>
                    <a:cubicBezTo>
                      <a:pt x="1285923" y="1654079"/>
                      <a:pt x="1654079" y="1285923"/>
                      <a:pt x="1654079" y="833394"/>
                    </a:cubicBezTo>
                    <a:cubicBezTo>
                      <a:pt x="1654079" y="380865"/>
                      <a:pt x="1285923" y="12709"/>
                      <a:pt x="833394"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4" name="Frihandsfigur: Form 33">
                <a:extLst>
                  <a:ext uri="{FF2B5EF4-FFF2-40B4-BE49-F238E27FC236}">
                    <a16:creationId xmlns:a16="http://schemas.microsoft.com/office/drawing/2014/main" id="{6D0656AB-9074-77FD-6984-20B247C214DC}"/>
                  </a:ext>
                </a:extLst>
              </p:cNvPr>
              <p:cNvSpPr/>
              <p:nvPr/>
            </p:nvSpPr>
            <p:spPr>
              <a:xfrm>
                <a:off x="4496465" y="1152088"/>
                <a:ext cx="1508412" cy="1508412"/>
              </a:xfrm>
              <a:custGeom>
                <a:avLst/>
                <a:gdLst>
                  <a:gd name="connsiteX0" fmla="*/ 754206 w 1508412"/>
                  <a:gd name="connsiteY0" fmla="*/ 1508413 h 1508412"/>
                  <a:gd name="connsiteX1" fmla="*/ 0 w 1508412"/>
                  <a:gd name="connsiteY1" fmla="*/ 754206 h 1508412"/>
                  <a:gd name="connsiteX2" fmla="*/ 754206 w 1508412"/>
                  <a:gd name="connsiteY2" fmla="*/ 0 h 1508412"/>
                  <a:gd name="connsiteX3" fmla="*/ 1508413 w 1508412"/>
                  <a:gd name="connsiteY3" fmla="*/ 754206 h 1508412"/>
                  <a:gd name="connsiteX4" fmla="*/ 754206 w 1508412"/>
                  <a:gd name="connsiteY4" fmla="*/ 1508413 h 1508412"/>
                  <a:gd name="connsiteX5" fmla="*/ 754206 w 1508412"/>
                  <a:gd name="connsiteY5" fmla="*/ 12709 h 1508412"/>
                  <a:gd name="connsiteX6" fmla="*/ 12709 w 1508412"/>
                  <a:gd name="connsiteY6" fmla="*/ 754206 h 1508412"/>
                  <a:gd name="connsiteX7" fmla="*/ 754206 w 1508412"/>
                  <a:gd name="connsiteY7" fmla="*/ 1495704 h 1508412"/>
                  <a:gd name="connsiteX8" fmla="*/ 1495704 w 1508412"/>
                  <a:gd name="connsiteY8" fmla="*/ 754206 h 1508412"/>
                  <a:gd name="connsiteX9" fmla="*/ 754206 w 1508412"/>
                  <a:gd name="connsiteY9" fmla="*/ 12709 h 150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412" h="1508412">
                    <a:moveTo>
                      <a:pt x="754206" y="1508413"/>
                    </a:moveTo>
                    <a:cubicBezTo>
                      <a:pt x="338335" y="1508413"/>
                      <a:pt x="0" y="1170077"/>
                      <a:pt x="0" y="754206"/>
                    </a:cubicBezTo>
                    <a:cubicBezTo>
                      <a:pt x="0" y="338335"/>
                      <a:pt x="338335" y="0"/>
                      <a:pt x="754206" y="0"/>
                    </a:cubicBezTo>
                    <a:cubicBezTo>
                      <a:pt x="1170077" y="0"/>
                      <a:pt x="1508413" y="338335"/>
                      <a:pt x="1508413" y="754206"/>
                    </a:cubicBezTo>
                    <a:cubicBezTo>
                      <a:pt x="1508413" y="1170077"/>
                      <a:pt x="1170077" y="1508413"/>
                      <a:pt x="754206" y="1508413"/>
                    </a:cubicBezTo>
                    <a:close/>
                    <a:moveTo>
                      <a:pt x="754206" y="12709"/>
                    </a:moveTo>
                    <a:cubicBezTo>
                      <a:pt x="345344" y="12709"/>
                      <a:pt x="12709" y="345344"/>
                      <a:pt x="12709" y="754206"/>
                    </a:cubicBezTo>
                    <a:cubicBezTo>
                      <a:pt x="12709" y="1163068"/>
                      <a:pt x="345344" y="1495704"/>
                      <a:pt x="754206" y="1495704"/>
                    </a:cubicBezTo>
                    <a:cubicBezTo>
                      <a:pt x="1163074" y="1495704"/>
                      <a:pt x="1495704" y="1163068"/>
                      <a:pt x="1495704" y="754206"/>
                    </a:cubicBezTo>
                    <a:cubicBezTo>
                      <a:pt x="1495704" y="345344"/>
                      <a:pt x="1163074" y="12709"/>
                      <a:pt x="754206"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5" name="Frihandsfigur: Form 34">
                <a:extLst>
                  <a:ext uri="{FF2B5EF4-FFF2-40B4-BE49-F238E27FC236}">
                    <a16:creationId xmlns:a16="http://schemas.microsoft.com/office/drawing/2014/main" id="{F0380288-1EB4-449D-EEC5-A53A934FFF18}"/>
                  </a:ext>
                </a:extLst>
              </p:cNvPr>
              <p:cNvSpPr/>
              <p:nvPr/>
            </p:nvSpPr>
            <p:spPr>
              <a:xfrm>
                <a:off x="4575646" y="1231269"/>
                <a:ext cx="1350043" cy="1350050"/>
              </a:xfrm>
              <a:custGeom>
                <a:avLst/>
                <a:gdLst>
                  <a:gd name="connsiteX0" fmla="*/ 675025 w 1350043"/>
                  <a:gd name="connsiteY0" fmla="*/ 1350050 h 1350050"/>
                  <a:gd name="connsiteX1" fmla="*/ 0 w 1350043"/>
                  <a:gd name="connsiteY1" fmla="*/ 675025 h 1350050"/>
                  <a:gd name="connsiteX2" fmla="*/ 675025 w 1350043"/>
                  <a:gd name="connsiteY2" fmla="*/ 0 h 1350050"/>
                  <a:gd name="connsiteX3" fmla="*/ 1350044 w 1350043"/>
                  <a:gd name="connsiteY3" fmla="*/ 675025 h 1350050"/>
                  <a:gd name="connsiteX4" fmla="*/ 675025 w 1350043"/>
                  <a:gd name="connsiteY4" fmla="*/ 1350050 h 1350050"/>
                  <a:gd name="connsiteX5" fmla="*/ 675025 w 1350043"/>
                  <a:gd name="connsiteY5" fmla="*/ 12709 h 1350050"/>
                  <a:gd name="connsiteX6" fmla="*/ 12709 w 1350043"/>
                  <a:gd name="connsiteY6" fmla="*/ 675025 h 1350050"/>
                  <a:gd name="connsiteX7" fmla="*/ 675025 w 1350043"/>
                  <a:gd name="connsiteY7" fmla="*/ 1337342 h 1350050"/>
                  <a:gd name="connsiteX8" fmla="*/ 1337335 w 1350043"/>
                  <a:gd name="connsiteY8" fmla="*/ 675025 h 1350050"/>
                  <a:gd name="connsiteX9" fmla="*/ 675025 w 1350043"/>
                  <a:gd name="connsiteY9" fmla="*/ 12709 h 1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43" h="1350050">
                    <a:moveTo>
                      <a:pt x="675025" y="1350050"/>
                    </a:moveTo>
                    <a:cubicBezTo>
                      <a:pt x="302815" y="1350050"/>
                      <a:pt x="0" y="1047236"/>
                      <a:pt x="0" y="675025"/>
                    </a:cubicBezTo>
                    <a:cubicBezTo>
                      <a:pt x="0" y="302815"/>
                      <a:pt x="302815" y="0"/>
                      <a:pt x="675025" y="0"/>
                    </a:cubicBezTo>
                    <a:cubicBezTo>
                      <a:pt x="1047229" y="0"/>
                      <a:pt x="1350044" y="302815"/>
                      <a:pt x="1350044" y="675025"/>
                    </a:cubicBezTo>
                    <a:cubicBezTo>
                      <a:pt x="1350044" y="1047236"/>
                      <a:pt x="1047229" y="1350050"/>
                      <a:pt x="675025" y="1350050"/>
                    </a:cubicBezTo>
                    <a:close/>
                    <a:moveTo>
                      <a:pt x="675025" y="12709"/>
                    </a:moveTo>
                    <a:cubicBezTo>
                      <a:pt x="309824" y="12709"/>
                      <a:pt x="12709" y="309824"/>
                      <a:pt x="12709" y="675025"/>
                    </a:cubicBezTo>
                    <a:cubicBezTo>
                      <a:pt x="12709" y="1040227"/>
                      <a:pt x="309824" y="1337342"/>
                      <a:pt x="675025" y="1337342"/>
                    </a:cubicBezTo>
                    <a:cubicBezTo>
                      <a:pt x="1040227" y="1337342"/>
                      <a:pt x="1337335" y="1040227"/>
                      <a:pt x="1337335" y="675025"/>
                    </a:cubicBezTo>
                    <a:cubicBezTo>
                      <a:pt x="1337335" y="309824"/>
                      <a:pt x="1040227" y="12709"/>
                      <a:pt x="675025"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6" name="Frihandsfigur: Form 35">
                <a:extLst>
                  <a:ext uri="{FF2B5EF4-FFF2-40B4-BE49-F238E27FC236}">
                    <a16:creationId xmlns:a16="http://schemas.microsoft.com/office/drawing/2014/main" id="{F7E2AA21-E34D-04FB-706F-750329B6EBB4}"/>
                  </a:ext>
                </a:extLst>
              </p:cNvPr>
              <p:cNvSpPr/>
              <p:nvPr/>
            </p:nvSpPr>
            <p:spPr>
              <a:xfrm>
                <a:off x="4654833" y="1310456"/>
                <a:ext cx="1191682" cy="1191675"/>
              </a:xfrm>
              <a:custGeom>
                <a:avLst/>
                <a:gdLst>
                  <a:gd name="connsiteX0" fmla="*/ 595838 w 1191682"/>
                  <a:gd name="connsiteY0" fmla="*/ 1191676 h 1191675"/>
                  <a:gd name="connsiteX1" fmla="*/ 0 w 1191682"/>
                  <a:gd name="connsiteY1" fmla="*/ 595838 h 1191675"/>
                  <a:gd name="connsiteX2" fmla="*/ 595838 w 1191682"/>
                  <a:gd name="connsiteY2" fmla="*/ 0 h 1191675"/>
                  <a:gd name="connsiteX3" fmla="*/ 1191682 w 1191682"/>
                  <a:gd name="connsiteY3" fmla="*/ 595838 h 1191675"/>
                  <a:gd name="connsiteX4" fmla="*/ 595838 w 1191682"/>
                  <a:gd name="connsiteY4" fmla="*/ 1191676 h 1191675"/>
                  <a:gd name="connsiteX5" fmla="*/ 595838 w 1191682"/>
                  <a:gd name="connsiteY5" fmla="*/ 12709 h 1191675"/>
                  <a:gd name="connsiteX6" fmla="*/ 12709 w 1191682"/>
                  <a:gd name="connsiteY6" fmla="*/ 595838 h 1191675"/>
                  <a:gd name="connsiteX7" fmla="*/ 595838 w 1191682"/>
                  <a:gd name="connsiteY7" fmla="*/ 1178967 h 1191675"/>
                  <a:gd name="connsiteX8" fmla="*/ 1178973 w 1191682"/>
                  <a:gd name="connsiteY8" fmla="*/ 595838 h 1191675"/>
                  <a:gd name="connsiteX9" fmla="*/ 595838 w 1191682"/>
                  <a:gd name="connsiteY9" fmla="*/ 12709 h 1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682" h="1191675">
                    <a:moveTo>
                      <a:pt x="595838" y="1191676"/>
                    </a:moveTo>
                    <a:cubicBezTo>
                      <a:pt x="267288" y="1191676"/>
                      <a:pt x="0" y="924387"/>
                      <a:pt x="0" y="595838"/>
                    </a:cubicBezTo>
                    <a:cubicBezTo>
                      <a:pt x="0" y="267288"/>
                      <a:pt x="267288" y="0"/>
                      <a:pt x="595838" y="0"/>
                    </a:cubicBezTo>
                    <a:cubicBezTo>
                      <a:pt x="924388" y="0"/>
                      <a:pt x="1191682" y="267288"/>
                      <a:pt x="1191682" y="595838"/>
                    </a:cubicBezTo>
                    <a:cubicBezTo>
                      <a:pt x="1191682" y="924387"/>
                      <a:pt x="924388" y="1191676"/>
                      <a:pt x="595838" y="1191676"/>
                    </a:cubicBezTo>
                    <a:close/>
                    <a:moveTo>
                      <a:pt x="595838" y="12709"/>
                    </a:moveTo>
                    <a:cubicBezTo>
                      <a:pt x="274297" y="12709"/>
                      <a:pt x="12709" y="274297"/>
                      <a:pt x="12709" y="595838"/>
                    </a:cubicBezTo>
                    <a:cubicBezTo>
                      <a:pt x="12709" y="917379"/>
                      <a:pt x="274297" y="1178967"/>
                      <a:pt x="595838" y="1178967"/>
                    </a:cubicBezTo>
                    <a:cubicBezTo>
                      <a:pt x="917379" y="1178967"/>
                      <a:pt x="1178973" y="917379"/>
                      <a:pt x="1178973" y="595838"/>
                    </a:cubicBezTo>
                    <a:cubicBezTo>
                      <a:pt x="1178973" y="274297"/>
                      <a:pt x="917379" y="12709"/>
                      <a:pt x="59583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7" name="Frihandsfigur: Form 36">
                <a:extLst>
                  <a:ext uri="{FF2B5EF4-FFF2-40B4-BE49-F238E27FC236}">
                    <a16:creationId xmlns:a16="http://schemas.microsoft.com/office/drawing/2014/main" id="{28C0489C-EC13-8DA8-3AF5-0AFD55B21462}"/>
                  </a:ext>
                </a:extLst>
              </p:cNvPr>
              <p:cNvSpPr/>
              <p:nvPr/>
            </p:nvSpPr>
            <p:spPr>
              <a:xfrm>
                <a:off x="4734014" y="1389637"/>
                <a:ext cx="1033313" cy="1033313"/>
              </a:xfrm>
              <a:custGeom>
                <a:avLst/>
                <a:gdLst>
                  <a:gd name="connsiteX0" fmla="*/ 516657 w 1033313"/>
                  <a:gd name="connsiteY0" fmla="*/ 1033313 h 1033313"/>
                  <a:gd name="connsiteX1" fmla="*/ 0 w 1033313"/>
                  <a:gd name="connsiteY1" fmla="*/ 516657 h 1033313"/>
                  <a:gd name="connsiteX2" fmla="*/ 516657 w 1033313"/>
                  <a:gd name="connsiteY2" fmla="*/ 0 h 1033313"/>
                  <a:gd name="connsiteX3" fmla="*/ 1033313 w 1033313"/>
                  <a:gd name="connsiteY3" fmla="*/ 516657 h 1033313"/>
                  <a:gd name="connsiteX4" fmla="*/ 516657 w 1033313"/>
                  <a:gd name="connsiteY4" fmla="*/ 1033313 h 1033313"/>
                  <a:gd name="connsiteX5" fmla="*/ 516657 w 1033313"/>
                  <a:gd name="connsiteY5" fmla="*/ 12709 h 1033313"/>
                  <a:gd name="connsiteX6" fmla="*/ 12709 w 1033313"/>
                  <a:gd name="connsiteY6" fmla="*/ 516657 h 1033313"/>
                  <a:gd name="connsiteX7" fmla="*/ 516657 w 1033313"/>
                  <a:gd name="connsiteY7" fmla="*/ 1020605 h 1033313"/>
                  <a:gd name="connsiteX8" fmla="*/ 1020605 w 1033313"/>
                  <a:gd name="connsiteY8" fmla="*/ 516657 h 1033313"/>
                  <a:gd name="connsiteX9" fmla="*/ 516657 w 1033313"/>
                  <a:gd name="connsiteY9" fmla="*/ 12709 h 10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313" h="1033313">
                    <a:moveTo>
                      <a:pt x="516657" y="1033313"/>
                    </a:moveTo>
                    <a:cubicBezTo>
                      <a:pt x="231774" y="1033313"/>
                      <a:pt x="0" y="801540"/>
                      <a:pt x="0" y="516657"/>
                    </a:cubicBezTo>
                    <a:cubicBezTo>
                      <a:pt x="0" y="231774"/>
                      <a:pt x="231774" y="0"/>
                      <a:pt x="516657" y="0"/>
                    </a:cubicBezTo>
                    <a:cubicBezTo>
                      <a:pt x="801540" y="0"/>
                      <a:pt x="1033313" y="231774"/>
                      <a:pt x="1033313" y="516657"/>
                    </a:cubicBezTo>
                    <a:cubicBezTo>
                      <a:pt x="1033313" y="801540"/>
                      <a:pt x="801540" y="1033313"/>
                      <a:pt x="516657" y="1033313"/>
                    </a:cubicBezTo>
                    <a:close/>
                    <a:moveTo>
                      <a:pt x="516657" y="12709"/>
                    </a:moveTo>
                    <a:cubicBezTo>
                      <a:pt x="238782" y="12709"/>
                      <a:pt x="12709" y="238776"/>
                      <a:pt x="12709" y="516657"/>
                    </a:cubicBezTo>
                    <a:cubicBezTo>
                      <a:pt x="12709" y="794537"/>
                      <a:pt x="238782" y="1020605"/>
                      <a:pt x="516657" y="1020605"/>
                    </a:cubicBezTo>
                    <a:cubicBezTo>
                      <a:pt x="794531" y="1020605"/>
                      <a:pt x="1020605" y="794531"/>
                      <a:pt x="1020605" y="516657"/>
                    </a:cubicBezTo>
                    <a:cubicBezTo>
                      <a:pt x="1020605" y="238782"/>
                      <a:pt x="794531" y="12709"/>
                      <a:pt x="516657"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8" name="Frihandsfigur: Form 37">
                <a:extLst>
                  <a:ext uri="{FF2B5EF4-FFF2-40B4-BE49-F238E27FC236}">
                    <a16:creationId xmlns:a16="http://schemas.microsoft.com/office/drawing/2014/main" id="{C2C6C8E7-DE14-9780-4EBD-FAFF923EA3FE}"/>
                  </a:ext>
                </a:extLst>
              </p:cNvPr>
              <p:cNvSpPr/>
              <p:nvPr/>
            </p:nvSpPr>
            <p:spPr>
              <a:xfrm>
                <a:off x="4813202" y="1468825"/>
                <a:ext cx="874938" cy="874938"/>
              </a:xfrm>
              <a:custGeom>
                <a:avLst/>
                <a:gdLst>
                  <a:gd name="connsiteX0" fmla="*/ 437469 w 874938"/>
                  <a:gd name="connsiteY0" fmla="*/ 874938 h 874938"/>
                  <a:gd name="connsiteX1" fmla="*/ 0 w 874938"/>
                  <a:gd name="connsiteY1" fmla="*/ 437469 h 874938"/>
                  <a:gd name="connsiteX2" fmla="*/ 437469 w 874938"/>
                  <a:gd name="connsiteY2" fmla="*/ 0 h 874938"/>
                  <a:gd name="connsiteX3" fmla="*/ 874938 w 874938"/>
                  <a:gd name="connsiteY3" fmla="*/ 437469 h 874938"/>
                  <a:gd name="connsiteX4" fmla="*/ 437469 w 874938"/>
                  <a:gd name="connsiteY4" fmla="*/ 874938 h 874938"/>
                  <a:gd name="connsiteX5" fmla="*/ 437469 w 874938"/>
                  <a:gd name="connsiteY5" fmla="*/ 12709 h 874938"/>
                  <a:gd name="connsiteX6" fmla="*/ 12709 w 874938"/>
                  <a:gd name="connsiteY6" fmla="*/ 437469 h 874938"/>
                  <a:gd name="connsiteX7" fmla="*/ 437469 w 874938"/>
                  <a:gd name="connsiteY7" fmla="*/ 862230 h 874938"/>
                  <a:gd name="connsiteX8" fmla="*/ 862230 w 874938"/>
                  <a:gd name="connsiteY8" fmla="*/ 437469 h 874938"/>
                  <a:gd name="connsiteX9" fmla="*/ 437469 w 874938"/>
                  <a:gd name="connsiteY9" fmla="*/ 12709 h 8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938" h="874938">
                    <a:moveTo>
                      <a:pt x="437469" y="874938"/>
                    </a:moveTo>
                    <a:cubicBezTo>
                      <a:pt x="196247" y="874938"/>
                      <a:pt x="0" y="678692"/>
                      <a:pt x="0" y="437469"/>
                    </a:cubicBezTo>
                    <a:cubicBezTo>
                      <a:pt x="0" y="196247"/>
                      <a:pt x="196247" y="0"/>
                      <a:pt x="437469" y="0"/>
                    </a:cubicBezTo>
                    <a:cubicBezTo>
                      <a:pt x="678692" y="0"/>
                      <a:pt x="874938" y="196247"/>
                      <a:pt x="874938" y="437469"/>
                    </a:cubicBezTo>
                    <a:cubicBezTo>
                      <a:pt x="874938" y="678692"/>
                      <a:pt x="678692" y="874938"/>
                      <a:pt x="437469" y="874938"/>
                    </a:cubicBezTo>
                    <a:close/>
                    <a:moveTo>
                      <a:pt x="437469" y="12709"/>
                    </a:moveTo>
                    <a:cubicBezTo>
                      <a:pt x="203255" y="12709"/>
                      <a:pt x="12709" y="203255"/>
                      <a:pt x="12709" y="437469"/>
                    </a:cubicBezTo>
                    <a:cubicBezTo>
                      <a:pt x="12709" y="671683"/>
                      <a:pt x="203255" y="862230"/>
                      <a:pt x="437469" y="862230"/>
                    </a:cubicBezTo>
                    <a:cubicBezTo>
                      <a:pt x="671677" y="862230"/>
                      <a:pt x="862230" y="671683"/>
                      <a:pt x="862230" y="437469"/>
                    </a:cubicBezTo>
                    <a:cubicBezTo>
                      <a:pt x="862230" y="203255"/>
                      <a:pt x="671677" y="12709"/>
                      <a:pt x="437469"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39" name="Frihandsfigur: Form 38">
                <a:extLst>
                  <a:ext uri="{FF2B5EF4-FFF2-40B4-BE49-F238E27FC236}">
                    <a16:creationId xmlns:a16="http://schemas.microsoft.com/office/drawing/2014/main" id="{4177052C-FA1C-1147-9130-B1D4487DF5E0}"/>
                  </a:ext>
                </a:extLst>
              </p:cNvPr>
              <p:cNvSpPr/>
              <p:nvPr/>
            </p:nvSpPr>
            <p:spPr>
              <a:xfrm>
                <a:off x="4892383" y="1548006"/>
                <a:ext cx="716576" cy="716576"/>
              </a:xfrm>
              <a:custGeom>
                <a:avLst/>
                <a:gdLst>
                  <a:gd name="connsiteX0" fmla="*/ 358288 w 716576"/>
                  <a:gd name="connsiteY0" fmla="*/ 716576 h 716576"/>
                  <a:gd name="connsiteX1" fmla="*/ 0 w 716576"/>
                  <a:gd name="connsiteY1" fmla="*/ 358288 h 716576"/>
                  <a:gd name="connsiteX2" fmla="*/ 358288 w 716576"/>
                  <a:gd name="connsiteY2" fmla="*/ 0 h 716576"/>
                  <a:gd name="connsiteX3" fmla="*/ 716576 w 716576"/>
                  <a:gd name="connsiteY3" fmla="*/ 358288 h 716576"/>
                  <a:gd name="connsiteX4" fmla="*/ 358288 w 716576"/>
                  <a:gd name="connsiteY4" fmla="*/ 716576 h 716576"/>
                  <a:gd name="connsiteX5" fmla="*/ 358288 w 716576"/>
                  <a:gd name="connsiteY5" fmla="*/ 12709 h 716576"/>
                  <a:gd name="connsiteX6" fmla="*/ 12709 w 716576"/>
                  <a:gd name="connsiteY6" fmla="*/ 358288 h 716576"/>
                  <a:gd name="connsiteX7" fmla="*/ 358288 w 716576"/>
                  <a:gd name="connsiteY7" fmla="*/ 703867 h 716576"/>
                  <a:gd name="connsiteX8" fmla="*/ 703868 w 716576"/>
                  <a:gd name="connsiteY8" fmla="*/ 358288 h 716576"/>
                  <a:gd name="connsiteX9" fmla="*/ 358288 w 716576"/>
                  <a:gd name="connsiteY9" fmla="*/ 12709 h 7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576" h="716576">
                    <a:moveTo>
                      <a:pt x="358288" y="716576"/>
                    </a:moveTo>
                    <a:cubicBezTo>
                      <a:pt x="160726" y="716576"/>
                      <a:pt x="0" y="555850"/>
                      <a:pt x="0" y="358288"/>
                    </a:cubicBezTo>
                    <a:cubicBezTo>
                      <a:pt x="0" y="160726"/>
                      <a:pt x="160726" y="0"/>
                      <a:pt x="358288" y="0"/>
                    </a:cubicBezTo>
                    <a:cubicBezTo>
                      <a:pt x="555850" y="0"/>
                      <a:pt x="716576" y="160726"/>
                      <a:pt x="716576" y="358288"/>
                    </a:cubicBezTo>
                    <a:cubicBezTo>
                      <a:pt x="716576" y="555850"/>
                      <a:pt x="555850" y="716576"/>
                      <a:pt x="358288" y="716576"/>
                    </a:cubicBezTo>
                    <a:close/>
                    <a:moveTo>
                      <a:pt x="358288" y="12709"/>
                    </a:moveTo>
                    <a:cubicBezTo>
                      <a:pt x="167735" y="12709"/>
                      <a:pt x="12709" y="167735"/>
                      <a:pt x="12709" y="358288"/>
                    </a:cubicBezTo>
                    <a:cubicBezTo>
                      <a:pt x="12709" y="548841"/>
                      <a:pt x="167735" y="703867"/>
                      <a:pt x="358288" y="703867"/>
                    </a:cubicBezTo>
                    <a:cubicBezTo>
                      <a:pt x="548841" y="703867"/>
                      <a:pt x="703868" y="548841"/>
                      <a:pt x="703868" y="358288"/>
                    </a:cubicBezTo>
                    <a:cubicBezTo>
                      <a:pt x="703868" y="167735"/>
                      <a:pt x="548841" y="12709"/>
                      <a:pt x="358288"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0" name="Frihandsfigur: Form 39">
                <a:extLst>
                  <a:ext uri="{FF2B5EF4-FFF2-40B4-BE49-F238E27FC236}">
                    <a16:creationId xmlns:a16="http://schemas.microsoft.com/office/drawing/2014/main" id="{8C4A27BB-A65B-26D8-9FF5-6877D0C0A24C}"/>
                  </a:ext>
                </a:extLst>
              </p:cNvPr>
              <p:cNvSpPr/>
              <p:nvPr/>
            </p:nvSpPr>
            <p:spPr>
              <a:xfrm>
                <a:off x="4971571" y="1627193"/>
                <a:ext cx="558201" cy="558201"/>
              </a:xfrm>
              <a:custGeom>
                <a:avLst/>
                <a:gdLst>
                  <a:gd name="connsiteX0" fmla="*/ 279101 w 558201"/>
                  <a:gd name="connsiteY0" fmla="*/ 558201 h 558201"/>
                  <a:gd name="connsiteX1" fmla="*/ 0 w 558201"/>
                  <a:gd name="connsiteY1" fmla="*/ 279101 h 558201"/>
                  <a:gd name="connsiteX2" fmla="*/ 279101 w 558201"/>
                  <a:gd name="connsiteY2" fmla="*/ 0 h 558201"/>
                  <a:gd name="connsiteX3" fmla="*/ 558201 w 558201"/>
                  <a:gd name="connsiteY3" fmla="*/ 279101 h 558201"/>
                  <a:gd name="connsiteX4" fmla="*/ 279101 w 558201"/>
                  <a:gd name="connsiteY4" fmla="*/ 558201 h 558201"/>
                  <a:gd name="connsiteX5" fmla="*/ 279101 w 558201"/>
                  <a:gd name="connsiteY5" fmla="*/ 12709 h 558201"/>
                  <a:gd name="connsiteX6" fmla="*/ 12709 w 558201"/>
                  <a:gd name="connsiteY6" fmla="*/ 279101 h 558201"/>
                  <a:gd name="connsiteX7" fmla="*/ 279101 w 558201"/>
                  <a:gd name="connsiteY7" fmla="*/ 545493 h 558201"/>
                  <a:gd name="connsiteX8" fmla="*/ 545493 w 558201"/>
                  <a:gd name="connsiteY8" fmla="*/ 279101 h 558201"/>
                  <a:gd name="connsiteX9" fmla="*/ 279101 w 558201"/>
                  <a:gd name="connsiteY9" fmla="*/ 12709 h 5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01" h="558201">
                    <a:moveTo>
                      <a:pt x="279101" y="558201"/>
                    </a:moveTo>
                    <a:cubicBezTo>
                      <a:pt x="125205" y="558201"/>
                      <a:pt x="0" y="432996"/>
                      <a:pt x="0" y="279101"/>
                    </a:cubicBezTo>
                    <a:cubicBezTo>
                      <a:pt x="0" y="125205"/>
                      <a:pt x="125205" y="0"/>
                      <a:pt x="279101" y="0"/>
                    </a:cubicBezTo>
                    <a:cubicBezTo>
                      <a:pt x="432996" y="0"/>
                      <a:pt x="558201" y="125205"/>
                      <a:pt x="558201" y="279101"/>
                    </a:cubicBezTo>
                    <a:cubicBezTo>
                      <a:pt x="558201" y="432996"/>
                      <a:pt x="432996" y="558201"/>
                      <a:pt x="279101" y="558201"/>
                    </a:cubicBezTo>
                    <a:close/>
                    <a:moveTo>
                      <a:pt x="279101" y="12709"/>
                    </a:moveTo>
                    <a:cubicBezTo>
                      <a:pt x="132214" y="12709"/>
                      <a:pt x="12709" y="132214"/>
                      <a:pt x="12709" y="279101"/>
                    </a:cubicBezTo>
                    <a:cubicBezTo>
                      <a:pt x="12709" y="425987"/>
                      <a:pt x="132214" y="545493"/>
                      <a:pt x="279101" y="545493"/>
                    </a:cubicBezTo>
                    <a:cubicBezTo>
                      <a:pt x="425987" y="545493"/>
                      <a:pt x="545493" y="425987"/>
                      <a:pt x="545493" y="279101"/>
                    </a:cubicBezTo>
                    <a:cubicBezTo>
                      <a:pt x="545493" y="132214"/>
                      <a:pt x="425987" y="12709"/>
                      <a:pt x="279101"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1" name="Frihandsfigur: Form 40">
                <a:extLst>
                  <a:ext uri="{FF2B5EF4-FFF2-40B4-BE49-F238E27FC236}">
                    <a16:creationId xmlns:a16="http://schemas.microsoft.com/office/drawing/2014/main" id="{73F420BC-E69C-09DB-FCDA-A8279E7F006B}"/>
                  </a:ext>
                </a:extLst>
              </p:cNvPr>
              <p:cNvSpPr/>
              <p:nvPr/>
            </p:nvSpPr>
            <p:spPr>
              <a:xfrm>
                <a:off x="5050758" y="1706381"/>
                <a:ext cx="399832" cy="399826"/>
              </a:xfrm>
              <a:custGeom>
                <a:avLst/>
                <a:gdLst>
                  <a:gd name="connsiteX0" fmla="*/ 199913 w 399832"/>
                  <a:gd name="connsiteY0" fmla="*/ 399826 h 399826"/>
                  <a:gd name="connsiteX1" fmla="*/ 0 w 399832"/>
                  <a:gd name="connsiteY1" fmla="*/ 199913 h 399826"/>
                  <a:gd name="connsiteX2" fmla="*/ 199913 w 399832"/>
                  <a:gd name="connsiteY2" fmla="*/ 0 h 399826"/>
                  <a:gd name="connsiteX3" fmla="*/ 399833 w 399832"/>
                  <a:gd name="connsiteY3" fmla="*/ 199913 h 399826"/>
                  <a:gd name="connsiteX4" fmla="*/ 199913 w 399832"/>
                  <a:gd name="connsiteY4" fmla="*/ 399826 h 399826"/>
                  <a:gd name="connsiteX5" fmla="*/ 199913 w 399832"/>
                  <a:gd name="connsiteY5" fmla="*/ 12709 h 399826"/>
                  <a:gd name="connsiteX6" fmla="*/ 12709 w 399832"/>
                  <a:gd name="connsiteY6" fmla="*/ 199913 h 399826"/>
                  <a:gd name="connsiteX7" fmla="*/ 199913 w 399832"/>
                  <a:gd name="connsiteY7" fmla="*/ 387118 h 399826"/>
                  <a:gd name="connsiteX8" fmla="*/ 387124 w 399832"/>
                  <a:gd name="connsiteY8" fmla="*/ 199913 h 399826"/>
                  <a:gd name="connsiteX9" fmla="*/ 199913 w 399832"/>
                  <a:gd name="connsiteY9" fmla="*/ 12709 h 3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32" h="399826">
                    <a:moveTo>
                      <a:pt x="199913" y="399826"/>
                    </a:moveTo>
                    <a:cubicBezTo>
                      <a:pt x="89678" y="399826"/>
                      <a:pt x="0" y="310141"/>
                      <a:pt x="0" y="199913"/>
                    </a:cubicBezTo>
                    <a:cubicBezTo>
                      <a:pt x="0" y="89685"/>
                      <a:pt x="89685" y="0"/>
                      <a:pt x="199913" y="0"/>
                    </a:cubicBezTo>
                    <a:cubicBezTo>
                      <a:pt x="310154" y="0"/>
                      <a:pt x="399833" y="89685"/>
                      <a:pt x="399833" y="199913"/>
                    </a:cubicBezTo>
                    <a:cubicBezTo>
                      <a:pt x="399833" y="310141"/>
                      <a:pt x="310154" y="399826"/>
                      <a:pt x="199913" y="399826"/>
                    </a:cubicBezTo>
                    <a:close/>
                    <a:moveTo>
                      <a:pt x="199913" y="12709"/>
                    </a:moveTo>
                    <a:cubicBezTo>
                      <a:pt x="96687" y="12709"/>
                      <a:pt x="12709" y="96687"/>
                      <a:pt x="12709" y="199913"/>
                    </a:cubicBezTo>
                    <a:cubicBezTo>
                      <a:pt x="12709" y="303139"/>
                      <a:pt x="96687" y="387118"/>
                      <a:pt x="199913" y="387118"/>
                    </a:cubicBezTo>
                    <a:cubicBezTo>
                      <a:pt x="303139" y="387118"/>
                      <a:pt x="387124" y="303139"/>
                      <a:pt x="387124" y="199913"/>
                    </a:cubicBezTo>
                    <a:cubicBezTo>
                      <a:pt x="387124" y="96687"/>
                      <a:pt x="303139" y="12709"/>
                      <a:pt x="199913"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sp>
            <p:nvSpPr>
              <p:cNvPr id="42" name="Frihandsfigur: Form 41">
                <a:extLst>
                  <a:ext uri="{FF2B5EF4-FFF2-40B4-BE49-F238E27FC236}">
                    <a16:creationId xmlns:a16="http://schemas.microsoft.com/office/drawing/2014/main" id="{5D20D077-1ADE-F0DD-3319-55577DAC6C28}"/>
                  </a:ext>
                </a:extLst>
              </p:cNvPr>
              <p:cNvSpPr/>
              <p:nvPr/>
            </p:nvSpPr>
            <p:spPr>
              <a:xfrm>
                <a:off x="5129939" y="1785562"/>
                <a:ext cx="241463" cy="241463"/>
              </a:xfrm>
              <a:custGeom>
                <a:avLst/>
                <a:gdLst>
                  <a:gd name="connsiteX0" fmla="*/ 120732 w 241463"/>
                  <a:gd name="connsiteY0" fmla="*/ 241464 h 241463"/>
                  <a:gd name="connsiteX1" fmla="*/ 0 w 241463"/>
                  <a:gd name="connsiteY1" fmla="*/ 120732 h 241463"/>
                  <a:gd name="connsiteX2" fmla="*/ 120732 w 241463"/>
                  <a:gd name="connsiteY2" fmla="*/ 0 h 241463"/>
                  <a:gd name="connsiteX3" fmla="*/ 241464 w 241463"/>
                  <a:gd name="connsiteY3" fmla="*/ 120732 h 241463"/>
                  <a:gd name="connsiteX4" fmla="*/ 120732 w 241463"/>
                  <a:gd name="connsiteY4" fmla="*/ 241464 h 241463"/>
                  <a:gd name="connsiteX5" fmla="*/ 120732 w 241463"/>
                  <a:gd name="connsiteY5" fmla="*/ 12709 h 241463"/>
                  <a:gd name="connsiteX6" fmla="*/ 12709 w 241463"/>
                  <a:gd name="connsiteY6" fmla="*/ 120732 h 241463"/>
                  <a:gd name="connsiteX7" fmla="*/ 120732 w 241463"/>
                  <a:gd name="connsiteY7" fmla="*/ 228755 h 241463"/>
                  <a:gd name="connsiteX8" fmla="*/ 228755 w 241463"/>
                  <a:gd name="connsiteY8" fmla="*/ 120732 h 241463"/>
                  <a:gd name="connsiteX9" fmla="*/ 120732 w 241463"/>
                  <a:gd name="connsiteY9" fmla="*/ 12709 h 2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63" h="241463">
                    <a:moveTo>
                      <a:pt x="120732" y="241464"/>
                    </a:moveTo>
                    <a:cubicBezTo>
                      <a:pt x="54158" y="241464"/>
                      <a:pt x="0" y="187306"/>
                      <a:pt x="0" y="120732"/>
                    </a:cubicBezTo>
                    <a:cubicBezTo>
                      <a:pt x="0" y="54158"/>
                      <a:pt x="54158" y="0"/>
                      <a:pt x="120732" y="0"/>
                    </a:cubicBezTo>
                    <a:cubicBezTo>
                      <a:pt x="187306" y="0"/>
                      <a:pt x="241464" y="54158"/>
                      <a:pt x="241464" y="120732"/>
                    </a:cubicBezTo>
                    <a:cubicBezTo>
                      <a:pt x="241464" y="187306"/>
                      <a:pt x="187306" y="241464"/>
                      <a:pt x="120732" y="241464"/>
                    </a:cubicBezTo>
                    <a:close/>
                    <a:moveTo>
                      <a:pt x="120732" y="12709"/>
                    </a:moveTo>
                    <a:cubicBezTo>
                      <a:pt x="61167" y="12709"/>
                      <a:pt x="12709" y="61167"/>
                      <a:pt x="12709" y="120732"/>
                    </a:cubicBezTo>
                    <a:cubicBezTo>
                      <a:pt x="12709" y="180297"/>
                      <a:pt x="61167" y="228755"/>
                      <a:pt x="120732" y="228755"/>
                    </a:cubicBezTo>
                    <a:cubicBezTo>
                      <a:pt x="180297" y="228755"/>
                      <a:pt x="228755" y="180297"/>
                      <a:pt x="228755" y="120732"/>
                    </a:cubicBezTo>
                    <a:cubicBezTo>
                      <a:pt x="228755" y="61167"/>
                      <a:pt x="180297" y="12709"/>
                      <a:pt x="120732" y="12709"/>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8" name="Frihandsfigur: Form 27">
              <a:extLst>
                <a:ext uri="{FF2B5EF4-FFF2-40B4-BE49-F238E27FC236}">
                  <a16:creationId xmlns:a16="http://schemas.microsoft.com/office/drawing/2014/main" id="{5D802E0A-3DC9-2F52-FBE1-BEDF78383138}"/>
                </a:ext>
              </a:extLst>
            </p:cNvPr>
            <p:cNvSpPr/>
            <p:nvPr/>
          </p:nvSpPr>
          <p:spPr>
            <a:xfrm>
              <a:off x="5835268" y="1537744"/>
              <a:ext cx="953147" cy="953147"/>
            </a:xfrm>
            <a:custGeom>
              <a:avLst/>
              <a:gdLst>
                <a:gd name="connsiteX0" fmla="*/ 479522 w 953147"/>
                <a:gd name="connsiteY0" fmla="*/ 953147 h 953147"/>
                <a:gd name="connsiteX1" fmla="*/ 473619 w 953147"/>
                <a:gd name="connsiteY1" fmla="*/ 953147 h 953147"/>
                <a:gd name="connsiteX2" fmla="*/ 0 w 953147"/>
                <a:gd name="connsiteY2" fmla="*/ 479522 h 953147"/>
                <a:gd name="connsiteX3" fmla="*/ 0 w 953147"/>
                <a:gd name="connsiteY3" fmla="*/ 473619 h 953147"/>
                <a:gd name="connsiteX4" fmla="*/ 473625 w 953147"/>
                <a:gd name="connsiteY4" fmla="*/ 0 h 953147"/>
                <a:gd name="connsiteX5" fmla="*/ 479529 w 953147"/>
                <a:gd name="connsiteY5" fmla="*/ 0 h 953147"/>
                <a:gd name="connsiteX6" fmla="*/ 953147 w 953147"/>
                <a:gd name="connsiteY6" fmla="*/ 473625 h 953147"/>
                <a:gd name="connsiteX7" fmla="*/ 953147 w 953147"/>
                <a:gd name="connsiteY7" fmla="*/ 479528 h 953147"/>
                <a:gd name="connsiteX8" fmla="*/ 479522 w 953147"/>
                <a:gd name="connsiteY8" fmla="*/ 953147 h 9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147" h="953147">
                  <a:moveTo>
                    <a:pt x="479522" y="953147"/>
                  </a:moveTo>
                  <a:lnTo>
                    <a:pt x="473619" y="953147"/>
                  </a:lnTo>
                  <a:cubicBezTo>
                    <a:pt x="212050" y="953147"/>
                    <a:pt x="0" y="741097"/>
                    <a:pt x="0" y="479522"/>
                  </a:cubicBezTo>
                  <a:lnTo>
                    <a:pt x="0" y="473619"/>
                  </a:lnTo>
                  <a:cubicBezTo>
                    <a:pt x="0" y="212050"/>
                    <a:pt x="212050" y="0"/>
                    <a:pt x="473625" y="0"/>
                  </a:cubicBezTo>
                  <a:lnTo>
                    <a:pt x="479529" y="0"/>
                  </a:lnTo>
                  <a:cubicBezTo>
                    <a:pt x="741098" y="0"/>
                    <a:pt x="953147" y="212050"/>
                    <a:pt x="953147" y="473625"/>
                  </a:cubicBezTo>
                  <a:lnTo>
                    <a:pt x="953147" y="479528"/>
                  </a:lnTo>
                  <a:cubicBezTo>
                    <a:pt x="953147" y="741097"/>
                    <a:pt x="741098" y="953147"/>
                    <a:pt x="479522" y="953147"/>
                  </a:cubicBezTo>
                  <a:close/>
                </a:path>
              </a:pathLst>
            </a:custGeom>
            <a:grpFill/>
            <a:ln w="6350" cap="flat">
              <a:noFill/>
              <a:prstDash val="solid"/>
              <a:miter/>
            </a:ln>
          </p:spPr>
          <p:txBody>
            <a:bodyPr rtlCol="0" anchor="ctr"/>
            <a:lstStyle/>
            <a:p>
              <a:pPr defTabSz="1219170" eaLnBrk="0" fontAlgn="base" hangingPunct="0">
                <a:spcBef>
                  <a:spcPct val="0"/>
                </a:spcBef>
                <a:spcAft>
                  <a:spcPct val="0"/>
                </a:spcAft>
              </a:pPr>
              <a:endParaRPr lang="en-US" sz="3200">
                <a:solidFill>
                  <a:prstClr val="black">
                    <a:alpha val="24000"/>
                  </a:prstClr>
                </a:solidFill>
                <a:latin typeface="Times"/>
              </a:endParaRPr>
            </a:p>
          </p:txBody>
        </p:sp>
      </p:grpSp>
      <p:sp>
        <p:nvSpPr>
          <p:cNvPr id="2" name="Rubrik 1">
            <a:extLst>
              <a:ext uri="{FF2B5EF4-FFF2-40B4-BE49-F238E27FC236}">
                <a16:creationId xmlns:a16="http://schemas.microsoft.com/office/drawing/2014/main" id="{726DC3CC-4AEF-1BC6-B848-786FABA50371}"/>
              </a:ext>
            </a:extLst>
          </p:cNvPr>
          <p:cNvSpPr>
            <a:spLocks noGrp="1"/>
          </p:cNvSpPr>
          <p:nvPr>
            <p:ph type="title"/>
          </p:nvPr>
        </p:nvSpPr>
        <p:spPr/>
        <p:txBody>
          <a:bodyPr/>
          <a:lstStyle/>
          <a:p>
            <a:r>
              <a:rPr lang="en-US" dirty="0"/>
              <a:t>Mediators</a:t>
            </a:r>
          </a:p>
        </p:txBody>
      </p:sp>
      <p:sp>
        <p:nvSpPr>
          <p:cNvPr id="3" name="Platshållare för innehåll 2">
            <a:extLst>
              <a:ext uri="{FF2B5EF4-FFF2-40B4-BE49-F238E27FC236}">
                <a16:creationId xmlns:a16="http://schemas.microsoft.com/office/drawing/2014/main" id="{48726E93-9421-F00E-5DFB-F9CAA77DA908}"/>
              </a:ext>
            </a:extLst>
          </p:cNvPr>
          <p:cNvSpPr>
            <a:spLocks noGrp="1"/>
          </p:cNvSpPr>
          <p:nvPr>
            <p:ph sz="quarter" idx="16"/>
          </p:nvPr>
        </p:nvSpPr>
        <p:spPr>
          <a:xfrm>
            <a:off x="341296" y="1868416"/>
            <a:ext cx="4890609" cy="4258283"/>
          </a:xfrm>
        </p:spPr>
        <p:txBody>
          <a:bodyPr>
            <a:normAutofit fontScale="92500" lnSpcReduction="10000"/>
          </a:bodyPr>
          <a:lstStyle/>
          <a:p>
            <a:pPr marL="457189" indent="-457189">
              <a:buFont typeface="Arial" panose="020B0604020202020204" pitchFamily="34" charset="0"/>
              <a:buChar char="•"/>
            </a:pPr>
            <a:r>
              <a:rPr lang="en-GB" sz="2667" b="1" dirty="0"/>
              <a:t>Mediators</a:t>
            </a:r>
            <a:br>
              <a:rPr lang="en-GB" sz="2667" b="1" dirty="0"/>
            </a:br>
            <a:r>
              <a:rPr lang="en-GB" sz="2667" dirty="0"/>
              <a:t>Implementers (n=220)</a:t>
            </a:r>
          </a:p>
          <a:p>
            <a:pPr marL="457189" indent="-457189">
              <a:buFont typeface="Arial" panose="020B0604020202020204" pitchFamily="34" charset="0"/>
              <a:buChar char="•"/>
            </a:pPr>
            <a:r>
              <a:rPr lang="en-GB" sz="2667" b="1" dirty="0"/>
              <a:t>Measures</a:t>
            </a:r>
            <a:br>
              <a:rPr lang="en-GB" sz="2667" dirty="0"/>
            </a:br>
            <a:r>
              <a:rPr lang="en-GB" sz="2667" dirty="0"/>
              <a:t>Determinant of Implementation </a:t>
            </a:r>
            <a:br>
              <a:rPr lang="en-GB" sz="2667" dirty="0"/>
            </a:br>
            <a:r>
              <a:rPr lang="en-GB" sz="2667" dirty="0"/>
              <a:t>Behaviour Questionnaire (DIBQ)</a:t>
            </a:r>
          </a:p>
          <a:p>
            <a:pPr marL="457189" indent="-457189">
              <a:buFont typeface="Arial" panose="020B0604020202020204" pitchFamily="34" charset="0"/>
              <a:buChar char="•"/>
            </a:pPr>
            <a:r>
              <a:rPr lang="en-GB" sz="2667" b="1" dirty="0"/>
              <a:t>Time-points</a:t>
            </a:r>
            <a:br>
              <a:rPr lang="en-GB" sz="2667" dirty="0"/>
            </a:br>
            <a:r>
              <a:rPr lang="en-CA" sz="2667" dirty="0">
                <a:ea typeface="Calibri" panose="020F0502020204030204" pitchFamily="34" charset="0"/>
                <a:cs typeface="Times New Roman" panose="02020603050405020304" pitchFamily="18" charset="0"/>
              </a:rPr>
              <a:t>» </a:t>
            </a:r>
            <a:r>
              <a:rPr lang="en-GB" sz="2667" dirty="0"/>
              <a:t>T1= Educational meeting</a:t>
            </a:r>
            <a:br>
              <a:rPr lang="en-GB" sz="2667" dirty="0"/>
            </a:br>
            <a:r>
              <a:rPr lang="en-CA" sz="2667" dirty="0">
                <a:ea typeface="Calibri" panose="020F0502020204030204" pitchFamily="34" charset="0"/>
                <a:cs typeface="Times New Roman" panose="02020603050405020304" pitchFamily="18" charset="0"/>
              </a:rPr>
              <a:t>» </a:t>
            </a:r>
            <a:r>
              <a:rPr lang="en-GB" sz="2667" dirty="0"/>
              <a:t>T2= 3 months</a:t>
            </a:r>
            <a:br>
              <a:rPr lang="en-GB" sz="2667" dirty="0"/>
            </a:br>
            <a:r>
              <a:rPr lang="en-CA" sz="2667" dirty="0">
                <a:ea typeface="Calibri" panose="020F0502020204030204" pitchFamily="34" charset="0"/>
                <a:cs typeface="Times New Roman" panose="02020603050405020304" pitchFamily="18" charset="0"/>
              </a:rPr>
              <a:t>» </a:t>
            </a:r>
            <a:r>
              <a:rPr lang="en-GB" sz="2667" b="1" dirty="0"/>
              <a:t>T3= 9 months </a:t>
            </a:r>
          </a:p>
          <a:p>
            <a:endParaRPr lang="en-US" dirty="0"/>
          </a:p>
        </p:txBody>
      </p:sp>
      <p:graphicFrame>
        <p:nvGraphicFramePr>
          <p:cNvPr id="20" name="Platshållare för innehåll 19">
            <a:extLst>
              <a:ext uri="{FF2B5EF4-FFF2-40B4-BE49-F238E27FC236}">
                <a16:creationId xmlns:a16="http://schemas.microsoft.com/office/drawing/2014/main" id="{6B19DCB2-3EB0-875D-804A-59C6EB7321A7}"/>
              </a:ext>
            </a:extLst>
          </p:cNvPr>
          <p:cNvGraphicFramePr>
            <a:graphicFrameLocks noGrp="1"/>
          </p:cNvGraphicFramePr>
          <p:nvPr>
            <p:ph sz="quarter" idx="15"/>
          </p:nvPr>
        </p:nvGraphicFramePr>
        <p:xfrm>
          <a:off x="5231905" y="452669"/>
          <a:ext cx="6608729" cy="5670848"/>
        </p:xfrm>
        <a:graphic>
          <a:graphicData uri="http://schemas.openxmlformats.org/drawingml/2006/chart">
            <c:chart xmlns:c="http://schemas.openxmlformats.org/drawingml/2006/chart" xmlns:r="http://schemas.openxmlformats.org/officeDocument/2006/relationships" r:id="rId2"/>
          </a:graphicData>
        </a:graphic>
      </p:graphicFrame>
      <p:sp>
        <p:nvSpPr>
          <p:cNvPr id="113" name="Rektangel 112">
            <a:extLst>
              <a:ext uri="{FF2B5EF4-FFF2-40B4-BE49-F238E27FC236}">
                <a16:creationId xmlns:a16="http://schemas.microsoft.com/office/drawing/2014/main" id="{68FA8BCE-0B5B-B89C-2E8D-8D2E2BF4619B}"/>
              </a:ext>
            </a:extLst>
          </p:cNvPr>
          <p:cNvSpPr/>
          <p:nvPr/>
        </p:nvSpPr>
        <p:spPr bwMode="auto">
          <a:xfrm>
            <a:off x="-2448949" y="-42643"/>
            <a:ext cx="2208245" cy="6858000"/>
          </a:xfrm>
          <a:prstGeom prst="rect">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sp>
        <p:nvSpPr>
          <p:cNvPr id="116" name="Platshållare för innehåll 116">
            <a:extLst>
              <a:ext uri="{FF2B5EF4-FFF2-40B4-BE49-F238E27FC236}">
                <a16:creationId xmlns:a16="http://schemas.microsoft.com/office/drawing/2014/main" id="{E3E430CD-E3ED-F9B1-38E6-874DDC64DE93}"/>
              </a:ext>
            </a:extLst>
          </p:cNvPr>
          <p:cNvSpPr txBox="1">
            <a:spLocks/>
          </p:cNvSpPr>
          <p:nvPr/>
        </p:nvSpPr>
        <p:spPr bwMode="auto">
          <a:xfrm>
            <a:off x="-15314379" y="1868416"/>
            <a:ext cx="5940972" cy="425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rmAutofit fontScale="92500" lnSpcReduction="20000"/>
          </a:bodyPr>
          <a:lstStyle>
            <a:lvl1pPr marL="0" indent="0" algn="l" rtl="0" eaLnBrk="1" fontAlgn="base" hangingPunct="1">
              <a:spcBef>
                <a:spcPct val="20000"/>
              </a:spcBef>
              <a:spcAft>
                <a:spcPct val="0"/>
              </a:spcAft>
              <a:buClr>
                <a:schemeClr val="accent1"/>
              </a:buClr>
              <a:buFont typeface="Arial" panose="020B0604020202020204" pitchFamily="34" charset="0"/>
              <a:buNone/>
              <a:defRPr sz="1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a:lstStyle>
          <a:p>
            <a:pPr marL="380990" indent="-380990" defTabSz="1219170">
              <a:lnSpc>
                <a:spcPct val="120000"/>
              </a:lnSpc>
              <a:buClr>
                <a:srgbClr val="4F0433"/>
              </a:buClr>
              <a:buFont typeface="Arial" panose="020B0604020202020204" pitchFamily="34" charset="0"/>
              <a:buChar char="•"/>
            </a:pPr>
            <a:r>
              <a:rPr lang="en-US" sz="1867" b="1" kern="0">
                <a:solidFill>
                  <a:prstClr val="black"/>
                </a:solidFill>
                <a:latin typeface="DM Sans"/>
              </a:rPr>
              <a:t>Guideline Fidelity</a:t>
            </a:r>
            <a:br>
              <a:rPr lang="en-US" sz="1867" b="1" kern="0">
                <a:solidFill>
                  <a:prstClr val="black"/>
                </a:solidFill>
                <a:latin typeface="DM Sans"/>
              </a:rPr>
            </a:br>
            <a:r>
              <a:rPr lang="en-GB" sz="1867" kern="0">
                <a:solidFill>
                  <a:prstClr val="black"/>
                </a:solidFill>
                <a:latin typeface="DM Sans"/>
              </a:rPr>
              <a:t>Self-constructed - School Staff</a:t>
            </a:r>
            <a:br>
              <a:rPr lang="en-GB" sz="1867" kern="0">
                <a:solidFill>
                  <a:prstClr val="black"/>
                </a:solidFill>
                <a:latin typeface="DM Sans"/>
              </a:rPr>
            </a:br>
            <a:r>
              <a:rPr lang="en-GB" sz="1867" kern="0">
                <a:solidFill>
                  <a:prstClr val="black"/>
                </a:solidFill>
                <a:latin typeface="DM Sans"/>
              </a:rPr>
              <a:t>Survey - </a:t>
            </a:r>
            <a:r>
              <a:rPr lang="en-GB" sz="1867" b="1" kern="0">
                <a:solidFill>
                  <a:prstClr val="black"/>
                </a:solidFill>
                <a:latin typeface="DM Sans"/>
              </a:rPr>
              <a:t>Baseline</a:t>
            </a:r>
            <a:r>
              <a:rPr lang="en-GB" sz="1867" kern="0">
                <a:solidFill>
                  <a:prstClr val="black"/>
                </a:solidFill>
                <a:latin typeface="DM Sans"/>
              </a:rPr>
              <a:t> and </a:t>
            </a:r>
            <a:r>
              <a:rPr lang="en-GB" sz="1867" b="1" kern="0">
                <a:solidFill>
                  <a:prstClr val="black"/>
                </a:solidFill>
                <a:latin typeface="DM Sans"/>
              </a:rPr>
              <a:t>12 months</a:t>
            </a:r>
            <a:endParaRPr lang="en-US" sz="1867" b="1" kern="0">
              <a:solidFill>
                <a:prstClr val="black"/>
              </a:solidFill>
              <a:latin typeface="DM Sans"/>
            </a:endParaRPr>
          </a:p>
          <a:p>
            <a:pPr marL="380990" indent="-380990" defTabSz="1219170">
              <a:lnSpc>
                <a:spcPct val="120000"/>
              </a:lnSpc>
              <a:buClr>
                <a:srgbClr val="4F0433"/>
              </a:buClr>
              <a:buFont typeface="Arial" panose="020B0604020202020204" pitchFamily="34" charset="0"/>
              <a:buChar char="•"/>
            </a:pPr>
            <a:r>
              <a:rPr lang="en-US" sz="1867" b="1" kern="0">
                <a:solidFill>
                  <a:prstClr val="black"/>
                </a:solidFill>
                <a:latin typeface="DM Sans"/>
              </a:rPr>
              <a:t>Multifaceted Group</a:t>
            </a:r>
            <a:br>
              <a:rPr lang="en-US" sz="1867" kern="0">
                <a:solidFill>
                  <a:prstClr val="black"/>
                </a:solidFill>
                <a:latin typeface="DM Sans"/>
              </a:rPr>
            </a:br>
            <a:r>
              <a:rPr lang="en-CA" sz="1867" kern="0">
                <a:solidFill>
                  <a:prstClr val="black"/>
                </a:solidFill>
                <a:latin typeface="DM Sans"/>
                <a:ea typeface="Calibri" panose="020F0502020204030204" pitchFamily="34" charset="0"/>
                <a:cs typeface="Times New Roman" panose="02020603050405020304" pitchFamily="18" charset="0"/>
              </a:rPr>
              <a:t>Schools (k = 29)</a:t>
            </a:r>
            <a:br>
              <a:rPr lang="en-CA" sz="1867" kern="0">
                <a:solidFill>
                  <a:prstClr val="black"/>
                </a:solidFill>
                <a:latin typeface="DM Sans"/>
                <a:ea typeface="Calibri" panose="020F0502020204030204" pitchFamily="34" charset="0"/>
                <a:cs typeface="Times New Roman" panose="02020603050405020304" pitchFamily="18" charset="0"/>
              </a:rPr>
            </a:br>
            <a:r>
              <a:rPr lang="en-CA" sz="1867" kern="0">
                <a:solidFill>
                  <a:prstClr val="black"/>
                </a:solidFill>
                <a:latin typeface="DM Sans"/>
                <a:ea typeface="Calibri" panose="020F0502020204030204" pitchFamily="34" charset="0"/>
                <a:cs typeface="Times New Roman" panose="02020603050405020304" pitchFamily="18" charset="0"/>
              </a:rPr>
              <a:t>School staff (n = 1307)</a:t>
            </a:r>
            <a:r>
              <a:rPr lang="en-CA" sz="1867" b="1" kern="0">
                <a:solidFill>
                  <a:prstClr val="black"/>
                </a:solidFill>
                <a:latin typeface="DM Sans"/>
                <a:ea typeface="Calibri" panose="020F0502020204030204" pitchFamily="34" charset="0"/>
                <a:cs typeface="Times New Roman" panose="02020603050405020304" pitchFamily="18" charset="0"/>
              </a:rPr>
              <a:t> </a:t>
            </a:r>
            <a:br>
              <a:rPr lang="en-CA" sz="1867" b="1" kern="0">
                <a:solidFill>
                  <a:prstClr val="black"/>
                </a:solidFill>
                <a:latin typeface="DM Sans"/>
                <a:ea typeface="Calibri" panose="020F0502020204030204" pitchFamily="34" charset="0"/>
                <a:cs typeface="Times New Roman" panose="02020603050405020304" pitchFamily="18" charset="0"/>
              </a:rPr>
            </a:br>
            <a:r>
              <a:rPr lang="en-CA" sz="1867" kern="0">
                <a:solidFill>
                  <a:srgbClr val="4F0433"/>
                </a:solidFill>
                <a:latin typeface="DM Sans"/>
                <a:ea typeface="Calibri" panose="020F0502020204030204" pitchFamily="34" charset="0"/>
                <a:cs typeface="Times New Roman" panose="02020603050405020304" pitchFamily="18" charset="0"/>
              </a:rPr>
              <a:t>»</a:t>
            </a:r>
            <a:r>
              <a:rPr lang="en-CA" sz="1867" kern="0">
                <a:solidFill>
                  <a:prstClr val="black"/>
                </a:solidFill>
                <a:latin typeface="DM Sans"/>
                <a:ea typeface="Calibri" panose="020F0502020204030204" pitchFamily="34" charset="0"/>
                <a:cs typeface="Times New Roman" panose="02020603050405020304" pitchFamily="18" charset="0"/>
              </a:rPr>
              <a:t>Timepoints 1 &amp; 2 (n = 829)</a:t>
            </a:r>
            <a:br>
              <a:rPr lang="en-CA" sz="1867" kern="0">
                <a:solidFill>
                  <a:prstClr val="black"/>
                </a:solidFill>
                <a:latin typeface="DM Sans"/>
                <a:ea typeface="Calibri" panose="020F0502020204030204" pitchFamily="34" charset="0"/>
                <a:cs typeface="Times New Roman" panose="02020603050405020304" pitchFamily="18" charset="0"/>
              </a:rPr>
            </a:br>
            <a:r>
              <a:rPr lang="en-CA" sz="1867" kern="0">
                <a:solidFill>
                  <a:srgbClr val="4F0433"/>
                </a:solidFill>
                <a:latin typeface="DM Sans"/>
                <a:ea typeface="Calibri" panose="020F0502020204030204" pitchFamily="34" charset="0"/>
                <a:cs typeface="Times New Roman" panose="02020603050405020304" pitchFamily="18" charset="0"/>
              </a:rPr>
              <a:t>»</a:t>
            </a:r>
            <a:r>
              <a:rPr lang="en-CA" sz="1867" kern="0">
                <a:solidFill>
                  <a:prstClr val="black"/>
                </a:solidFill>
                <a:latin typeface="DM Sans"/>
                <a:ea typeface="Calibri" panose="020F0502020204030204" pitchFamily="34" charset="0"/>
                <a:cs typeface="Times New Roman" panose="02020603050405020304" pitchFamily="18" charset="0"/>
              </a:rPr>
              <a:t>Timepoint 1 only (n = 347)</a:t>
            </a:r>
            <a:br>
              <a:rPr lang="en-CA" sz="1867" kern="0">
                <a:solidFill>
                  <a:prstClr val="black"/>
                </a:solidFill>
                <a:latin typeface="DM Sans"/>
                <a:ea typeface="Calibri" panose="020F0502020204030204" pitchFamily="34" charset="0"/>
                <a:cs typeface="Times New Roman" panose="02020603050405020304" pitchFamily="18" charset="0"/>
              </a:rPr>
            </a:br>
            <a:r>
              <a:rPr lang="en-CA" sz="1867" kern="0">
                <a:solidFill>
                  <a:srgbClr val="4F0433"/>
                </a:solidFill>
                <a:latin typeface="DM Sans"/>
                <a:ea typeface="Calibri" panose="020F0502020204030204" pitchFamily="34" charset="0"/>
                <a:cs typeface="Times New Roman" panose="02020603050405020304" pitchFamily="18" charset="0"/>
              </a:rPr>
              <a:t>»</a:t>
            </a:r>
            <a:r>
              <a:rPr lang="en-CA" sz="1867" kern="0">
                <a:solidFill>
                  <a:prstClr val="black"/>
                </a:solidFill>
                <a:latin typeface="DM Sans"/>
                <a:ea typeface="Calibri" panose="020F0502020204030204" pitchFamily="34" charset="0"/>
                <a:cs typeface="Times New Roman" panose="02020603050405020304" pitchFamily="18" charset="0"/>
              </a:rPr>
              <a:t>Timepoint 2 only (n = 131)</a:t>
            </a:r>
          </a:p>
          <a:p>
            <a:pPr marL="380990" indent="-380990" defTabSz="1219170">
              <a:lnSpc>
                <a:spcPct val="120000"/>
              </a:lnSpc>
              <a:buClr>
                <a:srgbClr val="4F0433"/>
              </a:buClr>
              <a:buFont typeface="Arial" panose="020B0604020202020204" pitchFamily="34" charset="0"/>
              <a:buChar char="•"/>
            </a:pPr>
            <a:r>
              <a:rPr lang="en-CA" sz="1867" b="1" kern="0">
                <a:solidFill>
                  <a:prstClr val="black"/>
                </a:solidFill>
                <a:latin typeface="DM Sans"/>
                <a:cs typeface="Times New Roman" panose="02020603050405020304" pitchFamily="18" charset="0"/>
              </a:rPr>
              <a:t>Discrete Group </a:t>
            </a:r>
            <a:br>
              <a:rPr lang="en-CA" sz="1867" kern="0">
                <a:solidFill>
                  <a:prstClr val="black"/>
                </a:solidFill>
                <a:latin typeface="DM Sans"/>
                <a:cs typeface="Times New Roman" panose="02020603050405020304" pitchFamily="18" charset="0"/>
              </a:rPr>
            </a:br>
            <a:r>
              <a:rPr lang="en-CA" sz="1867" kern="0">
                <a:solidFill>
                  <a:prstClr val="black"/>
                </a:solidFill>
                <a:latin typeface="DM Sans"/>
                <a:ea typeface="Calibri" panose="020F0502020204030204" pitchFamily="34" charset="0"/>
              </a:rPr>
              <a:t>Schools (k = 26)</a:t>
            </a:r>
            <a:br>
              <a:rPr lang="en-CA" sz="1867" kern="0">
                <a:solidFill>
                  <a:prstClr val="black"/>
                </a:solidFill>
                <a:latin typeface="DM Sans"/>
                <a:ea typeface="Calibri" panose="020F0502020204030204" pitchFamily="34" charset="0"/>
              </a:rPr>
            </a:br>
            <a:r>
              <a:rPr lang="en-CA" sz="1867" kern="0">
                <a:solidFill>
                  <a:prstClr val="black"/>
                </a:solidFill>
                <a:latin typeface="DM Sans"/>
                <a:ea typeface="Calibri" panose="020F0502020204030204" pitchFamily="34" charset="0"/>
                <a:cs typeface="Times New Roman" panose="02020603050405020304" pitchFamily="18" charset="0"/>
              </a:rPr>
              <a:t>School staff</a:t>
            </a:r>
            <a:r>
              <a:rPr lang="en-CA" sz="1867" kern="0">
                <a:solidFill>
                  <a:prstClr val="black"/>
                </a:solidFill>
                <a:latin typeface="DM Sans"/>
                <a:ea typeface="Calibri" panose="020F0502020204030204" pitchFamily="34" charset="0"/>
              </a:rPr>
              <a:t> (n = 1173)</a:t>
            </a:r>
            <a:br>
              <a:rPr lang="en-CA" sz="1867" b="1" kern="0">
                <a:solidFill>
                  <a:prstClr val="black"/>
                </a:solidFill>
                <a:latin typeface="DM Sans"/>
                <a:ea typeface="Calibri" panose="020F0502020204030204" pitchFamily="34" charset="0"/>
              </a:rPr>
            </a:br>
            <a:r>
              <a:rPr lang="en-CA" sz="1867" kern="0">
                <a:solidFill>
                  <a:srgbClr val="4F0433"/>
                </a:solidFill>
                <a:latin typeface="DM Sans"/>
                <a:ea typeface="Calibri" panose="020F0502020204030204" pitchFamily="34" charset="0"/>
                <a:cs typeface="Times New Roman" panose="02020603050405020304" pitchFamily="18" charset="0"/>
              </a:rPr>
              <a:t>»</a:t>
            </a:r>
            <a:r>
              <a:rPr lang="en-CA" sz="1867" kern="0">
                <a:solidFill>
                  <a:prstClr val="black"/>
                </a:solidFill>
                <a:latin typeface="DM Sans"/>
                <a:ea typeface="Calibri" panose="020F0502020204030204" pitchFamily="34" charset="0"/>
              </a:rPr>
              <a:t>Timepoints 1 &amp; 2 (n = 720)</a:t>
            </a:r>
            <a:br>
              <a:rPr lang="en-CA" sz="1867" kern="0">
                <a:solidFill>
                  <a:prstClr val="black"/>
                </a:solidFill>
                <a:latin typeface="DM Sans"/>
                <a:ea typeface="Calibri" panose="020F0502020204030204" pitchFamily="34" charset="0"/>
              </a:rPr>
            </a:br>
            <a:r>
              <a:rPr lang="en-CA" sz="1867" kern="0">
                <a:solidFill>
                  <a:srgbClr val="4F0433"/>
                </a:solidFill>
                <a:latin typeface="DM Sans"/>
                <a:ea typeface="Calibri" panose="020F0502020204030204" pitchFamily="34" charset="0"/>
                <a:cs typeface="Times New Roman" panose="02020603050405020304" pitchFamily="18" charset="0"/>
              </a:rPr>
              <a:t>»</a:t>
            </a:r>
            <a:r>
              <a:rPr lang="en-CA" sz="1867" kern="0">
                <a:solidFill>
                  <a:prstClr val="black"/>
                </a:solidFill>
                <a:latin typeface="DM Sans"/>
                <a:ea typeface="Calibri" panose="020F0502020204030204" pitchFamily="34" charset="0"/>
              </a:rPr>
              <a:t>Timepoint 1 only (n = 296)</a:t>
            </a:r>
            <a:br>
              <a:rPr lang="en-CA" sz="1867" kern="0">
                <a:solidFill>
                  <a:prstClr val="black"/>
                </a:solidFill>
                <a:latin typeface="DM Sans"/>
                <a:ea typeface="Calibri" panose="020F0502020204030204" pitchFamily="34" charset="0"/>
              </a:rPr>
            </a:br>
            <a:r>
              <a:rPr lang="en-CA" sz="1867" kern="0">
                <a:solidFill>
                  <a:srgbClr val="4F0433"/>
                </a:solidFill>
                <a:latin typeface="DM Sans"/>
                <a:ea typeface="Calibri" panose="020F0502020204030204" pitchFamily="34" charset="0"/>
                <a:cs typeface="Times New Roman" panose="02020603050405020304" pitchFamily="18" charset="0"/>
              </a:rPr>
              <a:t>»</a:t>
            </a:r>
            <a:r>
              <a:rPr lang="en-CA" sz="1867" kern="0">
                <a:solidFill>
                  <a:prstClr val="black"/>
                </a:solidFill>
                <a:latin typeface="DM Sans"/>
                <a:ea typeface="Calibri" panose="020F0502020204030204" pitchFamily="34" charset="0"/>
              </a:rPr>
              <a:t>Timepoint 2 only (n = 157)</a:t>
            </a:r>
            <a:endParaRPr lang="en-US" sz="1867" kern="0" dirty="0">
              <a:solidFill>
                <a:prstClr val="black"/>
              </a:solidFill>
              <a:latin typeface="DM Sans"/>
            </a:endParaRPr>
          </a:p>
        </p:txBody>
      </p:sp>
      <p:graphicFrame>
        <p:nvGraphicFramePr>
          <p:cNvPr id="117" name="Platshållare för innehåll 13">
            <a:extLst>
              <a:ext uri="{FF2B5EF4-FFF2-40B4-BE49-F238E27FC236}">
                <a16:creationId xmlns:a16="http://schemas.microsoft.com/office/drawing/2014/main" id="{7D68DDB4-A5FE-90C8-417B-308E6131E570}"/>
              </a:ext>
            </a:extLst>
          </p:cNvPr>
          <p:cNvGraphicFramePr>
            <a:graphicFrameLocks/>
          </p:cNvGraphicFramePr>
          <p:nvPr/>
        </p:nvGraphicFramePr>
        <p:xfrm>
          <a:off x="-9373407" y="452669"/>
          <a:ext cx="5558367" cy="5670848"/>
        </p:xfrm>
        <a:graphic>
          <a:graphicData uri="http://schemas.openxmlformats.org/drawingml/2006/chart">
            <c:chart xmlns:c="http://schemas.openxmlformats.org/drawingml/2006/chart" xmlns:r="http://schemas.openxmlformats.org/officeDocument/2006/relationships" r:id="rId3"/>
          </a:graphicData>
        </a:graphic>
      </p:graphicFrame>
      <p:sp>
        <p:nvSpPr>
          <p:cNvPr id="118" name="textruta 117">
            <a:extLst>
              <a:ext uri="{FF2B5EF4-FFF2-40B4-BE49-F238E27FC236}">
                <a16:creationId xmlns:a16="http://schemas.microsoft.com/office/drawing/2014/main" id="{D79D9F14-00BE-C487-2284-0A0CD6514B6F}"/>
              </a:ext>
            </a:extLst>
          </p:cNvPr>
          <p:cNvSpPr txBox="1"/>
          <p:nvPr/>
        </p:nvSpPr>
        <p:spPr>
          <a:xfrm>
            <a:off x="-8138627" y="588835"/>
            <a:ext cx="2577759" cy="379656"/>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867" b="1" dirty="0">
                <a:solidFill>
                  <a:prstClr val="black"/>
                </a:solidFill>
                <a:latin typeface="DM Sans"/>
              </a:rPr>
              <a:t>Recommendation 1</a:t>
            </a:r>
          </a:p>
        </p:txBody>
      </p:sp>
      <p:sp>
        <p:nvSpPr>
          <p:cNvPr id="119" name="textruta 118">
            <a:extLst>
              <a:ext uri="{FF2B5EF4-FFF2-40B4-BE49-F238E27FC236}">
                <a16:creationId xmlns:a16="http://schemas.microsoft.com/office/drawing/2014/main" id="{63692779-6C00-5D52-714E-562778450F75}"/>
              </a:ext>
            </a:extLst>
          </p:cNvPr>
          <p:cNvSpPr txBox="1"/>
          <p:nvPr/>
        </p:nvSpPr>
        <p:spPr>
          <a:xfrm>
            <a:off x="-8124394" y="2111735"/>
            <a:ext cx="2627651" cy="379656"/>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867" b="1" dirty="0">
                <a:solidFill>
                  <a:prstClr val="black"/>
                </a:solidFill>
                <a:latin typeface="DM Sans"/>
              </a:rPr>
              <a:t>Recommendation 2</a:t>
            </a:r>
          </a:p>
        </p:txBody>
      </p:sp>
      <p:sp>
        <p:nvSpPr>
          <p:cNvPr id="120" name="textruta 119">
            <a:extLst>
              <a:ext uri="{FF2B5EF4-FFF2-40B4-BE49-F238E27FC236}">
                <a16:creationId xmlns:a16="http://schemas.microsoft.com/office/drawing/2014/main" id="{5AA3CA7D-39C8-CA48-770B-F84DBAC6DF7E}"/>
              </a:ext>
            </a:extLst>
          </p:cNvPr>
          <p:cNvSpPr txBox="1"/>
          <p:nvPr/>
        </p:nvSpPr>
        <p:spPr>
          <a:xfrm>
            <a:off x="-8042082" y="3640710"/>
            <a:ext cx="2545339" cy="379656"/>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867" b="1" dirty="0">
                <a:solidFill>
                  <a:prstClr val="black"/>
                </a:solidFill>
                <a:latin typeface="DM Sans"/>
              </a:rPr>
              <a:t>Recommendation 3</a:t>
            </a:r>
          </a:p>
        </p:txBody>
      </p:sp>
      <p:sp>
        <p:nvSpPr>
          <p:cNvPr id="121" name="TextBox 15">
            <a:extLst>
              <a:ext uri="{FF2B5EF4-FFF2-40B4-BE49-F238E27FC236}">
                <a16:creationId xmlns:a16="http://schemas.microsoft.com/office/drawing/2014/main" id="{32E7DF56-2F09-9312-9BA0-C5D13CE1C1E6}"/>
              </a:ext>
            </a:extLst>
          </p:cNvPr>
          <p:cNvSpPr txBox="1"/>
          <p:nvPr/>
        </p:nvSpPr>
        <p:spPr>
          <a:xfrm>
            <a:off x="-5383164" y="6219529"/>
            <a:ext cx="1451038" cy="235898"/>
          </a:xfrm>
          <a:prstGeom prst="rect">
            <a:avLst/>
          </a:prstGeom>
          <a:noFill/>
          <a:ln w="6350">
            <a:noFill/>
          </a:ln>
        </p:spPr>
        <p:txBody>
          <a:bodyPr wrap="none" rtlCol="0" anchor="ctr">
            <a:spAutoFit/>
          </a:bodyPr>
          <a:lstStyle/>
          <a:p>
            <a:pPr defTabSz="1219170" eaLnBrk="0" fontAlgn="base" hangingPunct="0">
              <a:spcBef>
                <a:spcPct val="0"/>
              </a:spcBef>
              <a:spcAft>
                <a:spcPct val="0"/>
              </a:spcAft>
            </a:pPr>
            <a:r>
              <a:rPr lang="en-GB" sz="933" dirty="0">
                <a:solidFill>
                  <a:prstClr val="black"/>
                </a:solidFill>
                <a:latin typeface="DM Sans"/>
              </a:rPr>
              <a:t>Note * p&lt;.05, ** p&lt;.001</a:t>
            </a:r>
          </a:p>
        </p:txBody>
      </p:sp>
      <p:pic>
        <p:nvPicPr>
          <p:cNvPr id="122" name="Platshållare för innehåll 31" descr="En bild som visar text, skärmbild, Teckensnitt, design&#10;&#10;AI-genererat innehåll kan vara felaktigt.">
            <a:extLst>
              <a:ext uri="{FF2B5EF4-FFF2-40B4-BE49-F238E27FC236}">
                <a16:creationId xmlns:a16="http://schemas.microsoft.com/office/drawing/2014/main" id="{2146E31C-8567-FD59-8E8F-2BB28DF6CD80}"/>
              </a:ext>
            </a:extLst>
          </p:cNvPr>
          <p:cNvPicPr>
            <a:picLocks noChangeAspect="1"/>
          </p:cNvPicPr>
          <p:nvPr/>
        </p:nvPicPr>
        <p:blipFill>
          <a:blip r:embed="rId4"/>
          <a:stretch>
            <a:fillRect/>
          </a:stretch>
        </p:blipFill>
        <p:spPr bwMode="auto">
          <a:xfrm>
            <a:off x="-9215294" y="1853435"/>
            <a:ext cx="5560051" cy="425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 name="Content Placeholder 2">
            <a:extLst>
              <a:ext uri="{FF2B5EF4-FFF2-40B4-BE49-F238E27FC236}">
                <a16:creationId xmlns:a16="http://schemas.microsoft.com/office/drawing/2014/main" id="{77DCE185-E6CA-AFEE-0A5D-0B4AE8E29D93}"/>
              </a:ext>
            </a:extLst>
          </p:cNvPr>
          <p:cNvSpPr txBox="1">
            <a:spLocks/>
          </p:cNvSpPr>
          <p:nvPr/>
        </p:nvSpPr>
        <p:spPr bwMode="auto">
          <a:xfrm>
            <a:off x="-15026346" y="1856985"/>
            <a:ext cx="5560053" cy="425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rmAutofit fontScale="92500" lnSpcReduction="10000"/>
          </a:bodyPr>
          <a:lstStyle>
            <a:lvl1pPr marL="0" indent="0" algn="l" rtl="0" eaLnBrk="1" fontAlgn="base" hangingPunct="1">
              <a:spcBef>
                <a:spcPct val="20000"/>
              </a:spcBef>
              <a:spcAft>
                <a:spcPct val="0"/>
              </a:spcAft>
              <a:buClr>
                <a:schemeClr val="accent1"/>
              </a:buClr>
              <a:buFont typeface="Arial" panose="020B0604020202020204" pitchFamily="34" charset="0"/>
              <a:buNone/>
              <a:defRPr sz="1400">
                <a:solidFill>
                  <a:schemeClr val="tx1"/>
                </a:solidFill>
                <a:latin typeface="+mn-lt"/>
                <a:ea typeface="+mn-ea"/>
                <a:cs typeface="+mn-cs"/>
              </a:defRPr>
            </a:lvl1pPr>
            <a:lvl2pPr marL="457200" indent="0" algn="l" rtl="0" eaLnBrk="1" fontAlgn="base" hangingPunct="1">
              <a:spcBef>
                <a:spcPct val="20000"/>
              </a:spcBef>
              <a:spcAft>
                <a:spcPct val="0"/>
              </a:spcAft>
              <a:buClr>
                <a:schemeClr val="accent1"/>
              </a:buClr>
              <a:buFont typeface="Wingdings" charset="2"/>
              <a:buNone/>
              <a:defRPr sz="1600">
                <a:solidFill>
                  <a:schemeClr val="tx1"/>
                </a:solidFill>
                <a:latin typeface="+mn-lt"/>
              </a:defRPr>
            </a:lvl2pPr>
            <a:lvl3pPr marL="914400" indent="0" algn="l" rtl="0" eaLnBrk="1" fontAlgn="base" hangingPunct="1">
              <a:spcBef>
                <a:spcPct val="20000"/>
              </a:spcBef>
              <a:spcAft>
                <a:spcPct val="0"/>
              </a:spcAft>
              <a:buClr>
                <a:schemeClr val="accent1"/>
              </a:buClr>
              <a:buFont typeface="Arial" panose="020B0604020202020204" pitchFamily="34" charset="0"/>
              <a:buNone/>
              <a:defRPr sz="1400">
                <a:solidFill>
                  <a:schemeClr val="tx1"/>
                </a:solidFill>
                <a:latin typeface="+mn-lt"/>
              </a:defRPr>
            </a:lvl3pPr>
            <a:lvl4pPr marL="1371600" indent="0" algn="l" rtl="0" eaLnBrk="1" fontAlgn="base" hangingPunct="1">
              <a:spcBef>
                <a:spcPct val="20000"/>
              </a:spcBef>
              <a:spcAft>
                <a:spcPct val="0"/>
              </a:spcAft>
              <a:buClr>
                <a:schemeClr val="accent1"/>
              </a:buClr>
              <a:buFont typeface="Wingdings" charset="2"/>
              <a:buNone/>
              <a:defRPr sz="1200">
                <a:solidFill>
                  <a:schemeClr val="tx1"/>
                </a:solidFill>
                <a:latin typeface="+mn-lt"/>
              </a:defRPr>
            </a:lvl4pPr>
            <a:lvl5pPr marL="1828800" indent="0" algn="l" rtl="0" eaLnBrk="1" fontAlgn="base" hangingPunct="1">
              <a:spcBef>
                <a:spcPct val="20000"/>
              </a:spcBef>
              <a:spcAft>
                <a:spcPct val="0"/>
              </a:spcAft>
              <a:buClr>
                <a:schemeClr val="accent1"/>
              </a:buClr>
              <a:buFont typeface="Arial" panose="020B0604020202020204" pitchFamily="34" charset="0"/>
              <a:buNone/>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a:lstStyle>
          <a:p>
            <a:pPr defTabSz="1219170">
              <a:buClr>
                <a:srgbClr val="4F0433"/>
              </a:buClr>
            </a:pPr>
            <a:r>
              <a:rPr lang="en-US" sz="2133" b="1" kern="0">
                <a:solidFill>
                  <a:prstClr val="black"/>
                </a:solidFill>
                <a:latin typeface="DM Sans"/>
              </a:rPr>
              <a:t>Process Tracing with Comparative Case studies</a:t>
            </a:r>
          </a:p>
          <a:p>
            <a:pPr marL="380990" indent="-380990" defTabSz="1219170">
              <a:buClr>
                <a:srgbClr val="4F0433"/>
              </a:buClr>
              <a:buFont typeface="Arial" panose="020B0604020202020204" pitchFamily="34" charset="0"/>
              <a:buChar char="•"/>
            </a:pPr>
            <a:r>
              <a:rPr lang="en-US" sz="2133" kern="0">
                <a:solidFill>
                  <a:prstClr val="black"/>
                </a:solidFill>
                <a:latin typeface="DM Sans"/>
                <a:ea typeface="Calibri" panose="020F0502020204030204" pitchFamily="34" charset="0"/>
                <a:cs typeface="Arial" panose="020B0604020202020204" pitchFamily="34" charset="0"/>
              </a:rPr>
              <a:t>Investigate </a:t>
            </a:r>
            <a:r>
              <a:rPr lang="en-US" sz="2133" u="sng" kern="0">
                <a:solidFill>
                  <a:srgbClr val="4DB5BC"/>
                </a:solidFill>
                <a:latin typeface="DM Sans"/>
                <a:ea typeface="Calibri" panose="020F0502020204030204" pitchFamily="34" charset="0"/>
                <a:cs typeface="Arial" panose="020B0604020202020204" pitchFamily="34" charset="0"/>
              </a:rPr>
              <a:t>how, why, and under what conditions the five discrete implementation strategies contributed to the implementation of the guideline</a:t>
            </a:r>
            <a:endParaRPr lang="en-US" sz="2133" u="sng" kern="0">
              <a:solidFill>
                <a:srgbClr val="4DB5BC"/>
              </a:solidFill>
              <a:latin typeface="DM Sans"/>
            </a:endParaRPr>
          </a:p>
          <a:p>
            <a:pPr marL="380990" indent="-380990" defTabSz="1219170">
              <a:buClr>
                <a:srgbClr val="4F0433"/>
              </a:buClr>
              <a:buFont typeface="Arial" panose="020B0604020202020204" pitchFamily="34" charset="0"/>
              <a:buChar char="•"/>
            </a:pPr>
            <a:r>
              <a:rPr lang="en-US" sz="2133" kern="0">
                <a:solidFill>
                  <a:prstClr val="black"/>
                </a:solidFill>
                <a:latin typeface="DM Sans"/>
              </a:rPr>
              <a:t>24 Implementers (Cases)</a:t>
            </a:r>
            <a:br>
              <a:rPr lang="en-US" sz="2133" kern="0">
                <a:solidFill>
                  <a:prstClr val="black"/>
                </a:solidFill>
                <a:latin typeface="DM Sans"/>
              </a:rPr>
            </a:br>
            <a:r>
              <a:rPr lang="en-CA" sz="2133" kern="0">
                <a:solidFill>
                  <a:srgbClr val="4F0433"/>
                </a:solidFill>
                <a:latin typeface="Arial" panose="020B0604020202020204" pitchFamily="34" charset="0"/>
                <a:ea typeface="Calibri" panose="020F0502020204030204" pitchFamily="34" charset="0"/>
                <a:cs typeface="Times New Roman" panose="02020603050405020304" pitchFamily="18" charset="0"/>
              </a:rPr>
              <a:t>» </a:t>
            </a:r>
            <a:r>
              <a:rPr lang="en-US" sz="2133" kern="0">
                <a:solidFill>
                  <a:prstClr val="black"/>
                </a:solidFill>
                <a:latin typeface="DM Sans"/>
              </a:rPr>
              <a:t>Interviews, </a:t>
            </a:r>
            <a:br>
              <a:rPr lang="en-US" sz="2133" kern="0">
                <a:solidFill>
                  <a:prstClr val="black"/>
                </a:solidFill>
                <a:latin typeface="DM Sans"/>
              </a:rPr>
            </a:br>
            <a:r>
              <a:rPr lang="en-CA" sz="2133" kern="0">
                <a:solidFill>
                  <a:srgbClr val="4F0433"/>
                </a:solidFill>
                <a:latin typeface="Arial" panose="020B0604020202020204" pitchFamily="34" charset="0"/>
                <a:ea typeface="Calibri" panose="020F0502020204030204" pitchFamily="34" charset="0"/>
                <a:cs typeface="Times New Roman" panose="02020603050405020304" pitchFamily="18" charset="0"/>
              </a:rPr>
              <a:t>»</a:t>
            </a:r>
            <a:r>
              <a:rPr lang="en-US" sz="2133" kern="0">
                <a:solidFill>
                  <a:prstClr val="black"/>
                </a:solidFill>
                <a:latin typeface="DM Sans"/>
              </a:rPr>
              <a:t> PDSA documents </a:t>
            </a:r>
            <a:br>
              <a:rPr lang="en-US" sz="2133" kern="0">
                <a:solidFill>
                  <a:prstClr val="black"/>
                </a:solidFill>
                <a:latin typeface="DM Sans"/>
              </a:rPr>
            </a:br>
            <a:r>
              <a:rPr lang="en-CA" sz="2133" kern="0">
                <a:solidFill>
                  <a:srgbClr val="4F0433"/>
                </a:solidFill>
                <a:latin typeface="Arial" panose="020B0604020202020204" pitchFamily="34" charset="0"/>
                <a:ea typeface="Calibri" panose="020F0502020204030204" pitchFamily="34" charset="0"/>
                <a:cs typeface="Times New Roman" panose="02020603050405020304" pitchFamily="18" charset="0"/>
              </a:rPr>
              <a:t>»</a:t>
            </a:r>
            <a:r>
              <a:rPr lang="en-US" sz="2133" kern="0">
                <a:solidFill>
                  <a:prstClr val="black"/>
                </a:solidFill>
                <a:latin typeface="DM Sans"/>
              </a:rPr>
              <a:t> Participation lists</a:t>
            </a:r>
          </a:p>
          <a:p>
            <a:pPr marL="380990" indent="-380990" defTabSz="1219170">
              <a:buClr>
                <a:srgbClr val="4F0433"/>
              </a:buClr>
              <a:buFont typeface="Arial" panose="020B0604020202020204" pitchFamily="34" charset="0"/>
              <a:buChar char="•"/>
            </a:pPr>
            <a:r>
              <a:rPr lang="en-US" sz="2133" kern="0">
                <a:solidFill>
                  <a:prstClr val="black"/>
                </a:solidFill>
                <a:latin typeface="DM Sans"/>
              </a:rPr>
              <a:t>Method</a:t>
            </a:r>
            <a:br>
              <a:rPr lang="en-US" sz="2133" kern="0">
                <a:solidFill>
                  <a:prstClr val="black"/>
                </a:solidFill>
                <a:latin typeface="DM Sans"/>
              </a:rPr>
            </a:br>
            <a:r>
              <a:rPr lang="en-CA" sz="2133" kern="0">
                <a:solidFill>
                  <a:srgbClr val="4F0433"/>
                </a:solidFill>
                <a:latin typeface="Arial" panose="020B0604020202020204" pitchFamily="34" charset="0"/>
                <a:ea typeface="Calibri" panose="020F0502020204030204" pitchFamily="34" charset="0"/>
                <a:cs typeface="Times New Roman" panose="02020603050405020304" pitchFamily="18" charset="0"/>
              </a:rPr>
              <a:t>»</a:t>
            </a:r>
            <a:r>
              <a:rPr lang="en-US" sz="2133" kern="0">
                <a:solidFill>
                  <a:prstClr val="black"/>
                </a:solidFill>
                <a:latin typeface="DM Sans"/>
              </a:rPr>
              <a:t> Extractive Qualitative Content Analysis</a:t>
            </a:r>
            <a:br>
              <a:rPr lang="en-US" sz="2133" kern="0">
                <a:solidFill>
                  <a:prstClr val="black"/>
                </a:solidFill>
                <a:latin typeface="DM Sans"/>
              </a:rPr>
            </a:br>
            <a:r>
              <a:rPr lang="en-CA" sz="2133" kern="0">
                <a:solidFill>
                  <a:srgbClr val="4F0433"/>
                </a:solidFill>
                <a:latin typeface="Arial" panose="020B0604020202020204" pitchFamily="34" charset="0"/>
                <a:ea typeface="Calibri" panose="020F0502020204030204" pitchFamily="34" charset="0"/>
                <a:cs typeface="Times New Roman" panose="02020603050405020304" pitchFamily="18" charset="0"/>
              </a:rPr>
              <a:t>» </a:t>
            </a:r>
            <a:r>
              <a:rPr lang="en-US" sz="2133" kern="0">
                <a:solidFill>
                  <a:prstClr val="black"/>
                </a:solidFill>
                <a:latin typeface="DM Sans"/>
              </a:rPr>
              <a:t>Causal Reconstruction</a:t>
            </a:r>
            <a:br>
              <a:rPr lang="en-US" sz="2133" kern="0">
                <a:solidFill>
                  <a:prstClr val="black"/>
                </a:solidFill>
                <a:latin typeface="DM Sans"/>
              </a:rPr>
            </a:br>
            <a:r>
              <a:rPr lang="en-CA" sz="2133" kern="0">
                <a:solidFill>
                  <a:srgbClr val="4F0433"/>
                </a:solidFill>
                <a:latin typeface="Arial" panose="020B0604020202020204" pitchFamily="34" charset="0"/>
                <a:ea typeface="Calibri" panose="020F0502020204030204" pitchFamily="34" charset="0"/>
                <a:cs typeface="Times New Roman" panose="02020603050405020304" pitchFamily="18" charset="0"/>
              </a:rPr>
              <a:t>»</a:t>
            </a:r>
            <a:r>
              <a:rPr lang="en-US" sz="2133" kern="0">
                <a:solidFill>
                  <a:prstClr val="black"/>
                </a:solidFill>
                <a:latin typeface="DM Sans"/>
              </a:rPr>
              <a:t> Case-pattern Analysis</a:t>
            </a:r>
            <a:endParaRPr lang="en-US" sz="2133" kern="0" dirty="0">
              <a:solidFill>
                <a:prstClr val="black"/>
              </a:solidFill>
              <a:latin typeface="DM Sans"/>
            </a:endParaRPr>
          </a:p>
        </p:txBody>
      </p:sp>
    </p:spTree>
    <p:extLst>
      <p:ext uri="{BB962C8B-B14F-4D97-AF65-F5344CB8AC3E}">
        <p14:creationId xmlns:p14="http://schemas.microsoft.com/office/powerpoint/2010/main" val="87647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11A662-BEFE-7C08-4E08-237F4B30E716}"/>
              </a:ext>
            </a:extLst>
          </p:cNvPr>
          <p:cNvSpPr>
            <a:spLocks noGrp="1"/>
          </p:cNvSpPr>
          <p:nvPr>
            <p:ph type="title"/>
          </p:nvPr>
        </p:nvSpPr>
        <p:spPr>
          <a:xfrm>
            <a:off x="838200" y="365129"/>
            <a:ext cx="10515600" cy="1325563"/>
          </a:xfrm>
        </p:spPr>
        <p:txBody>
          <a:bodyPr anchor="ctr">
            <a:normAutofit/>
          </a:bodyPr>
          <a:lstStyle/>
          <a:p>
            <a:r>
              <a:rPr lang="sv-SE" dirty="0" err="1"/>
              <a:t>Aim</a:t>
            </a:r>
            <a:r>
              <a:rPr lang="sv-SE" dirty="0"/>
              <a:t> </a:t>
            </a:r>
          </a:p>
        </p:txBody>
      </p:sp>
      <p:sp>
        <p:nvSpPr>
          <p:cNvPr id="3" name="Platshållare för innehåll 2">
            <a:extLst>
              <a:ext uri="{FF2B5EF4-FFF2-40B4-BE49-F238E27FC236}">
                <a16:creationId xmlns:a16="http://schemas.microsoft.com/office/drawing/2014/main" id="{D9CF6D48-40E4-BF30-31D7-8B38B3884B7C}"/>
              </a:ext>
            </a:extLst>
          </p:cNvPr>
          <p:cNvSpPr>
            <a:spLocks noGrp="1"/>
          </p:cNvSpPr>
          <p:nvPr>
            <p:ph sz="half" idx="1"/>
          </p:nvPr>
        </p:nvSpPr>
        <p:spPr>
          <a:xfrm>
            <a:off x="838199" y="1825629"/>
            <a:ext cx="6488018" cy="4241481"/>
          </a:xfrm>
        </p:spPr>
        <p:txBody>
          <a:bodyPr>
            <a:normAutofit/>
          </a:bodyPr>
          <a:lstStyle/>
          <a:p>
            <a:pPr marL="0" indent="0">
              <a:buNone/>
            </a:pPr>
            <a:r>
              <a:rPr lang="en-GB" sz="2000" kern="100" dirty="0">
                <a:effectLst/>
              </a:rPr>
              <a:t>To explore high school students’ perceptions of determinants for adopting a mental health app following routinised health visits in Swedish school healthcare</a:t>
            </a:r>
            <a:r>
              <a:rPr lang="en-GB" sz="2000" kern="100" dirty="0"/>
              <a:t> </a:t>
            </a:r>
          </a:p>
          <a:p>
            <a:pPr marL="0" indent="0">
              <a:buNone/>
            </a:pPr>
            <a:endParaRPr lang="en-GB" sz="2000" kern="100" dirty="0">
              <a:effectLst/>
            </a:endParaRPr>
          </a:p>
          <a:p>
            <a:pPr marL="0" indent="0">
              <a:buNone/>
            </a:pPr>
            <a:r>
              <a:rPr lang="en-GB" sz="2000" b="1" kern="100" dirty="0"/>
              <a:t>So…end-users’ perspective on implementation!</a:t>
            </a:r>
            <a:endParaRPr lang="sv-SE" sz="2000" b="1" kern="100" dirty="0">
              <a:effectLst/>
            </a:endParaRPr>
          </a:p>
          <a:p>
            <a:endParaRPr lang="sv-SE" dirty="0"/>
          </a:p>
        </p:txBody>
      </p:sp>
      <p:pic>
        <p:nvPicPr>
          <p:cNvPr id="6" name="Platshållare för innehåll 5">
            <a:extLst>
              <a:ext uri="{FF2B5EF4-FFF2-40B4-BE49-F238E27FC236}">
                <a16:creationId xmlns:a16="http://schemas.microsoft.com/office/drawing/2014/main" id="{04D71202-1511-EA25-9028-FAD2E7AD50E4}"/>
              </a:ext>
            </a:extLst>
          </p:cNvPr>
          <p:cNvPicPr>
            <a:picLocks noGrp="1" noChangeAspect="1"/>
          </p:cNvPicPr>
          <p:nvPr>
            <p:ph sz="half" idx="2"/>
          </p:nvPr>
        </p:nvPicPr>
        <p:blipFill>
          <a:blip r:embed="rId2"/>
          <a:stretch>
            <a:fillRect/>
          </a:stretch>
        </p:blipFill>
        <p:spPr>
          <a:xfrm>
            <a:off x="7134387" y="1825626"/>
            <a:ext cx="3257226" cy="4254337"/>
          </a:xfrm>
          <a:prstGeom prst="rect">
            <a:avLst/>
          </a:prstGeom>
          <a:noFill/>
          <a:effectLst>
            <a:softEdge rad="127000"/>
          </a:effectLst>
        </p:spPr>
      </p:pic>
      <p:pic>
        <p:nvPicPr>
          <p:cNvPr id="4" name="Bildobjekt 3">
            <a:extLst>
              <a:ext uri="{FF2B5EF4-FFF2-40B4-BE49-F238E27FC236}">
                <a16:creationId xmlns:a16="http://schemas.microsoft.com/office/drawing/2014/main" id="{6E212B65-DFB9-1395-195D-26265CAD25D9}"/>
              </a:ext>
            </a:extLst>
          </p:cNvPr>
          <p:cNvPicPr>
            <a:picLocks noChangeAspect="1"/>
          </p:cNvPicPr>
          <p:nvPr/>
        </p:nvPicPr>
        <p:blipFill>
          <a:blip r:embed="rId2"/>
          <a:stretch>
            <a:fillRect/>
          </a:stretch>
        </p:blipFill>
        <p:spPr>
          <a:xfrm>
            <a:off x="14724388" y="14555788"/>
            <a:ext cx="6059409" cy="7914330"/>
          </a:xfrm>
          <a:prstGeom prst="rect">
            <a:avLst/>
          </a:prstGeom>
          <a:effectLst>
            <a:softEdge rad="127000"/>
          </a:effectLst>
        </p:spPr>
      </p:pic>
    </p:spTree>
    <p:extLst>
      <p:ext uri="{BB962C8B-B14F-4D97-AF65-F5344CB8AC3E}">
        <p14:creationId xmlns:p14="http://schemas.microsoft.com/office/powerpoint/2010/main" val="2659621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a child eating at a table&#10;&#10;Description automatically generated">
            <a:extLst>
              <a:ext uri="{FF2B5EF4-FFF2-40B4-BE49-F238E27FC236}">
                <a16:creationId xmlns:a16="http://schemas.microsoft.com/office/drawing/2014/main" id="{3F4A1FBD-C334-B0FC-C6CF-835BAFE77E24}"/>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18049" y="1"/>
            <a:ext cx="12192000" cy="6858001"/>
          </a:xfrm>
          <a:prstGeom prst="rect">
            <a:avLst/>
          </a:prstGeom>
        </p:spPr>
      </p:pic>
      <p:sp>
        <p:nvSpPr>
          <p:cNvPr id="2" name="Rubrik 1">
            <a:extLst>
              <a:ext uri="{FF2B5EF4-FFF2-40B4-BE49-F238E27FC236}">
                <a16:creationId xmlns:a16="http://schemas.microsoft.com/office/drawing/2014/main" id="{6250195B-8A87-0659-1403-6E7233781A4D}"/>
              </a:ext>
            </a:extLst>
          </p:cNvPr>
          <p:cNvSpPr>
            <a:spLocks noGrp="1"/>
          </p:cNvSpPr>
          <p:nvPr>
            <p:ph type="ctrTitle"/>
          </p:nvPr>
        </p:nvSpPr>
        <p:spPr>
          <a:xfrm>
            <a:off x="914400" y="2468893"/>
            <a:ext cx="10363200" cy="1143000"/>
          </a:xfrm>
        </p:spPr>
        <p:txBody>
          <a:bodyPr/>
          <a:lstStyle/>
          <a:p>
            <a:r>
              <a:rPr lang="en-US" b="0" i="0" dirty="0">
                <a:solidFill>
                  <a:schemeClr val="bg1"/>
                </a:solidFill>
                <a:effectLst/>
              </a:rPr>
              <a:t>Tailored Strategies to Enhance Fidelity in School-Based Obesity Prevention: IMPROVE Hybrid Type III Trial </a:t>
            </a:r>
            <a:endParaRPr lang="en-GB" dirty="0">
              <a:solidFill>
                <a:schemeClr val="bg1"/>
              </a:solidFill>
            </a:endParaRPr>
          </a:p>
        </p:txBody>
      </p:sp>
      <p:sp>
        <p:nvSpPr>
          <p:cNvPr id="3" name="Underrubrik 2">
            <a:extLst>
              <a:ext uri="{FF2B5EF4-FFF2-40B4-BE49-F238E27FC236}">
                <a16:creationId xmlns:a16="http://schemas.microsoft.com/office/drawing/2014/main" id="{1B4D2C54-6FB1-D0FC-01BE-847D5965E867}"/>
              </a:ext>
            </a:extLst>
          </p:cNvPr>
          <p:cNvSpPr>
            <a:spLocks noGrp="1"/>
          </p:cNvSpPr>
          <p:nvPr>
            <p:ph type="subTitle" idx="1"/>
          </p:nvPr>
        </p:nvSpPr>
        <p:spPr>
          <a:xfrm>
            <a:off x="858144" y="4389107"/>
            <a:ext cx="10363200" cy="1752600"/>
          </a:xfrm>
        </p:spPr>
        <p:txBody>
          <a:bodyPr/>
          <a:lstStyle/>
          <a:p>
            <a:pPr lvl="0" eaLnBrk="0" hangingPunct="0">
              <a:spcBef>
                <a:spcPct val="0"/>
              </a:spcBef>
              <a:buClrTx/>
              <a:defRPr/>
            </a:pPr>
            <a:r>
              <a:rPr lang="en-GB" sz="3200" b="1" kern="1200" dirty="0">
                <a:solidFill>
                  <a:schemeClr val="bg1"/>
                </a:solidFill>
                <a:latin typeface="Arial" charset="0"/>
                <a:ea typeface="ＭＳ Ｐゴシック" charset="-128"/>
                <a:cs typeface="Times New Roman" charset="0"/>
              </a:rPr>
              <a:t>Assoc. prof. Kristi Sidney Annerstedt </a:t>
            </a:r>
          </a:p>
          <a:p>
            <a:pPr lvl="0" eaLnBrk="0" hangingPunct="0">
              <a:spcBef>
                <a:spcPct val="0"/>
              </a:spcBef>
              <a:buClrTx/>
              <a:defRPr/>
            </a:pPr>
            <a:r>
              <a:rPr lang="sv-SE" dirty="0">
                <a:solidFill>
                  <a:schemeClr val="bg1"/>
                </a:solidFill>
              </a:rPr>
              <a:t>Departement of Global Public Health, Karolinska Institutet, Sweden</a:t>
            </a:r>
          </a:p>
          <a:p>
            <a:endParaRPr lang="en-GB" dirty="0"/>
          </a:p>
        </p:txBody>
      </p:sp>
      <p:pic>
        <p:nvPicPr>
          <p:cNvPr id="8" name="Picture 7" descr="A white text on a black background&#10;&#10;Description automatically generated">
            <a:extLst>
              <a:ext uri="{FF2B5EF4-FFF2-40B4-BE49-F238E27FC236}">
                <a16:creationId xmlns:a16="http://schemas.microsoft.com/office/drawing/2014/main" id="{B8701E88-81B1-C024-D49A-ED2187166521}"/>
              </a:ext>
            </a:extLst>
          </p:cNvPr>
          <p:cNvPicPr>
            <a:picLocks noChangeAspect="1"/>
          </p:cNvPicPr>
          <p:nvPr/>
        </p:nvPicPr>
        <p:blipFill>
          <a:blip r:embed="rId4"/>
          <a:stretch>
            <a:fillRect/>
          </a:stretch>
        </p:blipFill>
        <p:spPr>
          <a:xfrm>
            <a:off x="221414" y="261862"/>
            <a:ext cx="1349873" cy="892829"/>
          </a:xfrm>
          <a:prstGeom prst="rect">
            <a:avLst/>
          </a:prstGeom>
        </p:spPr>
      </p:pic>
    </p:spTree>
    <p:extLst>
      <p:ext uri="{BB962C8B-B14F-4D97-AF65-F5344CB8AC3E}">
        <p14:creationId xmlns:p14="http://schemas.microsoft.com/office/powerpoint/2010/main" val="1099428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en and black logo&#10;&#10;Description automatically generated">
            <a:extLst>
              <a:ext uri="{FF2B5EF4-FFF2-40B4-BE49-F238E27FC236}">
                <a16:creationId xmlns:a16="http://schemas.microsoft.com/office/drawing/2014/main" id="{DBE8C7E4-E29F-0893-9907-26E73E1447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339" y="260649"/>
            <a:ext cx="2064123" cy="1365247"/>
          </a:xfrm>
          <a:prstGeom prst="rect">
            <a:avLst/>
          </a:prstGeom>
        </p:spPr>
      </p:pic>
      <p:sp>
        <p:nvSpPr>
          <p:cNvPr id="2" name="Animation">
            <a:extLst>
              <a:ext uri="{FF2B5EF4-FFF2-40B4-BE49-F238E27FC236}">
                <a16:creationId xmlns:a16="http://schemas.microsoft.com/office/drawing/2014/main" id="{3A2D224D-AE5C-3D39-E551-2ECFEA1E884E}"/>
              </a:ext>
            </a:extLst>
          </p:cNvPr>
          <p:cNvSpPr txBox="1"/>
          <p:nvPr/>
        </p:nvSpPr>
        <p:spPr>
          <a:xfrm>
            <a:off x="2851485" y="1442814"/>
            <a:ext cx="8855243" cy="4442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defTabSz="1219170" eaLnBrk="0" fontAlgn="base" hangingPunct="0">
              <a:lnSpc>
                <a:spcPct val="110000"/>
              </a:lnSpc>
              <a:spcBef>
                <a:spcPct val="0"/>
              </a:spcBef>
              <a:spcAft>
                <a:spcPct val="0"/>
              </a:spcAft>
            </a:pPr>
            <a:r>
              <a:rPr lang="en-US" sz="2600" b="1" dirty="0">
                <a:solidFill>
                  <a:prstClr val="black"/>
                </a:solidFill>
                <a:latin typeface="Nunito Sans Normal" pitchFamily="2" charset="77"/>
              </a:rPr>
              <a:t>Universal family support program for healthy lifestyles &amp; obesity prevention</a:t>
            </a:r>
            <a:endParaRPr lang="sv-SE" sz="2600" dirty="0">
              <a:solidFill>
                <a:prstClr val="black"/>
              </a:solidFill>
              <a:latin typeface="Nunito Sans Normal" pitchFamily="2" charset="77"/>
            </a:endParaRPr>
          </a:p>
          <a:p>
            <a:pPr marL="457189" indent="-457189" defTabSz="1219170" eaLnBrk="0" fontAlgn="base" hangingPunct="0">
              <a:lnSpc>
                <a:spcPct val="110000"/>
              </a:lnSpc>
              <a:spcBef>
                <a:spcPct val="0"/>
              </a:spcBef>
              <a:spcAft>
                <a:spcPct val="0"/>
              </a:spcAft>
              <a:buFont typeface="Arial" panose="020B0604020202020204" pitchFamily="34" charset="0"/>
              <a:buChar char="•"/>
            </a:pPr>
            <a:r>
              <a:rPr lang="en-US" sz="2600" dirty="0">
                <a:solidFill>
                  <a:prstClr val="black"/>
                </a:solidFill>
                <a:latin typeface="Nunito Sans Normal" pitchFamily="2" charset="77"/>
              </a:rPr>
              <a:t>An evidence-based family support program</a:t>
            </a:r>
          </a:p>
          <a:p>
            <a:pPr marL="457189" indent="-457189" defTabSz="1219170" eaLnBrk="0" fontAlgn="base" hangingPunct="0">
              <a:lnSpc>
                <a:spcPct val="110000"/>
              </a:lnSpc>
              <a:spcBef>
                <a:spcPct val="0"/>
              </a:spcBef>
              <a:spcAft>
                <a:spcPct val="0"/>
              </a:spcAft>
              <a:buFont typeface="Arial" panose="020B0604020202020204" pitchFamily="34" charset="0"/>
              <a:buChar char="•"/>
            </a:pPr>
            <a:r>
              <a:rPr lang="en-US" sz="2600" dirty="0">
                <a:solidFill>
                  <a:prstClr val="black"/>
                </a:solidFill>
                <a:latin typeface="Nunito Sans Normal" pitchFamily="2" charset="77"/>
              </a:rPr>
              <a:t>Integrated into routine school activities and in line with the Education Act, the Curriculum and Guidance for Student Health</a:t>
            </a:r>
          </a:p>
          <a:p>
            <a:pPr marL="457189" indent="-457189" defTabSz="1219170" eaLnBrk="0" fontAlgn="base" hangingPunct="0">
              <a:lnSpc>
                <a:spcPct val="110000"/>
              </a:lnSpc>
              <a:spcBef>
                <a:spcPct val="0"/>
              </a:spcBef>
              <a:spcAft>
                <a:spcPct val="0"/>
              </a:spcAft>
              <a:buFont typeface="Arial" panose="020B0604020202020204" pitchFamily="34" charset="0"/>
              <a:buChar char="•"/>
            </a:pPr>
            <a:r>
              <a:rPr lang="en-US" sz="2600" dirty="0">
                <a:solidFill>
                  <a:prstClr val="black"/>
                </a:solidFill>
                <a:latin typeface="Nunito Sans Normal" pitchFamily="2" charset="77"/>
              </a:rPr>
              <a:t>Developed in areas with high health needs since 2010</a:t>
            </a:r>
          </a:p>
          <a:p>
            <a:pPr marL="457189" indent="-457189" defTabSz="1219170" eaLnBrk="0" fontAlgn="base" hangingPunct="0">
              <a:lnSpc>
                <a:spcPct val="110000"/>
              </a:lnSpc>
              <a:spcBef>
                <a:spcPct val="0"/>
              </a:spcBef>
              <a:spcAft>
                <a:spcPct val="0"/>
              </a:spcAft>
              <a:buFont typeface="Arial" panose="020B0604020202020204" pitchFamily="34" charset="0"/>
              <a:buChar char="•"/>
            </a:pPr>
            <a:r>
              <a:rPr lang="en-US" sz="2600" dirty="0">
                <a:solidFill>
                  <a:prstClr val="black"/>
                </a:solidFill>
                <a:latin typeface="Nunito Sans Normal" pitchFamily="2" charset="77"/>
              </a:rPr>
              <a:t>Based on Social Cognitive Theory</a:t>
            </a:r>
          </a:p>
          <a:p>
            <a:pPr marL="457189" indent="-457189" defTabSz="1219170" eaLnBrk="0" fontAlgn="base" hangingPunct="0">
              <a:lnSpc>
                <a:spcPct val="110000"/>
              </a:lnSpc>
              <a:spcBef>
                <a:spcPct val="0"/>
              </a:spcBef>
              <a:spcAft>
                <a:spcPct val="0"/>
              </a:spcAft>
              <a:buFont typeface="Arial" panose="020B0604020202020204" pitchFamily="34" charset="0"/>
              <a:buChar char="•"/>
            </a:pPr>
            <a:r>
              <a:rPr lang="en-US" sz="2600" dirty="0">
                <a:solidFill>
                  <a:prstClr val="black"/>
                </a:solidFill>
                <a:latin typeface="Nunito Sans Normal" pitchFamily="2" charset="77"/>
              </a:rPr>
              <a:t>Implemented in kindergarten or first grade</a:t>
            </a:r>
            <a:endParaRPr lang="sv-SE" sz="2600" dirty="0">
              <a:solidFill>
                <a:prstClr val="black"/>
              </a:solidFill>
              <a:latin typeface="Nunito Sans Normal" pitchFamily="2" charset="77"/>
            </a:endParaRPr>
          </a:p>
          <a:p>
            <a:pPr marL="457189" indent="-457189" defTabSz="1219170" eaLnBrk="0" fontAlgn="base" hangingPunct="0">
              <a:lnSpc>
                <a:spcPct val="110000"/>
              </a:lnSpc>
              <a:spcBef>
                <a:spcPct val="0"/>
              </a:spcBef>
              <a:spcAft>
                <a:spcPct val="0"/>
              </a:spcAft>
              <a:buFont typeface="Arial" panose="020B0604020202020204" pitchFamily="34" charset="0"/>
              <a:buChar char="•"/>
            </a:pPr>
            <a:endParaRPr lang="sv-SE" sz="2600" dirty="0">
              <a:solidFill>
                <a:prstClr val="black"/>
              </a:solidFill>
              <a:latin typeface="Nunito Sans Normal" pitchFamily="2" charset="77"/>
            </a:endParaRPr>
          </a:p>
        </p:txBody>
      </p:sp>
    </p:spTree>
    <p:extLst>
      <p:ext uri="{BB962C8B-B14F-4D97-AF65-F5344CB8AC3E}">
        <p14:creationId xmlns:p14="http://schemas.microsoft.com/office/powerpoint/2010/main" val="93461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nimation">
            <a:extLst>
              <a:ext uri="{FF2B5EF4-FFF2-40B4-BE49-F238E27FC236}">
                <a16:creationId xmlns:a16="http://schemas.microsoft.com/office/drawing/2014/main" id="{84D4220E-4405-272F-B92B-AD700ED579FF}"/>
              </a:ext>
            </a:extLst>
          </p:cNvPr>
          <p:cNvSpPr txBox="1"/>
          <p:nvPr/>
        </p:nvSpPr>
        <p:spPr>
          <a:xfrm>
            <a:off x="453103" y="215168"/>
            <a:ext cx="10364840" cy="7079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defTabSz="1219170" eaLnBrk="0" fontAlgn="base" hangingPunct="0">
              <a:spcBef>
                <a:spcPct val="0"/>
              </a:spcBef>
              <a:spcAft>
                <a:spcPct val="0"/>
              </a:spcAft>
            </a:pPr>
            <a:r>
              <a:rPr lang="en-US" sz="4267" b="1" dirty="0">
                <a:solidFill>
                  <a:srgbClr val="1BAC28"/>
                </a:solidFill>
                <a:latin typeface="Nunito Black" pitchFamily="2" charset="77"/>
              </a:rPr>
              <a:t>A Healthy School Start Program</a:t>
            </a:r>
            <a:endParaRPr lang="en-US" sz="3733" b="1" dirty="0">
              <a:solidFill>
                <a:srgbClr val="1BAC28"/>
              </a:solidFill>
              <a:latin typeface="Nunito Black" pitchFamily="2" charset="77"/>
            </a:endParaRPr>
          </a:p>
        </p:txBody>
      </p:sp>
      <p:pic>
        <p:nvPicPr>
          <p:cNvPr id="4" name="Picture 12" descr="A poster with cartoon fruits and vegetables&#10;&#10;Description automatically generated">
            <a:extLst>
              <a:ext uri="{FF2B5EF4-FFF2-40B4-BE49-F238E27FC236}">
                <a16:creationId xmlns:a16="http://schemas.microsoft.com/office/drawing/2014/main" id="{1B2E95AB-398C-7670-AACC-3FB9EC5C9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4487" y="4293096"/>
            <a:ext cx="1316095" cy="1872704"/>
          </a:xfrm>
          <a:prstGeom prst="rect">
            <a:avLst/>
          </a:prstGeom>
          <a:effectLst>
            <a:outerShdw blurRad="95405" dist="38100" dir="2700000" algn="tl" rotWithShape="0">
              <a:prstClr val="black">
                <a:alpha val="40000"/>
              </a:prstClr>
            </a:outerShdw>
          </a:effectLst>
        </p:spPr>
      </p:pic>
      <p:pic>
        <p:nvPicPr>
          <p:cNvPr id="5" name="Picture 5" descr="A purple and green text&#10;&#10;Description automatically generated">
            <a:extLst>
              <a:ext uri="{FF2B5EF4-FFF2-40B4-BE49-F238E27FC236}">
                <a16:creationId xmlns:a16="http://schemas.microsoft.com/office/drawing/2014/main" id="{A2D94B56-BF83-2D2C-EFE4-EAA0AE500A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7276" y="1304534"/>
            <a:ext cx="1311131" cy="1872703"/>
          </a:xfrm>
          <a:prstGeom prst="rect">
            <a:avLst/>
          </a:prstGeom>
        </p:spPr>
      </p:pic>
      <p:pic>
        <p:nvPicPr>
          <p:cNvPr id="6" name="Picture 3" descr="A hand holding a cell phone&#10;&#10;Description automatically generated">
            <a:extLst>
              <a:ext uri="{FF2B5EF4-FFF2-40B4-BE49-F238E27FC236}">
                <a16:creationId xmlns:a16="http://schemas.microsoft.com/office/drawing/2014/main" id="{A62BCC59-76A2-EBB1-8F49-5FD3FF0CBDC5}"/>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71123" y="3611077"/>
            <a:ext cx="2766789" cy="2906243"/>
          </a:xfrm>
          <a:prstGeom prst="rect">
            <a:avLst/>
          </a:prstGeom>
        </p:spPr>
      </p:pic>
      <p:pic>
        <p:nvPicPr>
          <p:cNvPr id="8" name="Picture 8">
            <a:extLst>
              <a:ext uri="{FF2B5EF4-FFF2-40B4-BE49-F238E27FC236}">
                <a16:creationId xmlns:a16="http://schemas.microsoft.com/office/drawing/2014/main" id="{27D5F9BF-6FD1-73E7-72F4-3DD8CC3132EE}"/>
              </a:ext>
            </a:extLst>
          </p:cNvPr>
          <p:cNvPicPr>
            <a:picLocks noChangeAspect="1"/>
          </p:cNvPicPr>
          <p:nvPr/>
        </p:nvPicPr>
        <p:blipFill>
          <a:blip r:embed="rId6"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908371" y="1309499"/>
            <a:ext cx="1570144" cy="1690483"/>
          </a:xfrm>
          <a:prstGeom prst="rect">
            <a:avLst/>
          </a:prstGeom>
        </p:spPr>
      </p:pic>
      <p:grpSp>
        <p:nvGrpSpPr>
          <p:cNvPr id="11" name="Group 10">
            <a:extLst>
              <a:ext uri="{FF2B5EF4-FFF2-40B4-BE49-F238E27FC236}">
                <a16:creationId xmlns:a16="http://schemas.microsoft.com/office/drawing/2014/main" id="{528C8E71-FD3A-CFE4-D69D-99FAA68431B3}"/>
              </a:ext>
            </a:extLst>
          </p:cNvPr>
          <p:cNvGrpSpPr>
            <a:grpSpLocks noChangeAspect="1"/>
          </p:cNvGrpSpPr>
          <p:nvPr/>
        </p:nvGrpSpPr>
        <p:grpSpPr>
          <a:xfrm>
            <a:off x="3371259" y="882017"/>
            <a:ext cx="5537112" cy="5539027"/>
            <a:chOff x="895866" y="339502"/>
            <a:chExt cx="4905878" cy="4907573"/>
          </a:xfrm>
        </p:grpSpPr>
        <p:grpSp>
          <p:nvGrpSpPr>
            <p:cNvPr id="12" name="Group 11">
              <a:extLst>
                <a:ext uri="{FF2B5EF4-FFF2-40B4-BE49-F238E27FC236}">
                  <a16:creationId xmlns:a16="http://schemas.microsoft.com/office/drawing/2014/main" id="{00867842-4677-9C49-503B-568BEEB081D5}"/>
                </a:ext>
              </a:extLst>
            </p:cNvPr>
            <p:cNvGrpSpPr/>
            <p:nvPr/>
          </p:nvGrpSpPr>
          <p:grpSpPr>
            <a:xfrm>
              <a:off x="895866" y="339502"/>
              <a:ext cx="4905878" cy="4907573"/>
              <a:chOff x="689007" y="287244"/>
              <a:chExt cx="4905878" cy="4907573"/>
            </a:xfrm>
          </p:grpSpPr>
          <p:sp>
            <p:nvSpPr>
              <p:cNvPr id="17" name="Partial Circle 16">
                <a:extLst>
                  <a:ext uri="{FF2B5EF4-FFF2-40B4-BE49-F238E27FC236}">
                    <a16:creationId xmlns:a16="http://schemas.microsoft.com/office/drawing/2014/main" id="{218A501B-16FA-B37B-4350-3AE46FD58CF4}"/>
                  </a:ext>
                </a:extLst>
              </p:cNvPr>
              <p:cNvSpPr>
                <a:spLocks noChangeAspect="1"/>
              </p:cNvSpPr>
              <p:nvPr/>
            </p:nvSpPr>
            <p:spPr>
              <a:xfrm>
                <a:off x="696308" y="287244"/>
                <a:ext cx="4898577" cy="4905000"/>
              </a:xfrm>
              <a:prstGeom prst="pie">
                <a:avLst>
                  <a:gd name="adj1" fmla="val 10794331"/>
                  <a:gd name="adj2" fmla="val 16200000"/>
                </a:avLst>
              </a:prstGeom>
              <a:solidFill>
                <a:srgbClr val="8700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GB" sz="2400" dirty="0">
                  <a:solidFill>
                    <a:prstClr val="black"/>
                  </a:solidFill>
                  <a:latin typeface="DM Sans"/>
                </a:endParaRPr>
              </a:p>
            </p:txBody>
          </p:sp>
          <p:grpSp>
            <p:nvGrpSpPr>
              <p:cNvPr id="18" name="Group 17">
                <a:extLst>
                  <a:ext uri="{FF2B5EF4-FFF2-40B4-BE49-F238E27FC236}">
                    <a16:creationId xmlns:a16="http://schemas.microsoft.com/office/drawing/2014/main" id="{0224D26E-1AA7-08C1-5930-A2D590E17CAA}"/>
                  </a:ext>
                </a:extLst>
              </p:cNvPr>
              <p:cNvGrpSpPr/>
              <p:nvPr/>
            </p:nvGrpSpPr>
            <p:grpSpPr>
              <a:xfrm>
                <a:off x="689007" y="287244"/>
                <a:ext cx="4902704" cy="4907573"/>
                <a:chOff x="689007" y="287244"/>
                <a:chExt cx="4902704" cy="4907573"/>
              </a:xfrm>
            </p:grpSpPr>
            <p:sp>
              <p:nvSpPr>
                <p:cNvPr id="19" name="Partial Circle 18">
                  <a:extLst>
                    <a:ext uri="{FF2B5EF4-FFF2-40B4-BE49-F238E27FC236}">
                      <a16:creationId xmlns:a16="http://schemas.microsoft.com/office/drawing/2014/main" id="{2D9A1BA8-0F0A-F298-0992-8812BA1D9881}"/>
                    </a:ext>
                  </a:extLst>
                </p:cNvPr>
                <p:cNvSpPr>
                  <a:spLocks noChangeAspect="1"/>
                </p:cNvSpPr>
                <p:nvPr/>
              </p:nvSpPr>
              <p:spPr>
                <a:xfrm flipH="1">
                  <a:off x="689007" y="288414"/>
                  <a:ext cx="4898576" cy="4905001"/>
                </a:xfrm>
                <a:prstGeom prst="pie">
                  <a:avLst>
                    <a:gd name="adj1" fmla="val 10794331"/>
                    <a:gd name="adj2" fmla="val 1620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GB" sz="2400" dirty="0">
                    <a:solidFill>
                      <a:prstClr val="black"/>
                    </a:solidFill>
                    <a:latin typeface="DM Sans"/>
                  </a:endParaRPr>
                </a:p>
              </p:txBody>
            </p:sp>
            <p:sp>
              <p:nvSpPr>
                <p:cNvPr id="20" name="Partial Circle 19">
                  <a:extLst>
                    <a:ext uri="{FF2B5EF4-FFF2-40B4-BE49-F238E27FC236}">
                      <a16:creationId xmlns:a16="http://schemas.microsoft.com/office/drawing/2014/main" id="{03F996BB-C13A-3190-D888-F4D4DFE43564}"/>
                    </a:ext>
                  </a:extLst>
                </p:cNvPr>
                <p:cNvSpPr>
                  <a:spLocks noChangeAspect="1"/>
                </p:cNvSpPr>
                <p:nvPr/>
              </p:nvSpPr>
              <p:spPr>
                <a:xfrm flipV="1">
                  <a:off x="692733" y="287244"/>
                  <a:ext cx="4898575" cy="4905000"/>
                </a:xfrm>
                <a:prstGeom prst="pie">
                  <a:avLst>
                    <a:gd name="adj1" fmla="val 10794331"/>
                    <a:gd name="adj2" fmla="val 16200000"/>
                  </a:avLst>
                </a:prstGeom>
                <a:solidFill>
                  <a:srgbClr val="FEE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GB" sz="2400" dirty="0">
                    <a:solidFill>
                      <a:prstClr val="black"/>
                    </a:solidFill>
                    <a:latin typeface="DM Sans"/>
                  </a:endParaRPr>
                </a:p>
              </p:txBody>
            </p:sp>
            <p:sp>
              <p:nvSpPr>
                <p:cNvPr id="21" name="Partial Circle 20">
                  <a:extLst>
                    <a:ext uri="{FF2B5EF4-FFF2-40B4-BE49-F238E27FC236}">
                      <a16:creationId xmlns:a16="http://schemas.microsoft.com/office/drawing/2014/main" id="{3A886846-AF95-91C1-4FCF-1B6C6CDB6702}"/>
                    </a:ext>
                  </a:extLst>
                </p:cNvPr>
                <p:cNvSpPr>
                  <a:spLocks noChangeAspect="1"/>
                </p:cNvSpPr>
                <p:nvPr/>
              </p:nvSpPr>
              <p:spPr>
                <a:xfrm flipH="1" flipV="1">
                  <a:off x="693134" y="289817"/>
                  <a:ext cx="4898577" cy="4905000"/>
                </a:xfrm>
                <a:prstGeom prst="pie">
                  <a:avLst>
                    <a:gd name="adj1" fmla="val 10794331"/>
                    <a:gd name="adj2" fmla="val 16200000"/>
                  </a:avLst>
                </a:prstGeom>
                <a:solidFill>
                  <a:srgbClr val="CAB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GB" sz="2400" dirty="0">
                    <a:solidFill>
                      <a:prstClr val="black"/>
                    </a:solidFill>
                    <a:latin typeface="DM Sans"/>
                  </a:endParaRPr>
                </a:p>
              </p:txBody>
            </p:sp>
            <p:sp>
              <p:nvSpPr>
                <p:cNvPr id="22" name="Oval 21">
                  <a:extLst>
                    <a:ext uri="{FF2B5EF4-FFF2-40B4-BE49-F238E27FC236}">
                      <a16:creationId xmlns:a16="http://schemas.microsoft.com/office/drawing/2014/main" id="{1244D105-EEFB-B207-90EF-3FF4FF2B2719}"/>
                    </a:ext>
                  </a:extLst>
                </p:cNvPr>
                <p:cNvSpPr/>
                <p:nvPr/>
              </p:nvSpPr>
              <p:spPr bwMode="auto">
                <a:xfrm>
                  <a:off x="2314021" y="1911744"/>
                  <a:ext cx="1656000" cy="1656000"/>
                </a:xfrm>
                <a:prstGeom prst="ellipse">
                  <a:avLst/>
                </a:prstGeom>
                <a:solidFill>
                  <a:schemeClr val="bg1"/>
                </a:solid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867" dirty="0" err="1">
                    <a:solidFill>
                      <a:prstClr val="white"/>
                    </a:solidFill>
                    <a:latin typeface="DM Sans"/>
                  </a:endParaRPr>
                </a:p>
              </p:txBody>
            </p:sp>
            <p:pic>
              <p:nvPicPr>
                <p:cNvPr id="23" name="Picture 22" descr="A green and black text&#10;&#10;Description automatically generated">
                  <a:extLst>
                    <a:ext uri="{FF2B5EF4-FFF2-40B4-BE49-F238E27FC236}">
                      <a16:creationId xmlns:a16="http://schemas.microsoft.com/office/drawing/2014/main" id="{290828B8-EDEA-6E4F-3D66-807F95550A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6428" y="2346840"/>
                  <a:ext cx="1191186" cy="785808"/>
                </a:xfrm>
                <a:prstGeom prst="rect">
                  <a:avLst/>
                </a:prstGeom>
              </p:spPr>
            </p:pic>
          </p:grpSp>
        </p:grpSp>
        <p:sp>
          <p:nvSpPr>
            <p:cNvPr id="14" name="TextBox 13">
              <a:extLst>
                <a:ext uri="{FF2B5EF4-FFF2-40B4-BE49-F238E27FC236}">
                  <a16:creationId xmlns:a16="http://schemas.microsoft.com/office/drawing/2014/main" id="{0B18F3BC-D040-2FB7-03C6-CA923F93BCD1}"/>
                </a:ext>
              </a:extLst>
            </p:cNvPr>
            <p:cNvSpPr txBox="1"/>
            <p:nvPr/>
          </p:nvSpPr>
          <p:spPr>
            <a:xfrm>
              <a:off x="3620306" y="1382862"/>
              <a:ext cx="1656000" cy="736263"/>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600" b="1" dirty="0">
                  <a:solidFill>
                    <a:prstClr val="white"/>
                  </a:solidFill>
                  <a:latin typeface="Nunito Sans Normal"/>
                </a:rPr>
                <a:t>2. Motiviational interview health talk</a:t>
              </a:r>
            </a:p>
          </p:txBody>
        </p:sp>
        <p:sp>
          <p:nvSpPr>
            <p:cNvPr id="13" name="TextBox 12">
              <a:extLst>
                <a:ext uri="{FF2B5EF4-FFF2-40B4-BE49-F238E27FC236}">
                  <a16:creationId xmlns:a16="http://schemas.microsoft.com/office/drawing/2014/main" id="{5AEBE24C-F7DB-9E72-CC24-15A2D4A79B71}"/>
                </a:ext>
              </a:extLst>
            </p:cNvPr>
            <p:cNvSpPr txBox="1"/>
            <p:nvPr/>
          </p:nvSpPr>
          <p:spPr>
            <a:xfrm>
              <a:off x="1347448" y="1441049"/>
              <a:ext cx="1580567" cy="518110"/>
            </a:xfrm>
            <a:prstGeom prst="rect">
              <a:avLst/>
            </a:prstGeom>
            <a:noFill/>
            <a:ln w="6350">
              <a:solidFill>
                <a:schemeClr val="accent3"/>
              </a:solidFill>
            </a:ln>
          </p:spPr>
          <p:txBody>
            <a:bodyPr wrap="square" rtlCol="0">
              <a:spAutoFit/>
            </a:bodyPr>
            <a:lstStyle/>
            <a:p>
              <a:pPr algn="ctr" defTabSz="1219170" eaLnBrk="0" fontAlgn="base" hangingPunct="0">
                <a:spcBef>
                  <a:spcPct val="0"/>
                </a:spcBef>
                <a:spcAft>
                  <a:spcPct val="0"/>
                </a:spcAft>
              </a:pPr>
              <a:r>
                <a:rPr lang="en-US" sz="1600" b="1" dirty="0">
                  <a:solidFill>
                    <a:prstClr val="white"/>
                  </a:solidFill>
                  <a:latin typeface="Nunito Sans Normal"/>
                </a:rPr>
                <a:t>1. Parent health brochure</a:t>
              </a:r>
            </a:p>
          </p:txBody>
        </p:sp>
        <p:sp>
          <p:nvSpPr>
            <p:cNvPr id="15" name="TextBox 14">
              <a:extLst>
                <a:ext uri="{FF2B5EF4-FFF2-40B4-BE49-F238E27FC236}">
                  <a16:creationId xmlns:a16="http://schemas.microsoft.com/office/drawing/2014/main" id="{60681044-E662-B969-E257-A3125553FCF8}"/>
                </a:ext>
              </a:extLst>
            </p:cNvPr>
            <p:cNvSpPr txBox="1"/>
            <p:nvPr/>
          </p:nvSpPr>
          <p:spPr>
            <a:xfrm>
              <a:off x="3620306" y="3665450"/>
              <a:ext cx="1841501" cy="518110"/>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600" b="1" dirty="0">
                  <a:solidFill>
                    <a:prstClr val="black"/>
                  </a:solidFill>
                  <a:latin typeface="Nunito Sans Normal"/>
                </a:rPr>
                <a:t>4. Diabetes risk test for parents</a:t>
              </a:r>
            </a:p>
          </p:txBody>
        </p:sp>
        <p:sp>
          <p:nvSpPr>
            <p:cNvPr id="16" name="TextBox 15">
              <a:extLst>
                <a:ext uri="{FF2B5EF4-FFF2-40B4-BE49-F238E27FC236}">
                  <a16:creationId xmlns:a16="http://schemas.microsoft.com/office/drawing/2014/main" id="{F14A9E6B-6F26-30CE-8BFB-E9C565B6C1A3}"/>
                </a:ext>
              </a:extLst>
            </p:cNvPr>
            <p:cNvSpPr txBox="1"/>
            <p:nvPr/>
          </p:nvSpPr>
          <p:spPr>
            <a:xfrm>
              <a:off x="986518" y="3627284"/>
              <a:ext cx="2459963" cy="518110"/>
            </a:xfrm>
            <a:prstGeom prst="rect">
              <a:avLst/>
            </a:prstGeom>
            <a:noFill/>
            <a:ln w="6350">
              <a:noFill/>
            </a:ln>
          </p:spPr>
          <p:txBody>
            <a:bodyPr wrap="square" rtlCol="0">
              <a:spAutoFit/>
            </a:bodyPr>
            <a:lstStyle/>
            <a:p>
              <a:pPr algn="ctr" defTabSz="1219170" eaLnBrk="0" fontAlgn="base" hangingPunct="0">
                <a:spcBef>
                  <a:spcPct val="0"/>
                </a:spcBef>
                <a:spcAft>
                  <a:spcPct val="0"/>
                </a:spcAft>
              </a:pPr>
              <a:r>
                <a:rPr lang="en-US" sz="1600" b="1" dirty="0">
                  <a:solidFill>
                    <a:prstClr val="black"/>
                  </a:solidFill>
                  <a:latin typeface="Nunito Sans Normal"/>
                </a:rPr>
                <a:t>3. Classroom activities with homework</a:t>
              </a:r>
            </a:p>
          </p:txBody>
        </p:sp>
      </p:grpSp>
    </p:spTree>
    <p:extLst>
      <p:ext uri="{BB962C8B-B14F-4D97-AF65-F5344CB8AC3E}">
        <p14:creationId xmlns:p14="http://schemas.microsoft.com/office/powerpoint/2010/main" val="4276966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E9780-6FDE-2B77-7F63-B4AD9A2D76F5}"/>
            </a:ext>
          </a:extLst>
        </p:cNvPr>
        <p:cNvGrpSpPr/>
        <p:nvPr/>
      </p:nvGrpSpPr>
      <p:grpSpPr>
        <a:xfrm>
          <a:off x="0" y="0"/>
          <a:ext cx="0" cy="0"/>
          <a:chOff x="0" y="0"/>
          <a:chExt cx="0" cy="0"/>
        </a:xfrm>
      </p:grpSpPr>
      <p:sp>
        <p:nvSpPr>
          <p:cNvPr id="5" name="Animation">
            <a:extLst>
              <a:ext uri="{FF2B5EF4-FFF2-40B4-BE49-F238E27FC236}">
                <a16:creationId xmlns:a16="http://schemas.microsoft.com/office/drawing/2014/main" id="{6C282449-C51B-E603-0D9C-F5A512E4D6C1}"/>
              </a:ext>
            </a:extLst>
          </p:cNvPr>
          <p:cNvSpPr txBox="1"/>
          <p:nvPr/>
        </p:nvSpPr>
        <p:spPr>
          <a:xfrm>
            <a:off x="125730" y="192506"/>
            <a:ext cx="12066271" cy="70795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defTabSz="1219170" eaLnBrk="0" fontAlgn="base" hangingPunct="0">
              <a:spcBef>
                <a:spcPct val="0"/>
              </a:spcBef>
              <a:spcAft>
                <a:spcPct val="0"/>
              </a:spcAft>
            </a:pPr>
            <a:r>
              <a:rPr lang="sv-SE" sz="4267" b="1" dirty="0">
                <a:solidFill>
                  <a:srgbClr val="1BAC28"/>
                </a:solidFill>
                <a:latin typeface="Nunito Black" pitchFamily="2" charset="77"/>
              </a:rPr>
              <a:t>Implementation strategies</a:t>
            </a:r>
          </a:p>
        </p:txBody>
      </p:sp>
      <p:grpSp>
        <p:nvGrpSpPr>
          <p:cNvPr id="18" name="Group 17">
            <a:extLst>
              <a:ext uri="{FF2B5EF4-FFF2-40B4-BE49-F238E27FC236}">
                <a16:creationId xmlns:a16="http://schemas.microsoft.com/office/drawing/2014/main" id="{F974E24C-07F0-2013-C8DC-D01E01649002}"/>
              </a:ext>
            </a:extLst>
          </p:cNvPr>
          <p:cNvGrpSpPr/>
          <p:nvPr/>
        </p:nvGrpSpPr>
        <p:grpSpPr>
          <a:xfrm>
            <a:off x="7821776" y="1287457"/>
            <a:ext cx="3938853" cy="5378039"/>
            <a:chOff x="3007895" y="1388994"/>
            <a:chExt cx="4499810" cy="5378038"/>
          </a:xfrm>
        </p:grpSpPr>
        <p:sp>
          <p:nvSpPr>
            <p:cNvPr id="25" name="Rectangle 24">
              <a:extLst>
                <a:ext uri="{FF2B5EF4-FFF2-40B4-BE49-F238E27FC236}">
                  <a16:creationId xmlns:a16="http://schemas.microsoft.com/office/drawing/2014/main" id="{0D13E416-649B-19DC-6986-9D5674015014}"/>
                </a:ext>
              </a:extLst>
            </p:cNvPr>
            <p:cNvSpPr/>
            <p:nvPr/>
          </p:nvSpPr>
          <p:spPr>
            <a:xfrm>
              <a:off x="3007895" y="2064416"/>
              <a:ext cx="4499810" cy="4702616"/>
            </a:xfrm>
            <a:prstGeom prst="rect">
              <a:avLst/>
            </a:prstGeom>
            <a:solidFill>
              <a:srgbClr val="C380A9"/>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defTabSz="1219170" eaLnBrk="0" fontAlgn="base" hangingPunct="0">
                <a:spcBef>
                  <a:spcPct val="0"/>
                </a:spcBef>
                <a:spcAft>
                  <a:spcPct val="0"/>
                </a:spcAft>
              </a:pPr>
              <a:r>
                <a:rPr lang="en-US" sz="1600" dirty="0">
                  <a:solidFill>
                    <a:srgbClr val="333333"/>
                  </a:solidFill>
                  <a:latin typeface="Nunito Sans Normal"/>
                </a:rPr>
                <a:t>Conduct local consensus discussions</a:t>
              </a:r>
            </a:p>
            <a:p>
              <a:pPr defTabSz="1219170" eaLnBrk="0" fontAlgn="base" hangingPunct="0">
                <a:spcBef>
                  <a:spcPct val="0"/>
                </a:spcBef>
                <a:spcAft>
                  <a:spcPct val="0"/>
                </a:spcAft>
              </a:pPr>
              <a:endParaRPr lang="en-US" sz="1067" dirty="0">
                <a:solidFill>
                  <a:srgbClr val="333333"/>
                </a:solidFill>
                <a:latin typeface="Nunito Sans Normal"/>
              </a:endParaRPr>
            </a:p>
            <a:p>
              <a:pPr defTabSz="1219170" eaLnBrk="0" fontAlgn="base" hangingPunct="0">
                <a:spcBef>
                  <a:spcPct val="0"/>
                </a:spcBef>
                <a:spcAft>
                  <a:spcPct val="0"/>
                </a:spcAft>
              </a:pPr>
              <a:r>
                <a:rPr lang="en-US" sz="1600" dirty="0">
                  <a:solidFill>
                    <a:srgbClr val="333333"/>
                  </a:solidFill>
                  <a:latin typeface="Nunito Sans Normal"/>
                </a:rPr>
                <a:t>Distribute educational </a:t>
              </a:r>
              <a:r>
                <a:rPr lang="sv-SE" sz="1600" dirty="0">
                  <a:solidFill>
                    <a:srgbClr val="333333"/>
                  </a:solidFill>
                  <a:latin typeface="Nunito Sans Normal"/>
                </a:rPr>
                <a:t>materials</a:t>
              </a:r>
            </a:p>
            <a:p>
              <a:pPr defTabSz="1219170" eaLnBrk="0" fontAlgn="base" hangingPunct="0">
                <a:spcBef>
                  <a:spcPct val="0"/>
                </a:spcBef>
                <a:spcAft>
                  <a:spcPct val="0"/>
                </a:spcAft>
              </a:pPr>
              <a:endParaRPr lang="sv-SE" sz="1067" dirty="0">
                <a:solidFill>
                  <a:srgbClr val="333333"/>
                </a:solidFill>
                <a:latin typeface="Nunito Sans Normal"/>
              </a:endParaRPr>
            </a:p>
            <a:p>
              <a:pPr defTabSz="1219170" eaLnBrk="0" fontAlgn="base" hangingPunct="0">
                <a:spcBef>
                  <a:spcPct val="0"/>
                </a:spcBef>
                <a:spcAft>
                  <a:spcPct val="0"/>
                </a:spcAft>
              </a:pPr>
              <a:r>
                <a:rPr lang="en-US" sz="1600" dirty="0">
                  <a:solidFill>
                    <a:srgbClr val="333333"/>
                  </a:solidFill>
                  <a:latin typeface="Nunito Sans Normal"/>
                </a:rPr>
                <a:t>Organize school personnel implementation team meetings</a:t>
              </a:r>
              <a:endParaRPr lang="sv-SE" sz="1600" dirty="0">
                <a:solidFill>
                  <a:srgbClr val="333333"/>
                </a:solidFill>
                <a:latin typeface="Nunito Sans Normal"/>
              </a:endParaRPr>
            </a:p>
            <a:p>
              <a:pPr defTabSz="1219170" eaLnBrk="0" fontAlgn="base" hangingPunct="0">
                <a:spcBef>
                  <a:spcPct val="0"/>
                </a:spcBef>
                <a:spcAft>
                  <a:spcPct val="0"/>
                </a:spcAft>
              </a:pPr>
              <a:endParaRPr lang="sv-SE" sz="1067" dirty="0">
                <a:solidFill>
                  <a:srgbClr val="333333"/>
                </a:solidFill>
                <a:latin typeface="Nunito Sans Normal"/>
              </a:endParaRPr>
            </a:p>
            <a:p>
              <a:pPr defTabSz="1219170" eaLnBrk="0" fontAlgn="base" hangingPunct="0">
                <a:spcBef>
                  <a:spcPct val="0"/>
                </a:spcBef>
                <a:spcAft>
                  <a:spcPct val="0"/>
                </a:spcAft>
              </a:pPr>
              <a:r>
                <a:rPr lang="en-US" sz="1600" dirty="0">
                  <a:solidFill>
                    <a:srgbClr val="333333"/>
                  </a:solidFill>
                  <a:latin typeface="Nunito Sans Normal"/>
                </a:rPr>
                <a:t>Peer-assisted learning</a:t>
              </a:r>
            </a:p>
            <a:p>
              <a:pPr defTabSz="1219170" eaLnBrk="0" fontAlgn="base" hangingPunct="0">
                <a:spcBef>
                  <a:spcPct val="0"/>
                </a:spcBef>
                <a:spcAft>
                  <a:spcPct val="0"/>
                </a:spcAft>
              </a:pPr>
              <a:endParaRPr lang="en-US" sz="1067" dirty="0">
                <a:solidFill>
                  <a:srgbClr val="333333"/>
                </a:solidFill>
                <a:latin typeface="Nunito Sans Normal"/>
              </a:endParaRPr>
            </a:p>
            <a:p>
              <a:pPr defTabSz="1219170" eaLnBrk="0" fontAlgn="base" hangingPunct="0">
                <a:spcBef>
                  <a:spcPct val="0"/>
                </a:spcBef>
                <a:spcAft>
                  <a:spcPct val="0"/>
                </a:spcAft>
              </a:pPr>
              <a:r>
                <a:rPr lang="en-US" sz="1600" b="1" dirty="0">
                  <a:solidFill>
                    <a:prstClr val="black">
                      <a:lumMod val="65000"/>
                      <a:lumOff val="35000"/>
                    </a:prstClr>
                  </a:solidFill>
                  <a:latin typeface="Nunito Sans Normal"/>
                </a:rPr>
                <a:t>Change/alter environment</a:t>
              </a:r>
            </a:p>
            <a:p>
              <a:pPr defTabSz="1219170" eaLnBrk="0" fontAlgn="base" hangingPunct="0">
                <a:spcBef>
                  <a:spcPct val="0"/>
                </a:spcBef>
                <a:spcAft>
                  <a:spcPct val="0"/>
                </a:spcAft>
              </a:pPr>
              <a:endParaRPr lang="en-US" sz="1067" dirty="0">
                <a:solidFill>
                  <a:srgbClr val="333333"/>
                </a:solidFill>
                <a:latin typeface="Nunito Sans Normal"/>
              </a:endParaRPr>
            </a:p>
            <a:p>
              <a:pPr defTabSz="1219170" eaLnBrk="0" fontAlgn="base" hangingPunct="0">
                <a:spcBef>
                  <a:spcPct val="0"/>
                </a:spcBef>
                <a:spcAft>
                  <a:spcPct val="0"/>
                </a:spcAft>
              </a:pPr>
              <a:r>
                <a:rPr lang="en-US" sz="1600" dirty="0">
                  <a:solidFill>
                    <a:srgbClr val="333333"/>
                  </a:solidFill>
                  <a:latin typeface="Nunito Sans Normal"/>
                </a:rPr>
                <a:t>Prepare families and students to be active participants</a:t>
              </a:r>
              <a:endParaRPr lang="sv-SE" sz="1600" dirty="0">
                <a:solidFill>
                  <a:prstClr val="white"/>
                </a:solidFill>
                <a:latin typeface="Nunito Sans Normal"/>
              </a:endParaRPr>
            </a:p>
            <a:p>
              <a:pPr defTabSz="1219170" eaLnBrk="0" fontAlgn="base" hangingPunct="0">
                <a:spcBef>
                  <a:spcPct val="0"/>
                </a:spcBef>
                <a:spcAft>
                  <a:spcPct val="0"/>
                </a:spcAft>
              </a:pPr>
              <a:endParaRPr lang="sv-SE" sz="1067" b="1" dirty="0">
                <a:solidFill>
                  <a:prstClr val="black"/>
                </a:solidFill>
                <a:latin typeface="Nunito Sans Normal" pitchFamily="2" charset="77"/>
              </a:endParaRPr>
            </a:p>
            <a:p>
              <a:pPr defTabSz="1219170" eaLnBrk="0" fontAlgn="base" hangingPunct="0">
                <a:spcBef>
                  <a:spcPct val="0"/>
                </a:spcBef>
                <a:spcAft>
                  <a:spcPct val="0"/>
                </a:spcAft>
              </a:pPr>
              <a:r>
                <a:rPr lang="sv-SE" sz="1600" b="1" dirty="0">
                  <a:solidFill>
                    <a:prstClr val="black"/>
                  </a:solidFill>
                  <a:latin typeface="Nunito Sans Normal" pitchFamily="2" charset="77"/>
                </a:rPr>
                <a:t>Coaching</a:t>
              </a:r>
            </a:p>
            <a:p>
              <a:pPr defTabSz="1219170" eaLnBrk="0" fontAlgn="base" hangingPunct="0">
                <a:spcBef>
                  <a:spcPct val="0"/>
                </a:spcBef>
                <a:spcAft>
                  <a:spcPct val="0"/>
                </a:spcAft>
              </a:pPr>
              <a:endParaRPr lang="sv-SE" sz="1067" b="1" dirty="0">
                <a:solidFill>
                  <a:prstClr val="black"/>
                </a:solidFill>
                <a:latin typeface="Nunito Sans Normal" pitchFamily="2" charset="77"/>
              </a:endParaRPr>
            </a:p>
            <a:p>
              <a:pPr defTabSz="1219170" eaLnBrk="0" fontAlgn="base" hangingPunct="0">
                <a:spcBef>
                  <a:spcPct val="0"/>
                </a:spcBef>
                <a:spcAft>
                  <a:spcPct val="0"/>
                </a:spcAft>
              </a:pPr>
              <a:r>
                <a:rPr lang="en-US" sz="1600" b="1" dirty="0">
                  <a:solidFill>
                    <a:prstClr val="black"/>
                  </a:solidFill>
                  <a:latin typeface="Nunito Sans Normal" pitchFamily="2" charset="77"/>
                </a:rPr>
                <a:t>Obtain and use student and family feedback</a:t>
              </a:r>
            </a:p>
            <a:p>
              <a:pPr defTabSz="1219170" eaLnBrk="0" fontAlgn="base" hangingPunct="0">
                <a:spcBef>
                  <a:spcPct val="0"/>
                </a:spcBef>
                <a:spcAft>
                  <a:spcPct val="0"/>
                </a:spcAft>
              </a:pPr>
              <a:endParaRPr lang="sv-SE" sz="1067" b="1" dirty="0">
                <a:solidFill>
                  <a:prstClr val="black"/>
                </a:solidFill>
                <a:latin typeface="Nunito Sans Normal" pitchFamily="2" charset="77"/>
              </a:endParaRPr>
            </a:p>
            <a:p>
              <a:pPr defTabSz="1219170" eaLnBrk="0" fontAlgn="base" hangingPunct="0">
                <a:spcBef>
                  <a:spcPct val="0"/>
                </a:spcBef>
                <a:spcAft>
                  <a:spcPct val="0"/>
                </a:spcAft>
              </a:pPr>
              <a:r>
                <a:rPr lang="en-US" sz="1600" b="1" dirty="0">
                  <a:solidFill>
                    <a:prstClr val="black">
                      <a:lumMod val="65000"/>
                      <a:lumOff val="35000"/>
                    </a:prstClr>
                  </a:solidFill>
                  <a:latin typeface="Nunito Sans Normal" pitchFamily="2" charset="77"/>
                </a:rPr>
                <a:t>Networking with primary healthcare</a:t>
              </a:r>
            </a:p>
            <a:p>
              <a:pPr defTabSz="1219170" eaLnBrk="0" fontAlgn="base" hangingPunct="0">
                <a:spcBef>
                  <a:spcPct val="0"/>
                </a:spcBef>
                <a:spcAft>
                  <a:spcPct val="0"/>
                </a:spcAft>
              </a:pPr>
              <a:endParaRPr lang="en-US" sz="1067" b="1" dirty="0">
                <a:solidFill>
                  <a:prstClr val="black">
                    <a:lumMod val="65000"/>
                    <a:lumOff val="35000"/>
                  </a:prstClr>
                </a:solidFill>
                <a:latin typeface="Nunito Sans Normal" pitchFamily="2" charset="77"/>
              </a:endParaRPr>
            </a:p>
            <a:p>
              <a:pPr defTabSz="1219170" eaLnBrk="0" fontAlgn="base" hangingPunct="0">
                <a:spcBef>
                  <a:spcPct val="0"/>
                </a:spcBef>
                <a:spcAft>
                  <a:spcPct val="0"/>
                </a:spcAft>
              </a:pPr>
              <a:r>
                <a:rPr lang="en-US" sz="1600" b="1" dirty="0">
                  <a:solidFill>
                    <a:prstClr val="black">
                      <a:lumMod val="65000"/>
                      <a:lumOff val="35000"/>
                    </a:prstClr>
                  </a:solidFill>
                  <a:latin typeface="Nunito Sans Normal" pitchFamily="2" charset="77"/>
                </a:rPr>
                <a:t>Educational outreach activities </a:t>
              </a:r>
            </a:p>
          </p:txBody>
        </p:sp>
        <p:sp>
          <p:nvSpPr>
            <p:cNvPr id="15" name="Rectangle 14">
              <a:extLst>
                <a:ext uri="{FF2B5EF4-FFF2-40B4-BE49-F238E27FC236}">
                  <a16:creationId xmlns:a16="http://schemas.microsoft.com/office/drawing/2014/main" id="{4E6B431A-4C46-C7F0-71D8-51FD4E831D7C}"/>
                </a:ext>
              </a:extLst>
            </p:cNvPr>
            <p:cNvSpPr/>
            <p:nvPr/>
          </p:nvSpPr>
          <p:spPr>
            <a:xfrm>
              <a:off x="3007895" y="1388994"/>
              <a:ext cx="4499810" cy="617484"/>
            </a:xfrm>
            <a:prstGeom prst="rect">
              <a:avLst/>
            </a:prstGeom>
            <a:solidFill>
              <a:srgbClr val="8600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eaLnBrk="0" fontAlgn="base" hangingPunct="0">
                <a:spcBef>
                  <a:spcPct val="0"/>
                </a:spcBef>
                <a:spcAft>
                  <a:spcPct val="0"/>
                </a:spcAft>
              </a:pPr>
              <a:r>
                <a:rPr lang="sv-SE" sz="2400" b="1" dirty="0">
                  <a:solidFill>
                    <a:prstClr val="white"/>
                  </a:solidFill>
                  <a:latin typeface="Nunito Sans Normal" pitchFamily="2" charset="77"/>
                </a:rPr>
                <a:t>   </a:t>
              </a:r>
              <a:r>
                <a:rPr lang="sv-SE" sz="2000" b="1" dirty="0">
                  <a:solidFill>
                    <a:prstClr val="white"/>
                  </a:solidFill>
                  <a:latin typeface="Nunito Sans Normal" pitchFamily="2" charset="77"/>
                </a:rPr>
                <a:t>Basic + </a:t>
              </a:r>
              <a:r>
                <a:rPr lang="en-US" sz="2000" b="1" dirty="0">
                  <a:solidFill>
                    <a:prstClr val="white"/>
                  </a:solidFill>
                  <a:latin typeface="Nunito Sans Normal" pitchFamily="2" charset="77"/>
                </a:rPr>
                <a:t>Enhanced (group 2)</a:t>
              </a:r>
              <a:endParaRPr lang="sv-SE" sz="2000" dirty="0">
                <a:solidFill>
                  <a:prstClr val="white"/>
                </a:solidFill>
                <a:latin typeface="Nunito Sans Normal" pitchFamily="2" charset="77"/>
              </a:endParaRPr>
            </a:p>
          </p:txBody>
        </p:sp>
      </p:grpSp>
      <p:grpSp>
        <p:nvGrpSpPr>
          <p:cNvPr id="17" name="Group 16">
            <a:extLst>
              <a:ext uri="{FF2B5EF4-FFF2-40B4-BE49-F238E27FC236}">
                <a16:creationId xmlns:a16="http://schemas.microsoft.com/office/drawing/2014/main" id="{2A2A48BA-F0B4-3193-39CD-7ABE06DAFF67}"/>
              </a:ext>
            </a:extLst>
          </p:cNvPr>
          <p:cNvGrpSpPr/>
          <p:nvPr/>
        </p:nvGrpSpPr>
        <p:grpSpPr>
          <a:xfrm>
            <a:off x="596258" y="1674354"/>
            <a:ext cx="3549727" cy="3700364"/>
            <a:chOff x="223255" y="1388975"/>
            <a:chExt cx="3695949" cy="3749469"/>
          </a:xfrm>
        </p:grpSpPr>
        <p:sp>
          <p:nvSpPr>
            <p:cNvPr id="9" name="Rectangle 8">
              <a:extLst>
                <a:ext uri="{FF2B5EF4-FFF2-40B4-BE49-F238E27FC236}">
                  <a16:creationId xmlns:a16="http://schemas.microsoft.com/office/drawing/2014/main" id="{3C650D63-BF11-5BFB-19CF-B737D1A824B9}"/>
                </a:ext>
              </a:extLst>
            </p:cNvPr>
            <p:cNvSpPr/>
            <p:nvPr/>
          </p:nvSpPr>
          <p:spPr>
            <a:xfrm>
              <a:off x="223255" y="2073360"/>
              <a:ext cx="3695949" cy="3065084"/>
            </a:xfrm>
            <a:prstGeom prst="rect">
              <a:avLst/>
            </a:prstGeom>
            <a:solidFill>
              <a:srgbClr val="C380A9"/>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defTabSz="1219170" eaLnBrk="0" fontAlgn="base" hangingPunct="0">
                <a:spcBef>
                  <a:spcPct val="0"/>
                </a:spcBef>
                <a:spcAft>
                  <a:spcPct val="0"/>
                </a:spcAft>
              </a:pPr>
              <a:r>
                <a:rPr lang="en-US" sz="1600" dirty="0">
                  <a:solidFill>
                    <a:srgbClr val="333333"/>
                  </a:solidFill>
                  <a:latin typeface="Nunito Sans Normal"/>
                </a:rPr>
                <a:t>Conduct local consensus discussions</a:t>
              </a:r>
            </a:p>
            <a:p>
              <a:pPr defTabSz="1219170" eaLnBrk="0" fontAlgn="base" hangingPunct="0">
                <a:spcBef>
                  <a:spcPct val="0"/>
                </a:spcBef>
                <a:spcAft>
                  <a:spcPct val="0"/>
                </a:spcAft>
              </a:pPr>
              <a:endParaRPr lang="en-US" sz="800" dirty="0">
                <a:solidFill>
                  <a:srgbClr val="333333"/>
                </a:solidFill>
                <a:latin typeface="Nunito Sans Normal"/>
              </a:endParaRPr>
            </a:p>
            <a:p>
              <a:pPr defTabSz="1219170" eaLnBrk="0" fontAlgn="base" hangingPunct="0">
                <a:spcBef>
                  <a:spcPct val="0"/>
                </a:spcBef>
                <a:spcAft>
                  <a:spcPct val="0"/>
                </a:spcAft>
              </a:pPr>
              <a:r>
                <a:rPr lang="en-US" sz="1600" dirty="0">
                  <a:solidFill>
                    <a:srgbClr val="333333"/>
                  </a:solidFill>
                  <a:latin typeface="Nunito Sans Normal"/>
                </a:rPr>
                <a:t>Distribute educational </a:t>
              </a:r>
              <a:r>
                <a:rPr lang="sv-SE" sz="1600" dirty="0">
                  <a:solidFill>
                    <a:srgbClr val="333333"/>
                  </a:solidFill>
                  <a:latin typeface="Nunito Sans Normal"/>
                </a:rPr>
                <a:t>materials</a:t>
              </a:r>
            </a:p>
            <a:p>
              <a:pPr defTabSz="1219170" eaLnBrk="0" fontAlgn="base" hangingPunct="0">
                <a:spcBef>
                  <a:spcPct val="0"/>
                </a:spcBef>
                <a:spcAft>
                  <a:spcPct val="0"/>
                </a:spcAft>
              </a:pPr>
              <a:endParaRPr lang="sv-SE" sz="800" dirty="0">
                <a:solidFill>
                  <a:srgbClr val="333333"/>
                </a:solidFill>
                <a:latin typeface="Nunito Sans Normal"/>
              </a:endParaRPr>
            </a:p>
            <a:p>
              <a:pPr defTabSz="1219170" eaLnBrk="0" fontAlgn="base" hangingPunct="0">
                <a:spcBef>
                  <a:spcPct val="0"/>
                </a:spcBef>
                <a:spcAft>
                  <a:spcPct val="0"/>
                </a:spcAft>
              </a:pPr>
              <a:r>
                <a:rPr lang="en-US" sz="1600" dirty="0">
                  <a:solidFill>
                    <a:srgbClr val="333333"/>
                  </a:solidFill>
                  <a:latin typeface="Nunito Sans Normal"/>
                </a:rPr>
                <a:t>Organize school personnel implementation team meetings</a:t>
              </a:r>
              <a:endParaRPr lang="sv-SE" sz="1600" dirty="0">
                <a:solidFill>
                  <a:srgbClr val="333333"/>
                </a:solidFill>
                <a:latin typeface="Nunito Sans Normal"/>
              </a:endParaRPr>
            </a:p>
            <a:p>
              <a:pPr defTabSz="1219170" eaLnBrk="0" fontAlgn="base" hangingPunct="0">
                <a:spcBef>
                  <a:spcPct val="0"/>
                </a:spcBef>
                <a:spcAft>
                  <a:spcPct val="0"/>
                </a:spcAft>
              </a:pPr>
              <a:endParaRPr lang="sv-SE" sz="800" dirty="0">
                <a:solidFill>
                  <a:srgbClr val="333333"/>
                </a:solidFill>
                <a:latin typeface="Nunito Sans Normal"/>
              </a:endParaRPr>
            </a:p>
            <a:p>
              <a:pPr defTabSz="1219170" eaLnBrk="0" fontAlgn="base" hangingPunct="0">
                <a:spcBef>
                  <a:spcPct val="0"/>
                </a:spcBef>
                <a:spcAft>
                  <a:spcPct val="0"/>
                </a:spcAft>
              </a:pPr>
              <a:r>
                <a:rPr lang="en-US" sz="1600" dirty="0">
                  <a:solidFill>
                    <a:srgbClr val="333333"/>
                  </a:solidFill>
                  <a:latin typeface="Nunito Sans Normal"/>
                </a:rPr>
                <a:t>Peer-assisted learning</a:t>
              </a:r>
            </a:p>
            <a:p>
              <a:pPr defTabSz="1219170" eaLnBrk="0" fontAlgn="base" hangingPunct="0">
                <a:spcBef>
                  <a:spcPct val="0"/>
                </a:spcBef>
                <a:spcAft>
                  <a:spcPct val="0"/>
                </a:spcAft>
              </a:pPr>
              <a:endParaRPr lang="en-US" sz="800" dirty="0">
                <a:solidFill>
                  <a:srgbClr val="333333"/>
                </a:solidFill>
                <a:latin typeface="Nunito Sans Normal"/>
              </a:endParaRPr>
            </a:p>
            <a:p>
              <a:pPr defTabSz="1219170" eaLnBrk="0" fontAlgn="base" hangingPunct="0">
                <a:spcBef>
                  <a:spcPct val="0"/>
                </a:spcBef>
                <a:spcAft>
                  <a:spcPct val="0"/>
                </a:spcAft>
              </a:pPr>
              <a:r>
                <a:rPr lang="en-US" sz="1600" b="1" dirty="0">
                  <a:solidFill>
                    <a:prstClr val="black">
                      <a:lumMod val="65000"/>
                      <a:lumOff val="35000"/>
                    </a:prstClr>
                  </a:solidFill>
                  <a:latin typeface="Nunito Sans Normal"/>
                </a:rPr>
                <a:t>Change/alter environment</a:t>
              </a:r>
            </a:p>
            <a:p>
              <a:pPr defTabSz="1219170" eaLnBrk="0" fontAlgn="base" hangingPunct="0">
                <a:spcBef>
                  <a:spcPct val="0"/>
                </a:spcBef>
                <a:spcAft>
                  <a:spcPct val="0"/>
                </a:spcAft>
              </a:pPr>
              <a:endParaRPr lang="en-US" sz="800" dirty="0">
                <a:solidFill>
                  <a:srgbClr val="333333"/>
                </a:solidFill>
                <a:latin typeface="Nunito Sans Normal"/>
              </a:endParaRPr>
            </a:p>
            <a:p>
              <a:pPr defTabSz="1219170" eaLnBrk="0" fontAlgn="base" hangingPunct="0">
                <a:spcBef>
                  <a:spcPct val="0"/>
                </a:spcBef>
                <a:spcAft>
                  <a:spcPct val="0"/>
                </a:spcAft>
              </a:pPr>
              <a:r>
                <a:rPr lang="en-US" sz="1600" dirty="0">
                  <a:solidFill>
                    <a:srgbClr val="333333"/>
                  </a:solidFill>
                  <a:latin typeface="Nunito Sans Normal"/>
                </a:rPr>
                <a:t>Prepare families and students to be active participants</a:t>
              </a:r>
              <a:endParaRPr lang="sv-SE" sz="1600" dirty="0">
                <a:solidFill>
                  <a:prstClr val="white"/>
                </a:solidFill>
                <a:latin typeface="Nunito Sans Normal"/>
              </a:endParaRPr>
            </a:p>
          </p:txBody>
        </p:sp>
        <p:sp>
          <p:nvSpPr>
            <p:cNvPr id="16" name="Rectangle 15">
              <a:extLst>
                <a:ext uri="{FF2B5EF4-FFF2-40B4-BE49-F238E27FC236}">
                  <a16:creationId xmlns:a16="http://schemas.microsoft.com/office/drawing/2014/main" id="{3B7A7166-8DBC-834A-6951-ED5FF4225B06}"/>
                </a:ext>
              </a:extLst>
            </p:cNvPr>
            <p:cNvSpPr/>
            <p:nvPr/>
          </p:nvSpPr>
          <p:spPr>
            <a:xfrm>
              <a:off x="223255" y="1388975"/>
              <a:ext cx="3695949" cy="617484"/>
            </a:xfrm>
            <a:prstGeom prst="rect">
              <a:avLst/>
            </a:prstGeom>
            <a:solidFill>
              <a:srgbClr val="8600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eaLnBrk="0" fontAlgn="base" hangingPunct="0">
                <a:spcBef>
                  <a:spcPct val="0"/>
                </a:spcBef>
                <a:spcAft>
                  <a:spcPct val="0"/>
                </a:spcAft>
              </a:pPr>
              <a:r>
                <a:rPr lang="sv-SE" sz="1600" b="1" dirty="0">
                  <a:solidFill>
                    <a:prstClr val="white"/>
                  </a:solidFill>
                  <a:latin typeface="Nunito Sans Normal" pitchFamily="2" charset="77"/>
                </a:rPr>
                <a:t>  </a:t>
              </a:r>
              <a:r>
                <a:rPr lang="sv-SE" sz="2000" b="1" dirty="0">
                  <a:solidFill>
                    <a:prstClr val="white"/>
                  </a:solidFill>
                  <a:latin typeface="Nunito Sans Normal" pitchFamily="2" charset="77"/>
                </a:rPr>
                <a:t>Basic strategies (</a:t>
              </a:r>
              <a:r>
                <a:rPr lang="sv-SE" sz="2000" b="1" dirty="0" err="1">
                  <a:solidFill>
                    <a:prstClr val="white"/>
                  </a:solidFill>
                  <a:latin typeface="Nunito Sans Normal" pitchFamily="2" charset="77"/>
                </a:rPr>
                <a:t>group</a:t>
              </a:r>
              <a:r>
                <a:rPr lang="sv-SE" sz="2000" b="1" dirty="0">
                  <a:solidFill>
                    <a:prstClr val="white"/>
                  </a:solidFill>
                  <a:latin typeface="Nunito Sans Normal" pitchFamily="2" charset="77"/>
                </a:rPr>
                <a:t> 1)</a:t>
              </a:r>
              <a:endParaRPr lang="sv-SE" sz="2000" dirty="0">
                <a:solidFill>
                  <a:prstClr val="white"/>
                </a:solidFill>
                <a:latin typeface="Nunito Sans Normal" pitchFamily="2" charset="77"/>
              </a:endParaRPr>
            </a:p>
          </p:txBody>
        </p:sp>
      </p:grpSp>
      <p:grpSp>
        <p:nvGrpSpPr>
          <p:cNvPr id="4" name="Group 3">
            <a:extLst>
              <a:ext uri="{FF2B5EF4-FFF2-40B4-BE49-F238E27FC236}">
                <a16:creationId xmlns:a16="http://schemas.microsoft.com/office/drawing/2014/main" id="{22B3D42E-2CC9-295D-5356-ED545574D211}"/>
              </a:ext>
            </a:extLst>
          </p:cNvPr>
          <p:cNvGrpSpPr/>
          <p:nvPr/>
        </p:nvGrpSpPr>
        <p:grpSpPr>
          <a:xfrm flipH="1">
            <a:off x="4730117" y="1635399"/>
            <a:ext cx="2731767" cy="2903696"/>
            <a:chOff x="7374718" y="3163348"/>
            <a:chExt cx="2981689" cy="3169348"/>
          </a:xfrm>
        </p:grpSpPr>
        <p:pic>
          <p:nvPicPr>
            <p:cNvPr id="6" name="Picture 5">
              <a:extLst>
                <a:ext uri="{FF2B5EF4-FFF2-40B4-BE49-F238E27FC236}">
                  <a16:creationId xmlns:a16="http://schemas.microsoft.com/office/drawing/2014/main" id="{ED2F4C73-5D54-84F9-9397-F81174CC2F32}"/>
                </a:ext>
              </a:extLst>
            </p:cNvPr>
            <p:cNvPicPr>
              <a:picLocks noChangeAspect="1"/>
            </p:cNvPicPr>
            <p:nvPr/>
          </p:nvPicPr>
          <p:blipFill>
            <a:blip r:embed="rId3">
              <a:duotone>
                <a:schemeClr val="accent5">
                  <a:shade val="45000"/>
                  <a:satMod val="135000"/>
                </a:schemeClr>
                <a:prstClr val="white"/>
              </a:duotone>
            </a:blip>
            <a:stretch>
              <a:fillRect/>
            </a:stretch>
          </p:blipFill>
          <p:spPr>
            <a:xfrm rot="9946304" flipH="1">
              <a:off x="7374718" y="3163348"/>
              <a:ext cx="2981689" cy="3169348"/>
            </a:xfrm>
            <a:prstGeom prst="rect">
              <a:avLst/>
            </a:prstGeom>
          </p:spPr>
        </p:pic>
        <p:sp>
          <p:nvSpPr>
            <p:cNvPr id="7" name="Animation">
              <a:extLst>
                <a:ext uri="{FF2B5EF4-FFF2-40B4-BE49-F238E27FC236}">
                  <a16:creationId xmlns:a16="http://schemas.microsoft.com/office/drawing/2014/main" id="{AD76E806-4454-B1F8-F3DA-ABF858435083}"/>
                </a:ext>
              </a:extLst>
            </p:cNvPr>
            <p:cNvSpPr txBox="1"/>
            <p:nvPr/>
          </p:nvSpPr>
          <p:spPr>
            <a:xfrm>
              <a:off x="7532474" y="3913785"/>
              <a:ext cx="2528944" cy="1668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algn="ctr" defTabSz="1219170" eaLnBrk="0" fontAlgn="base" hangingPunct="0">
                <a:spcBef>
                  <a:spcPct val="0"/>
                </a:spcBef>
                <a:spcAft>
                  <a:spcPct val="0"/>
                </a:spcAft>
              </a:pPr>
              <a:r>
                <a:rPr lang="en-US" sz="2400" b="1" dirty="0">
                  <a:latin typeface="Nunito Sans Normal" pitchFamily="2" charset="77"/>
                </a:rPr>
                <a:t>Does the extra strategies make a difference in fidelity?</a:t>
              </a:r>
            </a:p>
          </p:txBody>
        </p:sp>
      </p:grpSp>
      <p:sp>
        <p:nvSpPr>
          <p:cNvPr id="8" name="TextBox 7">
            <a:extLst>
              <a:ext uri="{FF2B5EF4-FFF2-40B4-BE49-F238E27FC236}">
                <a16:creationId xmlns:a16="http://schemas.microsoft.com/office/drawing/2014/main" id="{A3EEA2CF-2869-BC89-1430-95F3449FC129}"/>
              </a:ext>
            </a:extLst>
          </p:cNvPr>
          <p:cNvSpPr txBox="1"/>
          <p:nvPr/>
        </p:nvSpPr>
        <p:spPr>
          <a:xfrm>
            <a:off x="4927763" y="4419904"/>
            <a:ext cx="2112235" cy="666786"/>
          </a:xfrm>
          <a:prstGeom prst="rect">
            <a:avLst/>
          </a:prstGeom>
          <a:noFill/>
          <a:ln w="6350">
            <a:solidFill>
              <a:schemeClr val="bg1"/>
            </a:solidFill>
          </a:ln>
        </p:spPr>
        <p:txBody>
          <a:bodyPr wrap="square" rtlCol="0">
            <a:spAutoFit/>
          </a:bodyPr>
          <a:lstStyle/>
          <a:p>
            <a:pPr algn="ctr" defTabSz="1219170" eaLnBrk="0" fontAlgn="base" hangingPunct="0">
              <a:spcBef>
                <a:spcPct val="0"/>
              </a:spcBef>
              <a:spcAft>
                <a:spcPct val="0"/>
              </a:spcAft>
            </a:pPr>
            <a:r>
              <a:rPr lang="en-US" sz="3733" dirty="0">
                <a:solidFill>
                  <a:prstClr val="black"/>
                </a:solidFill>
                <a:latin typeface="DM Sans"/>
              </a:rPr>
              <a:t>vs</a:t>
            </a:r>
          </a:p>
        </p:txBody>
      </p:sp>
      <p:cxnSp>
        <p:nvCxnSpPr>
          <p:cNvPr id="11" name="Straight Connector 10">
            <a:extLst>
              <a:ext uri="{FF2B5EF4-FFF2-40B4-BE49-F238E27FC236}">
                <a16:creationId xmlns:a16="http://schemas.microsoft.com/office/drawing/2014/main" id="{5FFDA8E4-C3E9-A637-A8C3-DB7442FC559B}"/>
              </a:ext>
            </a:extLst>
          </p:cNvPr>
          <p:cNvCxnSpPr/>
          <p:nvPr/>
        </p:nvCxnSpPr>
        <p:spPr bwMode="auto">
          <a:xfrm>
            <a:off x="7821777" y="4830273"/>
            <a:ext cx="3773967"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Left Brace 12">
            <a:extLst>
              <a:ext uri="{FF2B5EF4-FFF2-40B4-BE49-F238E27FC236}">
                <a16:creationId xmlns:a16="http://schemas.microsoft.com/office/drawing/2014/main" id="{D73DDC13-A5C3-F1E6-3965-C58F69458D5E}"/>
              </a:ext>
            </a:extLst>
          </p:cNvPr>
          <p:cNvSpPr/>
          <p:nvPr/>
        </p:nvSpPr>
        <p:spPr bwMode="auto">
          <a:xfrm>
            <a:off x="6984815" y="4830274"/>
            <a:ext cx="672075" cy="1835221"/>
          </a:xfrm>
          <a:prstGeom prst="lef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solidFill>
                <a:prstClr val="black"/>
              </a:solidFill>
              <a:latin typeface="Times"/>
            </a:endParaRPr>
          </a:p>
        </p:txBody>
      </p:sp>
    </p:spTree>
    <p:extLst>
      <p:ext uri="{BB962C8B-B14F-4D97-AF65-F5344CB8AC3E}">
        <p14:creationId xmlns:p14="http://schemas.microsoft.com/office/powerpoint/2010/main" val="42368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49" y="199030"/>
            <a:ext cx="10515600" cy="608613"/>
          </a:xfrm>
        </p:spPr>
        <p:txBody>
          <a:bodyPr>
            <a:noAutofit/>
          </a:bodyPr>
          <a:lstStyle/>
          <a:p>
            <a:r>
              <a:rPr lang="en-US" sz="4267" b="1" dirty="0">
                <a:solidFill>
                  <a:srgbClr val="1BAC28"/>
                </a:solidFill>
                <a:latin typeface="Nunito Black" pitchFamily="2" charset="77"/>
              </a:rPr>
              <a:t>Methods</a:t>
            </a:r>
          </a:p>
        </p:txBody>
      </p:sp>
      <p:grpSp>
        <p:nvGrpSpPr>
          <p:cNvPr id="117" name="Group 116">
            <a:extLst>
              <a:ext uri="{FF2B5EF4-FFF2-40B4-BE49-F238E27FC236}">
                <a16:creationId xmlns:a16="http://schemas.microsoft.com/office/drawing/2014/main" id="{59B41F1B-9963-41A4-90C6-04CA9C002DF4}"/>
              </a:ext>
            </a:extLst>
          </p:cNvPr>
          <p:cNvGrpSpPr/>
          <p:nvPr/>
        </p:nvGrpSpPr>
        <p:grpSpPr>
          <a:xfrm>
            <a:off x="431372" y="740702"/>
            <a:ext cx="10952377" cy="5733289"/>
            <a:chOff x="914400" y="908819"/>
            <a:chExt cx="10952377" cy="5733289"/>
          </a:xfrm>
        </p:grpSpPr>
        <p:grpSp>
          <p:nvGrpSpPr>
            <p:cNvPr id="116" name="Group 115">
              <a:extLst>
                <a:ext uri="{FF2B5EF4-FFF2-40B4-BE49-F238E27FC236}">
                  <a16:creationId xmlns:a16="http://schemas.microsoft.com/office/drawing/2014/main" id="{7421DA02-E734-430D-84D0-EEACD6BB627F}"/>
                </a:ext>
              </a:extLst>
            </p:cNvPr>
            <p:cNvGrpSpPr/>
            <p:nvPr/>
          </p:nvGrpSpPr>
          <p:grpSpPr>
            <a:xfrm>
              <a:off x="7442911" y="1099534"/>
              <a:ext cx="4423866" cy="5220200"/>
              <a:chOff x="7442911" y="1006294"/>
              <a:chExt cx="4423866" cy="5220200"/>
            </a:xfrm>
          </p:grpSpPr>
          <p:sp>
            <p:nvSpPr>
              <p:cNvPr id="5" name="Rectangle 4"/>
              <p:cNvSpPr/>
              <p:nvPr/>
            </p:nvSpPr>
            <p:spPr>
              <a:xfrm>
                <a:off x="7476090" y="1006294"/>
                <a:ext cx="4287515" cy="669799"/>
              </a:xfrm>
              <a:prstGeom prst="rect">
                <a:avLst/>
              </a:prstGeom>
              <a:ln>
                <a:noFill/>
              </a:ln>
            </p:spPr>
            <p:txBody>
              <a:bodyPr wrap="square" anchor="ctr">
                <a:spAutoFit/>
              </a:bodyPr>
              <a:lstStyle/>
              <a:p>
                <a:pPr defTabSz="914377">
                  <a:lnSpc>
                    <a:spcPct val="150000"/>
                  </a:lnSpc>
                  <a:defRPr/>
                </a:pPr>
                <a:r>
                  <a:rPr lang="en-US" sz="1333" b="1" i="1" dirty="0">
                    <a:solidFill>
                      <a:srgbClr val="4F0433"/>
                    </a:solidFill>
                    <a:latin typeface="Arial" panose="020B0604020202020204" pitchFamily="34" charset="0"/>
                    <a:cs typeface="Arial" panose="020B0604020202020204" pitchFamily="34" charset="0"/>
                  </a:rPr>
                  <a:t>Hybrid type 3 – cluster randomized trial. </a:t>
                </a:r>
                <a:r>
                  <a:rPr lang="en-US" sz="1333" dirty="0">
                    <a:solidFill>
                      <a:srgbClr val="434343"/>
                    </a:solidFill>
                    <a:latin typeface="Arial" panose="020B0604020202020204" pitchFamily="34" charset="0"/>
                    <a:cs typeface="Arial" panose="020B0604020202020204" pitchFamily="34" charset="0"/>
                  </a:rPr>
                  <a:t>No control – both groups received the HSS intervention</a:t>
                </a:r>
                <a:r>
                  <a:rPr lang="en-US" sz="1200" dirty="0">
                    <a:solidFill>
                      <a:srgbClr val="434343"/>
                    </a:solidFill>
                    <a:latin typeface="Arial" panose="020B0604020202020204" pitchFamily="34" charset="0"/>
                    <a:cs typeface="Arial" panose="020B0604020202020204" pitchFamily="34" charset="0"/>
                  </a:rPr>
                  <a:t>.</a:t>
                </a:r>
              </a:p>
            </p:txBody>
          </p:sp>
          <p:sp>
            <p:nvSpPr>
              <p:cNvPr id="6" name="Rectangle 5"/>
              <p:cNvSpPr/>
              <p:nvPr/>
            </p:nvSpPr>
            <p:spPr>
              <a:xfrm>
                <a:off x="7476088" y="2176809"/>
                <a:ext cx="4390689" cy="669799"/>
              </a:xfrm>
              <a:prstGeom prst="rect">
                <a:avLst/>
              </a:prstGeom>
              <a:ln>
                <a:noFill/>
              </a:ln>
            </p:spPr>
            <p:txBody>
              <a:bodyPr wrap="square" anchor="ctr">
                <a:spAutoFit/>
              </a:bodyPr>
              <a:lstStyle/>
              <a:p>
                <a:pPr defTabSz="914377">
                  <a:lnSpc>
                    <a:spcPct val="150000"/>
                  </a:lnSpc>
                  <a:defRPr/>
                </a:pPr>
                <a:r>
                  <a:rPr lang="en-US" sz="1333" b="1" i="1" dirty="0">
                    <a:solidFill>
                      <a:srgbClr val="4F0433"/>
                    </a:solidFill>
                    <a:latin typeface="Arial" panose="020B0604020202020204" pitchFamily="34" charset="0"/>
                    <a:cs typeface="Arial" panose="020B0604020202020204" pitchFamily="34" charset="0"/>
                  </a:rPr>
                  <a:t> 946 parents of 6–7-year-old children </a:t>
                </a:r>
                <a:r>
                  <a:rPr lang="en-US" sz="1333" dirty="0">
                    <a:solidFill>
                      <a:srgbClr val="434343"/>
                    </a:solidFill>
                    <a:latin typeface="Arial" panose="020B0604020202020204" pitchFamily="34" charset="0"/>
                    <a:cs typeface="Arial" panose="020B0604020202020204" pitchFamily="34" charset="0"/>
                  </a:rPr>
                  <a:t>from 45 schools in 3 Stockholm municipalities (Sweden). </a:t>
                </a:r>
              </a:p>
            </p:txBody>
          </p:sp>
          <p:sp>
            <p:nvSpPr>
              <p:cNvPr id="7" name="Rectangle 6"/>
              <p:cNvSpPr/>
              <p:nvPr/>
            </p:nvSpPr>
            <p:spPr>
              <a:xfrm>
                <a:off x="7442911" y="3308725"/>
                <a:ext cx="3897690" cy="669799"/>
              </a:xfrm>
              <a:prstGeom prst="rect">
                <a:avLst/>
              </a:prstGeom>
              <a:ln>
                <a:noFill/>
              </a:ln>
            </p:spPr>
            <p:txBody>
              <a:bodyPr wrap="square" anchor="ctr">
                <a:spAutoFit/>
              </a:bodyPr>
              <a:lstStyle/>
              <a:p>
                <a:pPr defTabSz="914377">
                  <a:lnSpc>
                    <a:spcPct val="150000"/>
                  </a:lnSpc>
                  <a:defRPr/>
                </a:pPr>
                <a:r>
                  <a:rPr lang="en-US" sz="1333" b="1" i="1" dirty="0">
                    <a:solidFill>
                      <a:srgbClr val="4F0433"/>
                    </a:solidFill>
                    <a:latin typeface="Arial" panose="020B0604020202020204" pitchFamily="34" charset="0"/>
                    <a:cs typeface="Arial" panose="020B0604020202020204" pitchFamily="34" charset="0"/>
                  </a:rPr>
                  <a:t>August 2021 – June 2024. </a:t>
                </a:r>
                <a:r>
                  <a:rPr lang="en-US" sz="1333" dirty="0">
                    <a:solidFill>
                      <a:srgbClr val="434343"/>
                    </a:solidFill>
                    <a:latin typeface="Arial" panose="020B0604020202020204" pitchFamily="34" charset="0"/>
                    <a:cs typeface="Arial" panose="020B0604020202020204" pitchFamily="34" charset="0"/>
                  </a:rPr>
                  <a:t>Over two academic school years. </a:t>
                </a:r>
              </a:p>
            </p:txBody>
          </p:sp>
          <p:sp>
            <p:nvSpPr>
              <p:cNvPr id="8" name="Rectangle 7"/>
              <p:cNvSpPr/>
              <p:nvPr/>
            </p:nvSpPr>
            <p:spPr>
              <a:xfrm>
                <a:off x="7476088" y="4372712"/>
                <a:ext cx="4287515" cy="977512"/>
              </a:xfrm>
              <a:prstGeom prst="rect">
                <a:avLst/>
              </a:prstGeom>
              <a:ln>
                <a:noFill/>
              </a:ln>
            </p:spPr>
            <p:txBody>
              <a:bodyPr wrap="square" anchor="ctr">
                <a:spAutoFit/>
              </a:bodyPr>
              <a:lstStyle/>
              <a:p>
                <a:pPr defTabSz="914377">
                  <a:lnSpc>
                    <a:spcPct val="150000"/>
                  </a:lnSpc>
                  <a:defRPr/>
                </a:pPr>
                <a:r>
                  <a:rPr lang="en-US" sz="1333" b="1" i="1" dirty="0">
                    <a:solidFill>
                      <a:srgbClr val="4F0433"/>
                    </a:solidFill>
                    <a:latin typeface="Arial" panose="020B0604020202020204" pitchFamily="34" charset="0"/>
                    <a:cs typeface="Arial" panose="020B0604020202020204" pitchFamily="34" charset="0"/>
                  </a:rPr>
                  <a:t>Primary  outcome – fidelity to intervention components (0-4). </a:t>
                </a:r>
                <a:r>
                  <a:rPr lang="en-US" sz="1333" b="1" dirty="0">
                    <a:solidFill>
                      <a:srgbClr val="434343"/>
                    </a:solidFill>
                    <a:latin typeface="Arial" panose="020B0604020202020204" pitchFamily="34" charset="0"/>
                    <a:cs typeface="Arial" panose="020B0604020202020204" pitchFamily="34" charset="0"/>
                  </a:rPr>
                  <a:t>Secondary</a:t>
                </a:r>
                <a:r>
                  <a:rPr lang="en-US" sz="1333" dirty="0">
                    <a:solidFill>
                      <a:srgbClr val="434343"/>
                    </a:solidFill>
                    <a:latin typeface="Arial" panose="020B0604020202020204" pitchFamily="34" charset="0"/>
                    <a:cs typeface="Arial" panose="020B0604020202020204" pitchFamily="34" charset="0"/>
                  </a:rPr>
                  <a:t> was fidelity to implementation strategies (0-18 or 0-25). </a:t>
                </a:r>
              </a:p>
            </p:txBody>
          </p:sp>
          <p:sp>
            <p:nvSpPr>
              <p:cNvPr id="9" name="Rectangle 8"/>
              <p:cNvSpPr/>
              <p:nvPr/>
            </p:nvSpPr>
            <p:spPr>
              <a:xfrm>
                <a:off x="7506071" y="5864407"/>
                <a:ext cx="3897690" cy="362087"/>
              </a:xfrm>
              <a:prstGeom prst="rect">
                <a:avLst/>
              </a:prstGeom>
              <a:ln>
                <a:noFill/>
              </a:ln>
            </p:spPr>
            <p:txBody>
              <a:bodyPr wrap="square" anchor="ctr">
                <a:spAutoFit/>
              </a:bodyPr>
              <a:lstStyle/>
              <a:p>
                <a:pPr defTabSz="914377">
                  <a:lnSpc>
                    <a:spcPct val="150000"/>
                  </a:lnSpc>
                  <a:defRPr/>
                </a:pPr>
                <a:r>
                  <a:rPr lang="en-US" sz="1333" b="1" i="1" dirty="0">
                    <a:solidFill>
                      <a:srgbClr val="4F0433"/>
                    </a:solidFill>
                    <a:latin typeface="Arial" panose="020B0604020202020204" pitchFamily="34" charset="0"/>
                    <a:cs typeface="Arial" panose="020B0604020202020204" pitchFamily="34" charset="0"/>
                  </a:rPr>
                  <a:t>Mixed-effects linear regression</a:t>
                </a:r>
                <a:r>
                  <a:rPr lang="en-US" sz="1333" b="1" i="1" dirty="0">
                    <a:solidFill>
                      <a:srgbClr val="00B0F0"/>
                    </a:solidFill>
                    <a:latin typeface="Arial" panose="020B0604020202020204" pitchFamily="34" charset="0"/>
                    <a:cs typeface="Arial" panose="020B0604020202020204" pitchFamily="34" charset="0"/>
                  </a:rPr>
                  <a:t>. </a:t>
                </a:r>
                <a:endParaRPr lang="en-US" sz="1333" dirty="0">
                  <a:solidFill>
                    <a:srgbClr val="434343"/>
                  </a:solidFill>
                  <a:latin typeface="Arial" panose="020B0604020202020204" pitchFamily="34" charset="0"/>
                  <a:cs typeface="Arial" panose="020B0604020202020204" pitchFamily="34" charset="0"/>
                </a:endParaRPr>
              </a:p>
            </p:txBody>
          </p:sp>
        </p:grpSp>
        <p:grpSp>
          <p:nvGrpSpPr>
            <p:cNvPr id="115" name="Group 114">
              <a:extLst>
                <a:ext uri="{FF2B5EF4-FFF2-40B4-BE49-F238E27FC236}">
                  <a16:creationId xmlns:a16="http://schemas.microsoft.com/office/drawing/2014/main" id="{1239006F-FC9C-478B-A3E0-B22CB282F700}"/>
                </a:ext>
              </a:extLst>
            </p:cNvPr>
            <p:cNvGrpSpPr/>
            <p:nvPr/>
          </p:nvGrpSpPr>
          <p:grpSpPr>
            <a:xfrm>
              <a:off x="914400" y="908819"/>
              <a:ext cx="6765859" cy="5733289"/>
              <a:chOff x="914400" y="908819"/>
              <a:chExt cx="6765859" cy="5733289"/>
            </a:xfrm>
          </p:grpSpPr>
          <p:grpSp>
            <p:nvGrpSpPr>
              <p:cNvPr id="63" name="Group 62"/>
              <p:cNvGrpSpPr/>
              <p:nvPr/>
            </p:nvGrpSpPr>
            <p:grpSpPr>
              <a:xfrm rot="16200000">
                <a:off x="1088166" y="3436537"/>
                <a:ext cx="4720381" cy="698543"/>
                <a:chOff x="2179955" y="3820886"/>
                <a:chExt cx="6156960" cy="911134"/>
              </a:xfrm>
            </p:grpSpPr>
            <p:sp>
              <p:nvSpPr>
                <p:cNvPr id="92" name="Freeform 91"/>
                <p:cNvSpPr/>
                <p:nvPr/>
              </p:nvSpPr>
              <p:spPr>
                <a:xfrm>
                  <a:off x="2179955" y="3820886"/>
                  <a:ext cx="2514600" cy="807720"/>
                </a:xfrm>
                <a:custGeom>
                  <a:avLst/>
                  <a:gdLst>
                    <a:gd name="connsiteX0" fmla="*/ 2514600 w 2514600"/>
                    <a:gd name="connsiteY0" fmla="*/ 0 h 807720"/>
                    <a:gd name="connsiteX1" fmla="*/ 1965960 w 2514600"/>
                    <a:gd name="connsiteY1" fmla="*/ 426720 h 807720"/>
                    <a:gd name="connsiteX2" fmla="*/ 922020 w 2514600"/>
                    <a:gd name="connsiteY2" fmla="*/ 266700 h 807720"/>
                    <a:gd name="connsiteX3" fmla="*/ 0 w 2514600"/>
                    <a:gd name="connsiteY3" fmla="*/ 807720 h 807720"/>
                    <a:gd name="connsiteX0" fmla="*/ 2514600 w 2514600"/>
                    <a:gd name="connsiteY0" fmla="*/ 0 h 807720"/>
                    <a:gd name="connsiteX1" fmla="*/ 1965960 w 2514600"/>
                    <a:gd name="connsiteY1" fmla="*/ 426720 h 807720"/>
                    <a:gd name="connsiteX2" fmla="*/ 739140 w 2514600"/>
                    <a:gd name="connsiteY2" fmla="*/ 259080 h 807720"/>
                    <a:gd name="connsiteX3" fmla="*/ 0 w 2514600"/>
                    <a:gd name="connsiteY3" fmla="*/ 807720 h 807720"/>
                    <a:gd name="connsiteX0" fmla="*/ 2514600 w 2514600"/>
                    <a:gd name="connsiteY0" fmla="*/ 0 h 807720"/>
                    <a:gd name="connsiteX1" fmla="*/ 1965960 w 2514600"/>
                    <a:gd name="connsiteY1" fmla="*/ 426720 h 807720"/>
                    <a:gd name="connsiteX2" fmla="*/ 739140 w 2514600"/>
                    <a:gd name="connsiteY2" fmla="*/ 259080 h 807720"/>
                    <a:gd name="connsiteX3" fmla="*/ 0 w 2514600"/>
                    <a:gd name="connsiteY3" fmla="*/ 807720 h 807720"/>
                    <a:gd name="connsiteX0" fmla="*/ 2514600 w 2514600"/>
                    <a:gd name="connsiteY0" fmla="*/ 0 h 807720"/>
                    <a:gd name="connsiteX1" fmla="*/ 1965960 w 2514600"/>
                    <a:gd name="connsiteY1" fmla="*/ 426720 h 807720"/>
                    <a:gd name="connsiteX2" fmla="*/ 739140 w 2514600"/>
                    <a:gd name="connsiteY2" fmla="*/ 259080 h 807720"/>
                    <a:gd name="connsiteX3" fmla="*/ 0 w 2514600"/>
                    <a:gd name="connsiteY3" fmla="*/ 807720 h 807720"/>
                    <a:gd name="connsiteX0" fmla="*/ 2514600 w 2514600"/>
                    <a:gd name="connsiteY0" fmla="*/ 0 h 807720"/>
                    <a:gd name="connsiteX1" fmla="*/ 1965960 w 2514600"/>
                    <a:gd name="connsiteY1" fmla="*/ 426720 h 807720"/>
                    <a:gd name="connsiteX2" fmla="*/ 754380 w 2514600"/>
                    <a:gd name="connsiteY2" fmla="*/ 259080 h 807720"/>
                    <a:gd name="connsiteX3" fmla="*/ 0 w 2514600"/>
                    <a:gd name="connsiteY3" fmla="*/ 807720 h 807720"/>
                    <a:gd name="connsiteX0" fmla="*/ 2514600 w 2514600"/>
                    <a:gd name="connsiteY0" fmla="*/ 0 h 807720"/>
                    <a:gd name="connsiteX1" fmla="*/ 1950720 w 2514600"/>
                    <a:gd name="connsiteY1" fmla="*/ 426720 h 807720"/>
                    <a:gd name="connsiteX2" fmla="*/ 754380 w 2514600"/>
                    <a:gd name="connsiteY2" fmla="*/ 259080 h 807720"/>
                    <a:gd name="connsiteX3" fmla="*/ 0 w 2514600"/>
                    <a:gd name="connsiteY3" fmla="*/ 807720 h 807720"/>
                    <a:gd name="connsiteX0" fmla="*/ 2514600 w 2514600"/>
                    <a:gd name="connsiteY0" fmla="*/ 0 h 807720"/>
                    <a:gd name="connsiteX1" fmla="*/ 1950720 w 2514600"/>
                    <a:gd name="connsiteY1" fmla="*/ 426720 h 807720"/>
                    <a:gd name="connsiteX2" fmla="*/ 754380 w 2514600"/>
                    <a:gd name="connsiteY2" fmla="*/ 259080 h 807720"/>
                    <a:gd name="connsiteX3" fmla="*/ 0 w 2514600"/>
                    <a:gd name="connsiteY3" fmla="*/ 807720 h 807720"/>
                    <a:gd name="connsiteX0" fmla="*/ 2514600 w 2514600"/>
                    <a:gd name="connsiteY0" fmla="*/ 0 h 807720"/>
                    <a:gd name="connsiteX1" fmla="*/ 1950720 w 2514600"/>
                    <a:gd name="connsiteY1" fmla="*/ 426720 h 807720"/>
                    <a:gd name="connsiteX2" fmla="*/ 754380 w 2514600"/>
                    <a:gd name="connsiteY2" fmla="*/ 259080 h 807720"/>
                    <a:gd name="connsiteX3" fmla="*/ 0 w 2514600"/>
                    <a:gd name="connsiteY3" fmla="*/ 807720 h 807720"/>
                    <a:gd name="connsiteX0" fmla="*/ 2514600 w 2514600"/>
                    <a:gd name="connsiteY0" fmla="*/ 0 h 807720"/>
                    <a:gd name="connsiteX1" fmla="*/ 1950720 w 2514600"/>
                    <a:gd name="connsiteY1" fmla="*/ 426720 h 807720"/>
                    <a:gd name="connsiteX2" fmla="*/ 754380 w 2514600"/>
                    <a:gd name="connsiteY2" fmla="*/ 259080 h 807720"/>
                    <a:gd name="connsiteX3" fmla="*/ 0 w 2514600"/>
                    <a:gd name="connsiteY3" fmla="*/ 807720 h 807720"/>
                    <a:gd name="connsiteX0" fmla="*/ 2514600 w 2514600"/>
                    <a:gd name="connsiteY0" fmla="*/ 0 h 807720"/>
                    <a:gd name="connsiteX1" fmla="*/ 1950720 w 2514600"/>
                    <a:gd name="connsiteY1" fmla="*/ 426720 h 807720"/>
                    <a:gd name="connsiteX2" fmla="*/ 754380 w 2514600"/>
                    <a:gd name="connsiteY2" fmla="*/ 259080 h 807720"/>
                    <a:gd name="connsiteX3" fmla="*/ 0 w 2514600"/>
                    <a:gd name="connsiteY3" fmla="*/ 807720 h 807720"/>
                    <a:gd name="connsiteX0" fmla="*/ 2514600 w 2514600"/>
                    <a:gd name="connsiteY0" fmla="*/ 0 h 807720"/>
                    <a:gd name="connsiteX1" fmla="*/ 1950720 w 2514600"/>
                    <a:gd name="connsiteY1" fmla="*/ 426720 h 807720"/>
                    <a:gd name="connsiteX2" fmla="*/ 746760 w 2514600"/>
                    <a:gd name="connsiteY2" fmla="*/ 228600 h 807720"/>
                    <a:gd name="connsiteX3" fmla="*/ 0 w 2514600"/>
                    <a:gd name="connsiteY3" fmla="*/ 807720 h 807720"/>
                    <a:gd name="connsiteX0" fmla="*/ 2514600 w 2514600"/>
                    <a:gd name="connsiteY0" fmla="*/ 0 h 807720"/>
                    <a:gd name="connsiteX1" fmla="*/ 1950720 w 2514600"/>
                    <a:gd name="connsiteY1" fmla="*/ 426720 h 807720"/>
                    <a:gd name="connsiteX2" fmla="*/ 746760 w 2514600"/>
                    <a:gd name="connsiteY2" fmla="*/ 228600 h 807720"/>
                    <a:gd name="connsiteX3" fmla="*/ 0 w 2514600"/>
                    <a:gd name="connsiteY3" fmla="*/ 807720 h 807720"/>
                    <a:gd name="connsiteX0" fmla="*/ 2514600 w 2514600"/>
                    <a:gd name="connsiteY0" fmla="*/ 0 h 807720"/>
                    <a:gd name="connsiteX1" fmla="*/ 1950720 w 2514600"/>
                    <a:gd name="connsiteY1" fmla="*/ 426720 h 807720"/>
                    <a:gd name="connsiteX2" fmla="*/ 746760 w 2514600"/>
                    <a:gd name="connsiteY2" fmla="*/ 228600 h 807720"/>
                    <a:gd name="connsiteX3" fmla="*/ 0 w 2514600"/>
                    <a:gd name="connsiteY3" fmla="*/ 807720 h 807720"/>
                    <a:gd name="connsiteX0" fmla="*/ 2514600 w 2514600"/>
                    <a:gd name="connsiteY0" fmla="*/ 0 h 807720"/>
                    <a:gd name="connsiteX1" fmla="*/ 1950720 w 2514600"/>
                    <a:gd name="connsiteY1" fmla="*/ 426720 h 807720"/>
                    <a:gd name="connsiteX2" fmla="*/ 746760 w 2514600"/>
                    <a:gd name="connsiteY2" fmla="*/ 228600 h 807720"/>
                    <a:gd name="connsiteX3" fmla="*/ 0 w 2514600"/>
                    <a:gd name="connsiteY3" fmla="*/ 807720 h 807720"/>
                    <a:gd name="connsiteX0" fmla="*/ 2514600 w 2514600"/>
                    <a:gd name="connsiteY0" fmla="*/ 0 h 807720"/>
                    <a:gd name="connsiteX1" fmla="*/ 746760 w 2514600"/>
                    <a:gd name="connsiteY1" fmla="*/ 228600 h 807720"/>
                    <a:gd name="connsiteX2" fmla="*/ 0 w 2514600"/>
                    <a:gd name="connsiteY2" fmla="*/ 807720 h 807720"/>
                    <a:gd name="connsiteX0" fmla="*/ 2514600 w 2514600"/>
                    <a:gd name="connsiteY0" fmla="*/ 0 h 807720"/>
                    <a:gd name="connsiteX1" fmla="*/ 746760 w 2514600"/>
                    <a:gd name="connsiteY1" fmla="*/ 228600 h 807720"/>
                    <a:gd name="connsiteX2" fmla="*/ 0 w 2514600"/>
                    <a:gd name="connsiteY2" fmla="*/ 807720 h 807720"/>
                    <a:gd name="connsiteX0" fmla="*/ 2514600 w 2514600"/>
                    <a:gd name="connsiteY0" fmla="*/ 0 h 807720"/>
                    <a:gd name="connsiteX1" fmla="*/ 746760 w 2514600"/>
                    <a:gd name="connsiteY1" fmla="*/ 228600 h 807720"/>
                    <a:gd name="connsiteX2" fmla="*/ 0 w 2514600"/>
                    <a:gd name="connsiteY2" fmla="*/ 807720 h 807720"/>
                  </a:gdLst>
                  <a:ahLst/>
                  <a:cxnLst>
                    <a:cxn ang="0">
                      <a:pos x="connsiteX0" y="connsiteY0"/>
                    </a:cxn>
                    <a:cxn ang="0">
                      <a:pos x="connsiteX1" y="connsiteY1"/>
                    </a:cxn>
                    <a:cxn ang="0">
                      <a:pos x="connsiteX2" y="connsiteY2"/>
                    </a:cxn>
                  </a:cxnLst>
                  <a:rect l="l" t="t" r="r" b="b"/>
                  <a:pathLst>
                    <a:path w="2514600" h="807720">
                      <a:moveTo>
                        <a:pt x="2514600" y="0"/>
                      </a:moveTo>
                      <a:cubicBezTo>
                        <a:pt x="2062480" y="748665"/>
                        <a:pt x="1188720" y="284480"/>
                        <a:pt x="746760" y="228600"/>
                      </a:cubicBezTo>
                      <a:cubicBezTo>
                        <a:pt x="231140" y="147320"/>
                        <a:pt x="68580" y="462280"/>
                        <a:pt x="0" y="807720"/>
                      </a:cubicBezTo>
                    </a:path>
                  </a:pathLst>
                </a:custGeom>
                <a:noFill/>
                <a:ln w="6350">
                  <a:solidFill>
                    <a:schemeClr val="tx1">
                      <a:lumMod val="65000"/>
                      <a:lumOff val="3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434343"/>
                    </a:solidFill>
                    <a:latin typeface="Calibri" panose="020F0502020204030204"/>
                  </a:endParaRPr>
                </a:p>
              </p:txBody>
            </p:sp>
            <p:sp>
              <p:nvSpPr>
                <p:cNvPr id="93" name="Freeform 92"/>
                <p:cNvSpPr/>
                <p:nvPr/>
              </p:nvSpPr>
              <p:spPr>
                <a:xfrm flipH="1">
                  <a:off x="5822315" y="3820886"/>
                  <a:ext cx="2514600" cy="807720"/>
                </a:xfrm>
                <a:custGeom>
                  <a:avLst/>
                  <a:gdLst>
                    <a:gd name="connsiteX0" fmla="*/ 2514600 w 2514600"/>
                    <a:gd name="connsiteY0" fmla="*/ 0 h 807720"/>
                    <a:gd name="connsiteX1" fmla="*/ 1965960 w 2514600"/>
                    <a:gd name="connsiteY1" fmla="*/ 426720 h 807720"/>
                    <a:gd name="connsiteX2" fmla="*/ 922020 w 2514600"/>
                    <a:gd name="connsiteY2" fmla="*/ 266700 h 807720"/>
                    <a:gd name="connsiteX3" fmla="*/ 0 w 2514600"/>
                    <a:gd name="connsiteY3" fmla="*/ 807720 h 807720"/>
                    <a:gd name="connsiteX0" fmla="*/ 2514600 w 2514600"/>
                    <a:gd name="connsiteY0" fmla="*/ 0 h 807720"/>
                    <a:gd name="connsiteX1" fmla="*/ 1965960 w 2514600"/>
                    <a:gd name="connsiteY1" fmla="*/ 426720 h 807720"/>
                    <a:gd name="connsiteX2" fmla="*/ 739140 w 2514600"/>
                    <a:gd name="connsiteY2" fmla="*/ 259080 h 807720"/>
                    <a:gd name="connsiteX3" fmla="*/ 0 w 2514600"/>
                    <a:gd name="connsiteY3" fmla="*/ 807720 h 807720"/>
                    <a:gd name="connsiteX0" fmla="*/ 2514600 w 2514600"/>
                    <a:gd name="connsiteY0" fmla="*/ 0 h 807720"/>
                    <a:gd name="connsiteX1" fmla="*/ 1965960 w 2514600"/>
                    <a:gd name="connsiteY1" fmla="*/ 426720 h 807720"/>
                    <a:gd name="connsiteX2" fmla="*/ 739140 w 2514600"/>
                    <a:gd name="connsiteY2" fmla="*/ 259080 h 807720"/>
                    <a:gd name="connsiteX3" fmla="*/ 0 w 2514600"/>
                    <a:gd name="connsiteY3" fmla="*/ 807720 h 807720"/>
                    <a:gd name="connsiteX0" fmla="*/ 2514600 w 2514600"/>
                    <a:gd name="connsiteY0" fmla="*/ 0 h 807720"/>
                    <a:gd name="connsiteX1" fmla="*/ 1965960 w 2514600"/>
                    <a:gd name="connsiteY1" fmla="*/ 426720 h 807720"/>
                    <a:gd name="connsiteX2" fmla="*/ 739140 w 2514600"/>
                    <a:gd name="connsiteY2" fmla="*/ 259080 h 807720"/>
                    <a:gd name="connsiteX3" fmla="*/ 0 w 2514600"/>
                    <a:gd name="connsiteY3" fmla="*/ 807720 h 807720"/>
                    <a:gd name="connsiteX0" fmla="*/ 2514600 w 2514600"/>
                    <a:gd name="connsiteY0" fmla="*/ 0 h 807720"/>
                    <a:gd name="connsiteX1" fmla="*/ 1965960 w 2514600"/>
                    <a:gd name="connsiteY1" fmla="*/ 426720 h 807720"/>
                    <a:gd name="connsiteX2" fmla="*/ 754380 w 2514600"/>
                    <a:gd name="connsiteY2" fmla="*/ 259080 h 807720"/>
                    <a:gd name="connsiteX3" fmla="*/ 0 w 2514600"/>
                    <a:gd name="connsiteY3" fmla="*/ 807720 h 807720"/>
                    <a:gd name="connsiteX0" fmla="*/ 2514600 w 2514600"/>
                    <a:gd name="connsiteY0" fmla="*/ 0 h 807720"/>
                    <a:gd name="connsiteX1" fmla="*/ 1950720 w 2514600"/>
                    <a:gd name="connsiteY1" fmla="*/ 426720 h 807720"/>
                    <a:gd name="connsiteX2" fmla="*/ 754380 w 2514600"/>
                    <a:gd name="connsiteY2" fmla="*/ 259080 h 807720"/>
                    <a:gd name="connsiteX3" fmla="*/ 0 w 2514600"/>
                    <a:gd name="connsiteY3" fmla="*/ 807720 h 807720"/>
                    <a:gd name="connsiteX0" fmla="*/ 2514600 w 2514600"/>
                    <a:gd name="connsiteY0" fmla="*/ 0 h 807720"/>
                    <a:gd name="connsiteX1" fmla="*/ 1950720 w 2514600"/>
                    <a:gd name="connsiteY1" fmla="*/ 426720 h 807720"/>
                    <a:gd name="connsiteX2" fmla="*/ 754380 w 2514600"/>
                    <a:gd name="connsiteY2" fmla="*/ 259080 h 807720"/>
                    <a:gd name="connsiteX3" fmla="*/ 0 w 2514600"/>
                    <a:gd name="connsiteY3" fmla="*/ 807720 h 807720"/>
                    <a:gd name="connsiteX0" fmla="*/ 2514600 w 2514600"/>
                    <a:gd name="connsiteY0" fmla="*/ 0 h 807720"/>
                    <a:gd name="connsiteX1" fmla="*/ 1950720 w 2514600"/>
                    <a:gd name="connsiteY1" fmla="*/ 426720 h 807720"/>
                    <a:gd name="connsiteX2" fmla="*/ 754380 w 2514600"/>
                    <a:gd name="connsiteY2" fmla="*/ 259080 h 807720"/>
                    <a:gd name="connsiteX3" fmla="*/ 0 w 2514600"/>
                    <a:gd name="connsiteY3" fmla="*/ 807720 h 807720"/>
                    <a:gd name="connsiteX0" fmla="*/ 2514600 w 2514600"/>
                    <a:gd name="connsiteY0" fmla="*/ 0 h 807720"/>
                    <a:gd name="connsiteX1" fmla="*/ 1950720 w 2514600"/>
                    <a:gd name="connsiteY1" fmla="*/ 426720 h 807720"/>
                    <a:gd name="connsiteX2" fmla="*/ 754380 w 2514600"/>
                    <a:gd name="connsiteY2" fmla="*/ 259080 h 807720"/>
                    <a:gd name="connsiteX3" fmla="*/ 0 w 2514600"/>
                    <a:gd name="connsiteY3" fmla="*/ 807720 h 807720"/>
                    <a:gd name="connsiteX0" fmla="*/ 2514600 w 2514600"/>
                    <a:gd name="connsiteY0" fmla="*/ 0 h 807720"/>
                    <a:gd name="connsiteX1" fmla="*/ 1950720 w 2514600"/>
                    <a:gd name="connsiteY1" fmla="*/ 426720 h 807720"/>
                    <a:gd name="connsiteX2" fmla="*/ 754380 w 2514600"/>
                    <a:gd name="connsiteY2" fmla="*/ 259080 h 807720"/>
                    <a:gd name="connsiteX3" fmla="*/ 0 w 2514600"/>
                    <a:gd name="connsiteY3" fmla="*/ 807720 h 807720"/>
                    <a:gd name="connsiteX0" fmla="*/ 2514600 w 2514600"/>
                    <a:gd name="connsiteY0" fmla="*/ 0 h 807720"/>
                    <a:gd name="connsiteX1" fmla="*/ 1950720 w 2514600"/>
                    <a:gd name="connsiteY1" fmla="*/ 426720 h 807720"/>
                    <a:gd name="connsiteX2" fmla="*/ 746760 w 2514600"/>
                    <a:gd name="connsiteY2" fmla="*/ 228600 h 807720"/>
                    <a:gd name="connsiteX3" fmla="*/ 0 w 2514600"/>
                    <a:gd name="connsiteY3" fmla="*/ 807720 h 807720"/>
                    <a:gd name="connsiteX0" fmla="*/ 2514600 w 2514600"/>
                    <a:gd name="connsiteY0" fmla="*/ 0 h 807720"/>
                    <a:gd name="connsiteX1" fmla="*/ 1950720 w 2514600"/>
                    <a:gd name="connsiteY1" fmla="*/ 426720 h 807720"/>
                    <a:gd name="connsiteX2" fmla="*/ 746760 w 2514600"/>
                    <a:gd name="connsiteY2" fmla="*/ 228600 h 807720"/>
                    <a:gd name="connsiteX3" fmla="*/ 0 w 2514600"/>
                    <a:gd name="connsiteY3" fmla="*/ 807720 h 807720"/>
                    <a:gd name="connsiteX0" fmla="*/ 2514600 w 2514600"/>
                    <a:gd name="connsiteY0" fmla="*/ 0 h 807720"/>
                    <a:gd name="connsiteX1" fmla="*/ 1950720 w 2514600"/>
                    <a:gd name="connsiteY1" fmla="*/ 426720 h 807720"/>
                    <a:gd name="connsiteX2" fmla="*/ 746760 w 2514600"/>
                    <a:gd name="connsiteY2" fmla="*/ 228600 h 807720"/>
                    <a:gd name="connsiteX3" fmla="*/ 0 w 2514600"/>
                    <a:gd name="connsiteY3" fmla="*/ 807720 h 807720"/>
                    <a:gd name="connsiteX0" fmla="*/ 2514600 w 2514600"/>
                    <a:gd name="connsiteY0" fmla="*/ 0 h 807720"/>
                    <a:gd name="connsiteX1" fmla="*/ 1950720 w 2514600"/>
                    <a:gd name="connsiteY1" fmla="*/ 426720 h 807720"/>
                    <a:gd name="connsiteX2" fmla="*/ 746760 w 2514600"/>
                    <a:gd name="connsiteY2" fmla="*/ 228600 h 807720"/>
                    <a:gd name="connsiteX3" fmla="*/ 0 w 2514600"/>
                    <a:gd name="connsiteY3" fmla="*/ 807720 h 807720"/>
                    <a:gd name="connsiteX0" fmla="*/ 2514600 w 2514600"/>
                    <a:gd name="connsiteY0" fmla="*/ 0 h 807720"/>
                    <a:gd name="connsiteX1" fmla="*/ 746760 w 2514600"/>
                    <a:gd name="connsiteY1" fmla="*/ 228600 h 807720"/>
                    <a:gd name="connsiteX2" fmla="*/ 0 w 2514600"/>
                    <a:gd name="connsiteY2" fmla="*/ 807720 h 807720"/>
                    <a:gd name="connsiteX0" fmla="*/ 2514600 w 2514600"/>
                    <a:gd name="connsiteY0" fmla="*/ 0 h 807720"/>
                    <a:gd name="connsiteX1" fmla="*/ 746760 w 2514600"/>
                    <a:gd name="connsiteY1" fmla="*/ 228600 h 807720"/>
                    <a:gd name="connsiteX2" fmla="*/ 0 w 2514600"/>
                    <a:gd name="connsiteY2" fmla="*/ 807720 h 807720"/>
                    <a:gd name="connsiteX0" fmla="*/ 2514600 w 2514600"/>
                    <a:gd name="connsiteY0" fmla="*/ 0 h 807720"/>
                    <a:gd name="connsiteX1" fmla="*/ 746760 w 2514600"/>
                    <a:gd name="connsiteY1" fmla="*/ 228600 h 807720"/>
                    <a:gd name="connsiteX2" fmla="*/ 0 w 2514600"/>
                    <a:gd name="connsiteY2" fmla="*/ 807720 h 807720"/>
                  </a:gdLst>
                  <a:ahLst/>
                  <a:cxnLst>
                    <a:cxn ang="0">
                      <a:pos x="connsiteX0" y="connsiteY0"/>
                    </a:cxn>
                    <a:cxn ang="0">
                      <a:pos x="connsiteX1" y="connsiteY1"/>
                    </a:cxn>
                    <a:cxn ang="0">
                      <a:pos x="connsiteX2" y="connsiteY2"/>
                    </a:cxn>
                  </a:cxnLst>
                  <a:rect l="l" t="t" r="r" b="b"/>
                  <a:pathLst>
                    <a:path w="2514600" h="807720">
                      <a:moveTo>
                        <a:pt x="2514600" y="0"/>
                      </a:moveTo>
                      <a:cubicBezTo>
                        <a:pt x="2062480" y="748665"/>
                        <a:pt x="1188720" y="284480"/>
                        <a:pt x="746760" y="228600"/>
                      </a:cubicBezTo>
                      <a:cubicBezTo>
                        <a:pt x="231140" y="147320"/>
                        <a:pt x="68580" y="462280"/>
                        <a:pt x="0" y="807720"/>
                      </a:cubicBezTo>
                    </a:path>
                  </a:pathLst>
                </a:custGeom>
                <a:noFill/>
                <a:ln w="6350">
                  <a:solidFill>
                    <a:schemeClr val="tx1">
                      <a:lumMod val="65000"/>
                      <a:lumOff val="3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434343"/>
                    </a:solidFill>
                    <a:latin typeface="Calibri" panose="020F0502020204030204"/>
                  </a:endParaRPr>
                </a:p>
              </p:txBody>
            </p:sp>
            <p:sp>
              <p:nvSpPr>
                <p:cNvPr id="94" name="Freeform 93"/>
                <p:cNvSpPr/>
                <p:nvPr/>
              </p:nvSpPr>
              <p:spPr>
                <a:xfrm>
                  <a:off x="3726180" y="3939540"/>
                  <a:ext cx="1219200" cy="739140"/>
                </a:xfrm>
                <a:custGeom>
                  <a:avLst/>
                  <a:gdLst>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Lst>
                  <a:ahLst/>
                  <a:cxnLst>
                    <a:cxn ang="0">
                      <a:pos x="connsiteX0" y="connsiteY0"/>
                    </a:cxn>
                    <a:cxn ang="0">
                      <a:pos x="connsiteX1" y="connsiteY1"/>
                    </a:cxn>
                    <a:cxn ang="0">
                      <a:pos x="connsiteX2" y="connsiteY2"/>
                    </a:cxn>
                  </a:cxnLst>
                  <a:rect l="l" t="t" r="r" b="b"/>
                  <a:pathLst>
                    <a:path w="1219200" h="739140">
                      <a:moveTo>
                        <a:pt x="1219200" y="0"/>
                      </a:moveTo>
                      <a:cubicBezTo>
                        <a:pt x="1172210" y="178435"/>
                        <a:pt x="995680" y="425450"/>
                        <a:pt x="739140" y="434340"/>
                      </a:cubicBezTo>
                      <a:cubicBezTo>
                        <a:pt x="391160" y="473710"/>
                        <a:pt x="39370" y="389255"/>
                        <a:pt x="0" y="739140"/>
                      </a:cubicBezTo>
                    </a:path>
                  </a:pathLst>
                </a:custGeom>
                <a:noFill/>
                <a:ln w="6350">
                  <a:solidFill>
                    <a:schemeClr val="tx1">
                      <a:lumMod val="65000"/>
                      <a:lumOff val="3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434343"/>
                    </a:solidFill>
                    <a:latin typeface="Calibri" panose="020F0502020204030204"/>
                  </a:endParaRPr>
                </a:p>
              </p:txBody>
            </p:sp>
            <p:sp>
              <p:nvSpPr>
                <p:cNvPr id="95" name="Freeform 94"/>
                <p:cNvSpPr/>
                <p:nvPr/>
              </p:nvSpPr>
              <p:spPr>
                <a:xfrm flipH="1">
                  <a:off x="5579110" y="3939540"/>
                  <a:ext cx="1219200" cy="739140"/>
                </a:xfrm>
                <a:custGeom>
                  <a:avLst/>
                  <a:gdLst>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 name="connsiteX0" fmla="*/ 1219200 w 1219200"/>
                    <a:gd name="connsiteY0" fmla="*/ 0 h 739140"/>
                    <a:gd name="connsiteX1" fmla="*/ 739140 w 1219200"/>
                    <a:gd name="connsiteY1" fmla="*/ 434340 h 739140"/>
                    <a:gd name="connsiteX2" fmla="*/ 0 w 1219200"/>
                    <a:gd name="connsiteY2" fmla="*/ 739140 h 739140"/>
                  </a:gdLst>
                  <a:ahLst/>
                  <a:cxnLst>
                    <a:cxn ang="0">
                      <a:pos x="connsiteX0" y="connsiteY0"/>
                    </a:cxn>
                    <a:cxn ang="0">
                      <a:pos x="connsiteX1" y="connsiteY1"/>
                    </a:cxn>
                    <a:cxn ang="0">
                      <a:pos x="connsiteX2" y="connsiteY2"/>
                    </a:cxn>
                  </a:cxnLst>
                  <a:rect l="l" t="t" r="r" b="b"/>
                  <a:pathLst>
                    <a:path w="1219200" h="739140">
                      <a:moveTo>
                        <a:pt x="1219200" y="0"/>
                      </a:moveTo>
                      <a:cubicBezTo>
                        <a:pt x="1172210" y="178435"/>
                        <a:pt x="995680" y="425450"/>
                        <a:pt x="739140" y="434340"/>
                      </a:cubicBezTo>
                      <a:cubicBezTo>
                        <a:pt x="391160" y="473710"/>
                        <a:pt x="39370" y="389255"/>
                        <a:pt x="0" y="739140"/>
                      </a:cubicBezTo>
                    </a:path>
                  </a:pathLst>
                </a:custGeom>
                <a:noFill/>
                <a:ln w="6350">
                  <a:solidFill>
                    <a:schemeClr val="tx1">
                      <a:lumMod val="65000"/>
                      <a:lumOff val="3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434343"/>
                    </a:solidFill>
                    <a:latin typeface="Calibri" panose="020F0502020204030204"/>
                  </a:endParaRPr>
                </a:p>
              </p:txBody>
            </p:sp>
            <p:sp>
              <p:nvSpPr>
                <p:cNvPr id="96" name="Freeform 95"/>
                <p:cNvSpPr/>
                <p:nvPr/>
              </p:nvSpPr>
              <p:spPr>
                <a:xfrm>
                  <a:off x="5257800" y="3954780"/>
                  <a:ext cx="0" cy="777240"/>
                </a:xfrm>
                <a:custGeom>
                  <a:avLst/>
                  <a:gdLst>
                    <a:gd name="connsiteX0" fmla="*/ 0 w 0"/>
                    <a:gd name="connsiteY0" fmla="*/ 0 h 777240"/>
                    <a:gd name="connsiteX1" fmla="*/ 0 w 0"/>
                    <a:gd name="connsiteY1" fmla="*/ 777240 h 777240"/>
                  </a:gdLst>
                  <a:ahLst/>
                  <a:cxnLst>
                    <a:cxn ang="0">
                      <a:pos x="connsiteX0" y="connsiteY0"/>
                    </a:cxn>
                    <a:cxn ang="0">
                      <a:pos x="connsiteX1" y="connsiteY1"/>
                    </a:cxn>
                  </a:cxnLst>
                  <a:rect l="l" t="t" r="r" b="b"/>
                  <a:pathLst>
                    <a:path h="777240">
                      <a:moveTo>
                        <a:pt x="0" y="0"/>
                      </a:moveTo>
                      <a:lnTo>
                        <a:pt x="0" y="777240"/>
                      </a:lnTo>
                    </a:path>
                  </a:pathLst>
                </a:custGeom>
                <a:noFill/>
                <a:ln w="6350">
                  <a:solidFill>
                    <a:schemeClr val="tx1">
                      <a:lumMod val="65000"/>
                      <a:lumOff val="3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434343"/>
                    </a:solidFill>
                    <a:latin typeface="Calibri" panose="020F0502020204030204"/>
                  </a:endParaRPr>
                </a:p>
              </p:txBody>
            </p:sp>
          </p:grpSp>
          <p:grpSp>
            <p:nvGrpSpPr>
              <p:cNvPr id="114" name="Group 113">
                <a:extLst>
                  <a:ext uri="{FF2B5EF4-FFF2-40B4-BE49-F238E27FC236}">
                    <a16:creationId xmlns:a16="http://schemas.microsoft.com/office/drawing/2014/main" id="{E9290434-3789-4A60-842A-792A8D17AF9B}"/>
                  </a:ext>
                </a:extLst>
              </p:cNvPr>
              <p:cNvGrpSpPr/>
              <p:nvPr/>
            </p:nvGrpSpPr>
            <p:grpSpPr>
              <a:xfrm>
                <a:off x="3837322" y="908819"/>
                <a:ext cx="3842937" cy="5733289"/>
                <a:chOff x="3837322" y="908819"/>
                <a:chExt cx="3842937" cy="5733289"/>
              </a:xfrm>
            </p:grpSpPr>
            <p:grpSp>
              <p:nvGrpSpPr>
                <p:cNvPr id="109" name="Group 108">
                  <a:extLst>
                    <a:ext uri="{FF2B5EF4-FFF2-40B4-BE49-F238E27FC236}">
                      <a16:creationId xmlns:a16="http://schemas.microsoft.com/office/drawing/2014/main" id="{21220912-519F-4BE1-A9C0-F37FC6BACB50}"/>
                    </a:ext>
                  </a:extLst>
                </p:cNvPr>
                <p:cNvGrpSpPr/>
                <p:nvPr/>
              </p:nvGrpSpPr>
              <p:grpSpPr>
                <a:xfrm>
                  <a:off x="3846502" y="908819"/>
                  <a:ext cx="3833757" cy="1051226"/>
                  <a:chOff x="3846502" y="908819"/>
                  <a:chExt cx="3833757" cy="1051226"/>
                </a:xfrm>
              </p:grpSpPr>
              <p:grpSp>
                <p:nvGrpSpPr>
                  <p:cNvPr id="104" name="Group 103">
                    <a:extLst>
                      <a:ext uri="{FF2B5EF4-FFF2-40B4-BE49-F238E27FC236}">
                        <a16:creationId xmlns:a16="http://schemas.microsoft.com/office/drawing/2014/main" id="{4FC8EE0E-6C8C-4B2F-AE3F-364FDD978BB2}"/>
                      </a:ext>
                    </a:extLst>
                  </p:cNvPr>
                  <p:cNvGrpSpPr/>
                  <p:nvPr/>
                </p:nvGrpSpPr>
                <p:grpSpPr>
                  <a:xfrm>
                    <a:off x="3846502" y="908819"/>
                    <a:ext cx="3833757" cy="1051226"/>
                    <a:chOff x="3846502" y="908819"/>
                    <a:chExt cx="3833757" cy="1051226"/>
                  </a:xfrm>
                </p:grpSpPr>
                <p:grpSp>
                  <p:nvGrpSpPr>
                    <p:cNvPr id="64" name="Group 63"/>
                    <p:cNvGrpSpPr/>
                    <p:nvPr/>
                  </p:nvGrpSpPr>
                  <p:grpSpPr>
                    <a:xfrm flipH="1">
                      <a:off x="3846502" y="908819"/>
                      <a:ext cx="3082062" cy="1051226"/>
                      <a:chOff x="5359616" y="1023119"/>
                      <a:chExt cx="3082062" cy="1051226"/>
                    </a:xfrm>
                  </p:grpSpPr>
                  <p:sp>
                    <p:nvSpPr>
                      <p:cNvPr id="88" name="Rectangle 143"/>
                      <p:cNvSpPr/>
                      <p:nvPr/>
                    </p:nvSpPr>
                    <p:spPr>
                      <a:xfrm>
                        <a:off x="5359616" y="1205124"/>
                        <a:ext cx="2263070" cy="687216"/>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0">
                            <a:schemeClr val="tx2">
                              <a:alpha val="0"/>
                            </a:schemeClr>
                          </a:gs>
                          <a:gs pos="100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89" name="Group 88"/>
                      <p:cNvGrpSpPr/>
                      <p:nvPr/>
                    </p:nvGrpSpPr>
                    <p:grpSpPr>
                      <a:xfrm flipH="1">
                        <a:off x="7390450" y="1023119"/>
                        <a:ext cx="1051228" cy="1051226"/>
                        <a:chOff x="4396042" y="1286485"/>
                        <a:chExt cx="989390" cy="989390"/>
                      </a:xfrm>
                    </p:grpSpPr>
                    <p:sp>
                      <p:nvSpPr>
                        <p:cNvPr id="90" name="Donut 89"/>
                        <p:cNvSpPr/>
                        <p:nvPr/>
                      </p:nvSpPr>
                      <p:spPr>
                        <a:xfrm flipH="1">
                          <a:off x="4396042" y="1286485"/>
                          <a:ext cx="989390" cy="989390"/>
                        </a:xfrm>
                        <a:prstGeom prst="donut">
                          <a:avLst>
                            <a:gd name="adj" fmla="val 1013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1" name="Oval 90"/>
                        <p:cNvSpPr/>
                        <p:nvPr/>
                      </p:nvSpPr>
                      <p:spPr>
                        <a:xfrm flipH="1">
                          <a:off x="4550930"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grpSp>
                <p:sp>
                  <p:nvSpPr>
                    <p:cNvPr id="52" name="TextBox 51"/>
                    <p:cNvSpPr txBox="1"/>
                    <p:nvPr/>
                  </p:nvSpPr>
                  <p:spPr>
                    <a:xfrm flipH="1">
                      <a:off x="4971609" y="1203600"/>
                      <a:ext cx="2708650" cy="461665"/>
                    </a:xfrm>
                    <a:prstGeom prst="rect">
                      <a:avLst/>
                    </a:prstGeom>
                    <a:noFill/>
                  </p:spPr>
                  <p:txBody>
                    <a:bodyPr wrap="square" rtlCol="0" anchor="ctr">
                      <a:spAutoFit/>
                    </a:bodyPr>
                    <a:lstStyle/>
                    <a:p>
                      <a:pPr defTabSz="914377">
                        <a:defRPr/>
                      </a:pPr>
                      <a:r>
                        <a:rPr lang="en-US" sz="2400" b="1" dirty="0">
                          <a:solidFill>
                            <a:srgbClr val="000000"/>
                          </a:solidFill>
                          <a:latin typeface="Nunito Sans Normal"/>
                          <a:cs typeface="Arial" panose="020B0604020202020204" pitchFamily="34" charset="0"/>
                        </a:rPr>
                        <a:t>Study Design</a:t>
                      </a:r>
                    </a:p>
                  </p:txBody>
                </p:sp>
              </p:grpSp>
              <p:grpSp>
                <p:nvGrpSpPr>
                  <p:cNvPr id="51" name="Group 4"/>
                  <p:cNvGrpSpPr>
                    <a:grpSpLocks noChangeAspect="1"/>
                  </p:cNvGrpSpPr>
                  <p:nvPr/>
                </p:nvGrpSpPr>
                <p:grpSpPr bwMode="auto">
                  <a:xfrm flipH="1">
                    <a:off x="4159832" y="1222727"/>
                    <a:ext cx="424568" cy="423410"/>
                    <a:chOff x="1606" y="1604"/>
                    <a:chExt cx="2201" cy="2195"/>
                  </a:xfrm>
                  <a:solidFill>
                    <a:srgbClr val="00B0F0"/>
                  </a:solidFill>
                </p:grpSpPr>
                <p:sp>
                  <p:nvSpPr>
                    <p:cNvPr id="53" name="Freeform 5"/>
                    <p:cNvSpPr>
                      <a:spLocks/>
                    </p:cNvSpPr>
                    <p:nvPr/>
                  </p:nvSpPr>
                  <p:spPr bwMode="auto">
                    <a:xfrm>
                      <a:off x="2569" y="3662"/>
                      <a:ext cx="275" cy="137"/>
                    </a:xfrm>
                    <a:custGeom>
                      <a:avLst/>
                      <a:gdLst>
                        <a:gd name="T0" fmla="*/ 149 w 298"/>
                        <a:gd name="T1" fmla="*/ 149 h 149"/>
                        <a:gd name="T2" fmla="*/ 298 w 298"/>
                        <a:gd name="T3" fmla="*/ 0 h 149"/>
                        <a:gd name="T4" fmla="*/ 0 w 298"/>
                        <a:gd name="T5" fmla="*/ 0 h 149"/>
                        <a:gd name="T6" fmla="*/ 149 w 298"/>
                        <a:gd name="T7" fmla="*/ 149 h 149"/>
                      </a:gdLst>
                      <a:ahLst/>
                      <a:cxnLst>
                        <a:cxn ang="0">
                          <a:pos x="T0" y="T1"/>
                        </a:cxn>
                        <a:cxn ang="0">
                          <a:pos x="T2" y="T3"/>
                        </a:cxn>
                        <a:cxn ang="0">
                          <a:pos x="T4" y="T5"/>
                        </a:cxn>
                        <a:cxn ang="0">
                          <a:pos x="T6" y="T7"/>
                        </a:cxn>
                      </a:cxnLst>
                      <a:rect l="0" t="0" r="r" b="b"/>
                      <a:pathLst>
                        <a:path w="298" h="149">
                          <a:moveTo>
                            <a:pt x="149" y="149"/>
                          </a:moveTo>
                          <a:cubicBezTo>
                            <a:pt x="213" y="149"/>
                            <a:pt x="269" y="89"/>
                            <a:pt x="298" y="0"/>
                          </a:cubicBezTo>
                          <a:cubicBezTo>
                            <a:pt x="0" y="0"/>
                            <a:pt x="0" y="0"/>
                            <a:pt x="0" y="0"/>
                          </a:cubicBezTo>
                          <a:cubicBezTo>
                            <a:pt x="29" y="89"/>
                            <a:pt x="85" y="149"/>
                            <a:pt x="149" y="149"/>
                          </a:cubicBezTo>
                          <a:close/>
                        </a:path>
                      </a:pathLst>
                    </a:custGeom>
                    <a:solidFill>
                      <a:srgbClr val="00B050"/>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prstClr val="black"/>
                        </a:solidFill>
                        <a:latin typeface="Calibri" panose="020F0502020204030204"/>
                      </a:endParaRPr>
                    </a:p>
                  </p:txBody>
                </p:sp>
                <p:sp>
                  <p:nvSpPr>
                    <p:cNvPr id="54" name="Oval 6"/>
                    <p:cNvSpPr>
                      <a:spLocks noChangeArrowheads="1"/>
                    </p:cNvSpPr>
                    <p:nvPr/>
                  </p:nvSpPr>
                  <p:spPr bwMode="auto">
                    <a:xfrm>
                      <a:off x="2517" y="2512"/>
                      <a:ext cx="379" cy="379"/>
                    </a:xfrm>
                    <a:prstGeom prst="ellipse">
                      <a:avLst/>
                    </a:prstGeom>
                    <a:solidFill>
                      <a:schemeClr val="accent3"/>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prstClr val="black"/>
                        </a:solidFill>
                        <a:latin typeface="Calibri" panose="020F0502020204030204"/>
                      </a:endParaRPr>
                    </a:p>
                  </p:txBody>
                </p:sp>
                <p:sp>
                  <p:nvSpPr>
                    <p:cNvPr id="55" name="Freeform 7"/>
                    <p:cNvSpPr>
                      <a:spLocks noEditPoints="1"/>
                    </p:cNvSpPr>
                    <p:nvPr/>
                  </p:nvSpPr>
                  <p:spPr bwMode="auto">
                    <a:xfrm>
                      <a:off x="2087" y="2084"/>
                      <a:ext cx="1239" cy="1235"/>
                    </a:xfrm>
                    <a:custGeom>
                      <a:avLst/>
                      <a:gdLst>
                        <a:gd name="T0" fmla="*/ 508 w 1340"/>
                        <a:gd name="T1" fmla="*/ 81 h 1339"/>
                        <a:gd name="T2" fmla="*/ 497 w 1340"/>
                        <a:gd name="T3" fmla="*/ 159 h 1339"/>
                        <a:gd name="T4" fmla="*/ 427 w 1340"/>
                        <a:gd name="T5" fmla="*/ 188 h 1339"/>
                        <a:gd name="T6" fmla="*/ 365 w 1340"/>
                        <a:gd name="T7" fmla="*/ 143 h 1339"/>
                        <a:gd name="T8" fmla="*/ 239 w 1340"/>
                        <a:gd name="T9" fmla="*/ 153 h 1339"/>
                        <a:gd name="T10" fmla="*/ 146 w 1340"/>
                        <a:gd name="T11" fmla="*/ 247 h 1339"/>
                        <a:gd name="T12" fmla="*/ 138 w 1340"/>
                        <a:gd name="T13" fmla="*/ 376 h 1339"/>
                        <a:gd name="T14" fmla="*/ 184 w 1340"/>
                        <a:gd name="T15" fmla="*/ 436 h 1339"/>
                        <a:gd name="T16" fmla="*/ 160 w 1340"/>
                        <a:gd name="T17" fmla="*/ 496 h 1339"/>
                        <a:gd name="T18" fmla="*/ 83 w 1340"/>
                        <a:gd name="T19" fmla="*/ 507 h 1339"/>
                        <a:gd name="T20" fmla="*/ 0 w 1340"/>
                        <a:gd name="T21" fmla="*/ 603 h 1339"/>
                        <a:gd name="T22" fmla="*/ 0 w 1340"/>
                        <a:gd name="T23" fmla="*/ 736 h 1339"/>
                        <a:gd name="T24" fmla="*/ 83 w 1340"/>
                        <a:gd name="T25" fmla="*/ 832 h 1339"/>
                        <a:gd name="T26" fmla="*/ 160 w 1340"/>
                        <a:gd name="T27" fmla="*/ 843 h 1339"/>
                        <a:gd name="T28" fmla="*/ 189 w 1340"/>
                        <a:gd name="T29" fmla="*/ 912 h 1339"/>
                        <a:gd name="T30" fmla="*/ 144 w 1340"/>
                        <a:gd name="T31" fmla="*/ 974 h 1339"/>
                        <a:gd name="T32" fmla="*/ 155 w 1340"/>
                        <a:gd name="T33" fmla="*/ 1102 h 1339"/>
                        <a:gd name="T34" fmla="*/ 248 w 1340"/>
                        <a:gd name="T35" fmla="*/ 1194 h 1339"/>
                        <a:gd name="T36" fmla="*/ 316 w 1340"/>
                        <a:gd name="T37" fmla="*/ 1223 h 1339"/>
                        <a:gd name="T38" fmla="*/ 376 w 1340"/>
                        <a:gd name="T39" fmla="*/ 1201 h 1339"/>
                        <a:gd name="T40" fmla="*/ 437 w 1340"/>
                        <a:gd name="T41" fmla="*/ 1155 h 1339"/>
                        <a:gd name="T42" fmla="*/ 497 w 1340"/>
                        <a:gd name="T43" fmla="*/ 1180 h 1339"/>
                        <a:gd name="T44" fmla="*/ 508 w 1340"/>
                        <a:gd name="T45" fmla="*/ 1256 h 1339"/>
                        <a:gd name="T46" fmla="*/ 603 w 1340"/>
                        <a:gd name="T47" fmla="*/ 1339 h 1339"/>
                        <a:gd name="T48" fmla="*/ 737 w 1340"/>
                        <a:gd name="T49" fmla="*/ 1339 h 1339"/>
                        <a:gd name="T50" fmla="*/ 832 w 1340"/>
                        <a:gd name="T51" fmla="*/ 1257 h 1339"/>
                        <a:gd name="T52" fmla="*/ 843 w 1340"/>
                        <a:gd name="T53" fmla="*/ 1180 h 1339"/>
                        <a:gd name="T54" fmla="*/ 913 w 1340"/>
                        <a:gd name="T55" fmla="*/ 1150 h 1339"/>
                        <a:gd name="T56" fmla="*/ 974 w 1340"/>
                        <a:gd name="T57" fmla="*/ 1195 h 1339"/>
                        <a:gd name="T58" fmla="*/ 1103 w 1340"/>
                        <a:gd name="T59" fmla="*/ 1184 h 1339"/>
                        <a:gd name="T60" fmla="*/ 1194 w 1340"/>
                        <a:gd name="T61" fmla="*/ 1092 h 1339"/>
                        <a:gd name="T62" fmla="*/ 1202 w 1340"/>
                        <a:gd name="T63" fmla="*/ 963 h 1339"/>
                        <a:gd name="T64" fmla="*/ 1156 w 1340"/>
                        <a:gd name="T65" fmla="*/ 903 h 1339"/>
                        <a:gd name="T66" fmla="*/ 1180 w 1340"/>
                        <a:gd name="T67" fmla="*/ 843 h 1339"/>
                        <a:gd name="T68" fmla="*/ 1257 w 1340"/>
                        <a:gd name="T69" fmla="*/ 832 h 1339"/>
                        <a:gd name="T70" fmla="*/ 1340 w 1340"/>
                        <a:gd name="T71" fmla="*/ 737 h 1339"/>
                        <a:gd name="T72" fmla="*/ 1340 w 1340"/>
                        <a:gd name="T73" fmla="*/ 602 h 1339"/>
                        <a:gd name="T74" fmla="*/ 1257 w 1340"/>
                        <a:gd name="T75" fmla="*/ 507 h 1339"/>
                        <a:gd name="T76" fmla="*/ 1180 w 1340"/>
                        <a:gd name="T77" fmla="*/ 496 h 1339"/>
                        <a:gd name="T78" fmla="*/ 1151 w 1340"/>
                        <a:gd name="T79" fmla="*/ 426 h 1339"/>
                        <a:gd name="T80" fmla="*/ 1196 w 1340"/>
                        <a:gd name="T81" fmla="*/ 365 h 1339"/>
                        <a:gd name="T82" fmla="*/ 1185 w 1340"/>
                        <a:gd name="T83" fmla="*/ 236 h 1339"/>
                        <a:gd name="T84" fmla="*/ 1092 w 1340"/>
                        <a:gd name="T85" fmla="*/ 145 h 1339"/>
                        <a:gd name="T86" fmla="*/ 964 w 1340"/>
                        <a:gd name="T87" fmla="*/ 138 h 1339"/>
                        <a:gd name="T88" fmla="*/ 903 w 1340"/>
                        <a:gd name="T89" fmla="*/ 183 h 1339"/>
                        <a:gd name="T90" fmla="*/ 843 w 1340"/>
                        <a:gd name="T91" fmla="*/ 159 h 1339"/>
                        <a:gd name="T92" fmla="*/ 832 w 1340"/>
                        <a:gd name="T93" fmla="*/ 82 h 1339"/>
                        <a:gd name="T94" fmla="*/ 737 w 1340"/>
                        <a:gd name="T95" fmla="*/ 0 h 1339"/>
                        <a:gd name="T96" fmla="*/ 603 w 1340"/>
                        <a:gd name="T97" fmla="*/ 0 h 1339"/>
                        <a:gd name="T98" fmla="*/ 508 w 1340"/>
                        <a:gd name="T99" fmla="*/ 81 h 1339"/>
                        <a:gd name="T100" fmla="*/ 958 w 1340"/>
                        <a:gd name="T101" fmla="*/ 669 h 1339"/>
                        <a:gd name="T102" fmla="*/ 670 w 1340"/>
                        <a:gd name="T103" fmla="*/ 958 h 1339"/>
                        <a:gd name="T104" fmla="*/ 382 w 1340"/>
                        <a:gd name="T105" fmla="*/ 669 h 1339"/>
                        <a:gd name="T106" fmla="*/ 670 w 1340"/>
                        <a:gd name="T107" fmla="*/ 381 h 1339"/>
                        <a:gd name="T108" fmla="*/ 958 w 1340"/>
                        <a:gd name="T109" fmla="*/ 669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0" h="1339">
                          <a:moveTo>
                            <a:pt x="508" y="81"/>
                          </a:moveTo>
                          <a:cubicBezTo>
                            <a:pt x="508" y="81"/>
                            <a:pt x="499" y="144"/>
                            <a:pt x="497" y="159"/>
                          </a:cubicBezTo>
                          <a:cubicBezTo>
                            <a:pt x="473" y="167"/>
                            <a:pt x="449" y="177"/>
                            <a:pt x="427" y="188"/>
                          </a:cubicBezTo>
                          <a:cubicBezTo>
                            <a:pt x="408" y="174"/>
                            <a:pt x="387" y="159"/>
                            <a:pt x="365" y="143"/>
                          </a:cubicBezTo>
                          <a:cubicBezTo>
                            <a:pt x="325" y="114"/>
                            <a:pt x="273" y="118"/>
                            <a:pt x="239" y="153"/>
                          </a:cubicBezTo>
                          <a:cubicBezTo>
                            <a:pt x="217" y="174"/>
                            <a:pt x="146" y="247"/>
                            <a:pt x="146" y="247"/>
                          </a:cubicBezTo>
                          <a:cubicBezTo>
                            <a:pt x="110" y="284"/>
                            <a:pt x="107" y="334"/>
                            <a:pt x="138" y="376"/>
                          </a:cubicBezTo>
                          <a:cubicBezTo>
                            <a:pt x="138" y="376"/>
                            <a:pt x="176" y="425"/>
                            <a:pt x="184" y="436"/>
                          </a:cubicBezTo>
                          <a:cubicBezTo>
                            <a:pt x="175" y="456"/>
                            <a:pt x="166" y="476"/>
                            <a:pt x="160" y="496"/>
                          </a:cubicBezTo>
                          <a:cubicBezTo>
                            <a:pt x="83" y="507"/>
                            <a:pt x="83" y="507"/>
                            <a:pt x="83" y="507"/>
                          </a:cubicBezTo>
                          <a:cubicBezTo>
                            <a:pt x="33" y="514"/>
                            <a:pt x="0" y="553"/>
                            <a:pt x="0" y="603"/>
                          </a:cubicBezTo>
                          <a:cubicBezTo>
                            <a:pt x="0" y="736"/>
                            <a:pt x="0" y="736"/>
                            <a:pt x="0" y="736"/>
                          </a:cubicBezTo>
                          <a:cubicBezTo>
                            <a:pt x="0" y="786"/>
                            <a:pt x="34" y="825"/>
                            <a:pt x="83" y="832"/>
                          </a:cubicBezTo>
                          <a:cubicBezTo>
                            <a:pt x="160" y="843"/>
                            <a:pt x="160" y="843"/>
                            <a:pt x="160" y="843"/>
                          </a:cubicBezTo>
                          <a:cubicBezTo>
                            <a:pt x="168" y="866"/>
                            <a:pt x="177" y="890"/>
                            <a:pt x="189" y="912"/>
                          </a:cubicBezTo>
                          <a:cubicBezTo>
                            <a:pt x="179" y="926"/>
                            <a:pt x="144" y="974"/>
                            <a:pt x="144" y="974"/>
                          </a:cubicBezTo>
                          <a:cubicBezTo>
                            <a:pt x="113" y="1016"/>
                            <a:pt x="117" y="1065"/>
                            <a:pt x="155" y="1102"/>
                          </a:cubicBezTo>
                          <a:cubicBezTo>
                            <a:pt x="178" y="1125"/>
                            <a:pt x="248" y="1194"/>
                            <a:pt x="248" y="1194"/>
                          </a:cubicBezTo>
                          <a:cubicBezTo>
                            <a:pt x="273" y="1218"/>
                            <a:pt x="299" y="1223"/>
                            <a:pt x="316" y="1223"/>
                          </a:cubicBezTo>
                          <a:cubicBezTo>
                            <a:pt x="337" y="1223"/>
                            <a:pt x="358" y="1215"/>
                            <a:pt x="376" y="1201"/>
                          </a:cubicBezTo>
                          <a:cubicBezTo>
                            <a:pt x="437" y="1155"/>
                            <a:pt x="437" y="1155"/>
                            <a:pt x="437" y="1155"/>
                          </a:cubicBezTo>
                          <a:cubicBezTo>
                            <a:pt x="456" y="1165"/>
                            <a:pt x="476" y="1173"/>
                            <a:pt x="497" y="1180"/>
                          </a:cubicBezTo>
                          <a:cubicBezTo>
                            <a:pt x="499" y="1197"/>
                            <a:pt x="508" y="1256"/>
                            <a:pt x="508" y="1256"/>
                          </a:cubicBezTo>
                          <a:cubicBezTo>
                            <a:pt x="515" y="1306"/>
                            <a:pt x="553" y="1339"/>
                            <a:pt x="603" y="1339"/>
                          </a:cubicBezTo>
                          <a:cubicBezTo>
                            <a:pt x="737" y="1339"/>
                            <a:pt x="737" y="1339"/>
                            <a:pt x="737" y="1339"/>
                          </a:cubicBezTo>
                          <a:cubicBezTo>
                            <a:pt x="786" y="1339"/>
                            <a:pt x="825" y="1306"/>
                            <a:pt x="832" y="1257"/>
                          </a:cubicBezTo>
                          <a:cubicBezTo>
                            <a:pt x="836" y="1231"/>
                            <a:pt x="840" y="1205"/>
                            <a:pt x="843" y="1180"/>
                          </a:cubicBezTo>
                          <a:cubicBezTo>
                            <a:pt x="867" y="1172"/>
                            <a:pt x="890" y="1162"/>
                            <a:pt x="913" y="1150"/>
                          </a:cubicBezTo>
                          <a:cubicBezTo>
                            <a:pt x="913" y="1150"/>
                            <a:pt x="974" y="1195"/>
                            <a:pt x="974" y="1195"/>
                          </a:cubicBezTo>
                          <a:cubicBezTo>
                            <a:pt x="1015" y="1225"/>
                            <a:pt x="1068" y="1221"/>
                            <a:pt x="1103" y="1184"/>
                          </a:cubicBezTo>
                          <a:cubicBezTo>
                            <a:pt x="1133" y="1153"/>
                            <a:pt x="1164" y="1123"/>
                            <a:pt x="1194" y="1092"/>
                          </a:cubicBezTo>
                          <a:cubicBezTo>
                            <a:pt x="1230" y="1055"/>
                            <a:pt x="1233" y="1004"/>
                            <a:pt x="1202" y="963"/>
                          </a:cubicBezTo>
                          <a:cubicBezTo>
                            <a:pt x="1156" y="903"/>
                            <a:pt x="1156" y="903"/>
                            <a:pt x="1156" y="903"/>
                          </a:cubicBezTo>
                          <a:cubicBezTo>
                            <a:pt x="1165" y="883"/>
                            <a:pt x="1173" y="863"/>
                            <a:pt x="1180" y="843"/>
                          </a:cubicBezTo>
                          <a:cubicBezTo>
                            <a:pt x="1206" y="839"/>
                            <a:pt x="1232" y="835"/>
                            <a:pt x="1257" y="832"/>
                          </a:cubicBezTo>
                          <a:cubicBezTo>
                            <a:pt x="1307" y="824"/>
                            <a:pt x="1340" y="786"/>
                            <a:pt x="1340" y="737"/>
                          </a:cubicBezTo>
                          <a:cubicBezTo>
                            <a:pt x="1340" y="602"/>
                            <a:pt x="1340" y="602"/>
                            <a:pt x="1340" y="602"/>
                          </a:cubicBezTo>
                          <a:cubicBezTo>
                            <a:pt x="1340" y="553"/>
                            <a:pt x="1307" y="514"/>
                            <a:pt x="1257" y="507"/>
                          </a:cubicBezTo>
                          <a:cubicBezTo>
                            <a:pt x="1180" y="496"/>
                            <a:pt x="1180" y="496"/>
                            <a:pt x="1180" y="496"/>
                          </a:cubicBezTo>
                          <a:cubicBezTo>
                            <a:pt x="1172" y="472"/>
                            <a:pt x="1163" y="449"/>
                            <a:pt x="1151" y="426"/>
                          </a:cubicBezTo>
                          <a:cubicBezTo>
                            <a:pt x="1196" y="365"/>
                            <a:pt x="1196" y="365"/>
                            <a:pt x="1196" y="365"/>
                          </a:cubicBezTo>
                          <a:cubicBezTo>
                            <a:pt x="1227" y="323"/>
                            <a:pt x="1222" y="272"/>
                            <a:pt x="1185" y="236"/>
                          </a:cubicBezTo>
                          <a:cubicBezTo>
                            <a:pt x="1154" y="206"/>
                            <a:pt x="1123" y="176"/>
                            <a:pt x="1092" y="145"/>
                          </a:cubicBezTo>
                          <a:cubicBezTo>
                            <a:pt x="1056" y="110"/>
                            <a:pt x="1004" y="107"/>
                            <a:pt x="964" y="138"/>
                          </a:cubicBezTo>
                          <a:cubicBezTo>
                            <a:pt x="964" y="138"/>
                            <a:pt x="922" y="169"/>
                            <a:pt x="903" y="183"/>
                          </a:cubicBezTo>
                          <a:cubicBezTo>
                            <a:pt x="884" y="174"/>
                            <a:pt x="864" y="166"/>
                            <a:pt x="843" y="159"/>
                          </a:cubicBezTo>
                          <a:cubicBezTo>
                            <a:pt x="840" y="137"/>
                            <a:pt x="832" y="82"/>
                            <a:pt x="832" y="82"/>
                          </a:cubicBezTo>
                          <a:cubicBezTo>
                            <a:pt x="825" y="33"/>
                            <a:pt x="787" y="0"/>
                            <a:pt x="737" y="0"/>
                          </a:cubicBezTo>
                          <a:cubicBezTo>
                            <a:pt x="603" y="0"/>
                            <a:pt x="603" y="0"/>
                            <a:pt x="603" y="0"/>
                          </a:cubicBezTo>
                          <a:cubicBezTo>
                            <a:pt x="554" y="0"/>
                            <a:pt x="515" y="33"/>
                            <a:pt x="508" y="81"/>
                          </a:cubicBezTo>
                          <a:close/>
                          <a:moveTo>
                            <a:pt x="958" y="669"/>
                          </a:moveTo>
                          <a:cubicBezTo>
                            <a:pt x="958" y="828"/>
                            <a:pt x="829" y="958"/>
                            <a:pt x="670" y="958"/>
                          </a:cubicBezTo>
                          <a:cubicBezTo>
                            <a:pt x="511" y="958"/>
                            <a:pt x="382" y="828"/>
                            <a:pt x="382" y="669"/>
                          </a:cubicBezTo>
                          <a:cubicBezTo>
                            <a:pt x="382" y="510"/>
                            <a:pt x="511" y="381"/>
                            <a:pt x="670" y="381"/>
                          </a:cubicBezTo>
                          <a:cubicBezTo>
                            <a:pt x="829" y="381"/>
                            <a:pt x="958" y="510"/>
                            <a:pt x="958" y="669"/>
                          </a:cubicBezTo>
                          <a:close/>
                        </a:path>
                      </a:pathLst>
                    </a:custGeom>
                    <a:solidFill>
                      <a:srgbClr val="00B050"/>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prstClr val="black"/>
                        </a:solidFill>
                        <a:latin typeface="Calibri" panose="020F0502020204030204"/>
                      </a:endParaRPr>
                    </a:p>
                  </p:txBody>
                </p:sp>
                <p:sp>
                  <p:nvSpPr>
                    <p:cNvPr id="56" name="Freeform 8"/>
                    <p:cNvSpPr>
                      <a:spLocks/>
                    </p:cNvSpPr>
                    <p:nvPr/>
                  </p:nvSpPr>
                  <p:spPr bwMode="auto">
                    <a:xfrm>
                      <a:off x="3169" y="1912"/>
                      <a:ext cx="328" cy="314"/>
                    </a:xfrm>
                    <a:custGeom>
                      <a:avLst/>
                      <a:gdLst>
                        <a:gd name="T0" fmla="*/ 79 w 356"/>
                        <a:gd name="T1" fmla="*/ 330 h 341"/>
                        <a:gd name="T2" fmla="*/ 342 w 356"/>
                        <a:gd name="T3" fmla="*/ 67 h 341"/>
                        <a:gd name="T4" fmla="*/ 342 w 356"/>
                        <a:gd name="T5" fmla="*/ 15 h 341"/>
                        <a:gd name="T6" fmla="*/ 289 w 356"/>
                        <a:gd name="T7" fmla="*/ 15 h 341"/>
                        <a:gd name="T8" fmla="*/ 26 w 356"/>
                        <a:gd name="T9" fmla="*/ 278 h 341"/>
                        <a:gd name="T10" fmla="*/ 52 w 356"/>
                        <a:gd name="T11" fmla="*/ 341 h 341"/>
                        <a:gd name="T12" fmla="*/ 79 w 356"/>
                        <a:gd name="T13" fmla="*/ 330 h 341"/>
                      </a:gdLst>
                      <a:ahLst/>
                      <a:cxnLst>
                        <a:cxn ang="0">
                          <a:pos x="T0" y="T1"/>
                        </a:cxn>
                        <a:cxn ang="0">
                          <a:pos x="T2" y="T3"/>
                        </a:cxn>
                        <a:cxn ang="0">
                          <a:pos x="T4" y="T5"/>
                        </a:cxn>
                        <a:cxn ang="0">
                          <a:pos x="T6" y="T7"/>
                        </a:cxn>
                        <a:cxn ang="0">
                          <a:pos x="T8" y="T9"/>
                        </a:cxn>
                        <a:cxn ang="0">
                          <a:pos x="T10" y="T11"/>
                        </a:cxn>
                        <a:cxn ang="0">
                          <a:pos x="T12" y="T13"/>
                        </a:cxn>
                      </a:cxnLst>
                      <a:rect l="0" t="0" r="r" b="b"/>
                      <a:pathLst>
                        <a:path w="356" h="341">
                          <a:moveTo>
                            <a:pt x="79" y="330"/>
                          </a:moveTo>
                          <a:cubicBezTo>
                            <a:pt x="79" y="330"/>
                            <a:pt x="342" y="67"/>
                            <a:pt x="342" y="67"/>
                          </a:cubicBezTo>
                          <a:cubicBezTo>
                            <a:pt x="356" y="53"/>
                            <a:pt x="356" y="29"/>
                            <a:pt x="342" y="15"/>
                          </a:cubicBezTo>
                          <a:cubicBezTo>
                            <a:pt x="327" y="0"/>
                            <a:pt x="304" y="0"/>
                            <a:pt x="289" y="15"/>
                          </a:cubicBezTo>
                          <a:cubicBezTo>
                            <a:pt x="26" y="278"/>
                            <a:pt x="26" y="278"/>
                            <a:pt x="26" y="278"/>
                          </a:cubicBezTo>
                          <a:cubicBezTo>
                            <a:pt x="0" y="304"/>
                            <a:pt x="25" y="340"/>
                            <a:pt x="52" y="341"/>
                          </a:cubicBezTo>
                          <a:cubicBezTo>
                            <a:pt x="61" y="341"/>
                            <a:pt x="71" y="338"/>
                            <a:pt x="79" y="330"/>
                          </a:cubicBezTo>
                          <a:close/>
                        </a:path>
                      </a:pathLst>
                    </a:custGeom>
                    <a:solidFill>
                      <a:srgbClr val="00B050"/>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prstClr val="black"/>
                        </a:solidFill>
                        <a:latin typeface="Calibri" panose="020F0502020204030204"/>
                      </a:endParaRPr>
                    </a:p>
                  </p:txBody>
                </p:sp>
                <p:sp>
                  <p:nvSpPr>
                    <p:cNvPr id="57" name="Freeform 9"/>
                    <p:cNvSpPr>
                      <a:spLocks/>
                    </p:cNvSpPr>
                    <p:nvPr/>
                  </p:nvSpPr>
                  <p:spPr bwMode="auto">
                    <a:xfrm>
                      <a:off x="2672" y="1604"/>
                      <a:ext cx="69" cy="411"/>
                    </a:xfrm>
                    <a:custGeom>
                      <a:avLst/>
                      <a:gdLst>
                        <a:gd name="T0" fmla="*/ 74 w 74"/>
                        <a:gd name="T1" fmla="*/ 409 h 446"/>
                        <a:gd name="T2" fmla="*/ 74 w 74"/>
                        <a:gd name="T3" fmla="*/ 37 h 446"/>
                        <a:gd name="T4" fmla="*/ 37 w 74"/>
                        <a:gd name="T5" fmla="*/ 0 h 446"/>
                        <a:gd name="T6" fmla="*/ 0 w 74"/>
                        <a:gd name="T7" fmla="*/ 37 h 446"/>
                        <a:gd name="T8" fmla="*/ 0 w 74"/>
                        <a:gd name="T9" fmla="*/ 409 h 446"/>
                        <a:gd name="T10" fmla="*/ 37 w 74"/>
                        <a:gd name="T11" fmla="*/ 446 h 446"/>
                        <a:gd name="T12" fmla="*/ 74 w 74"/>
                        <a:gd name="T13" fmla="*/ 409 h 446"/>
                      </a:gdLst>
                      <a:ahLst/>
                      <a:cxnLst>
                        <a:cxn ang="0">
                          <a:pos x="T0" y="T1"/>
                        </a:cxn>
                        <a:cxn ang="0">
                          <a:pos x="T2" y="T3"/>
                        </a:cxn>
                        <a:cxn ang="0">
                          <a:pos x="T4" y="T5"/>
                        </a:cxn>
                        <a:cxn ang="0">
                          <a:pos x="T6" y="T7"/>
                        </a:cxn>
                        <a:cxn ang="0">
                          <a:pos x="T8" y="T9"/>
                        </a:cxn>
                        <a:cxn ang="0">
                          <a:pos x="T10" y="T11"/>
                        </a:cxn>
                        <a:cxn ang="0">
                          <a:pos x="T12" y="T13"/>
                        </a:cxn>
                      </a:cxnLst>
                      <a:rect l="0" t="0" r="r" b="b"/>
                      <a:pathLst>
                        <a:path w="74" h="446">
                          <a:moveTo>
                            <a:pt x="74" y="409"/>
                          </a:moveTo>
                          <a:cubicBezTo>
                            <a:pt x="74" y="37"/>
                            <a:pt x="74" y="37"/>
                            <a:pt x="74" y="37"/>
                          </a:cubicBezTo>
                          <a:cubicBezTo>
                            <a:pt x="74" y="16"/>
                            <a:pt x="58" y="0"/>
                            <a:pt x="37" y="0"/>
                          </a:cubicBezTo>
                          <a:cubicBezTo>
                            <a:pt x="16" y="0"/>
                            <a:pt x="0" y="16"/>
                            <a:pt x="0" y="37"/>
                          </a:cubicBezTo>
                          <a:cubicBezTo>
                            <a:pt x="0" y="409"/>
                            <a:pt x="0" y="409"/>
                            <a:pt x="0" y="409"/>
                          </a:cubicBezTo>
                          <a:cubicBezTo>
                            <a:pt x="0" y="430"/>
                            <a:pt x="16" y="446"/>
                            <a:pt x="37" y="446"/>
                          </a:cubicBezTo>
                          <a:cubicBezTo>
                            <a:pt x="58" y="446"/>
                            <a:pt x="74" y="430"/>
                            <a:pt x="74" y="409"/>
                          </a:cubicBezTo>
                          <a:close/>
                        </a:path>
                      </a:pathLst>
                    </a:custGeom>
                    <a:solidFill>
                      <a:srgbClr val="00B050"/>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prstClr val="black"/>
                        </a:solidFill>
                        <a:latin typeface="Calibri" panose="020F0502020204030204"/>
                      </a:endParaRPr>
                    </a:p>
                  </p:txBody>
                </p:sp>
                <p:sp>
                  <p:nvSpPr>
                    <p:cNvPr id="58" name="Freeform 10"/>
                    <p:cNvSpPr>
                      <a:spLocks/>
                    </p:cNvSpPr>
                    <p:nvPr/>
                  </p:nvSpPr>
                  <p:spPr bwMode="auto">
                    <a:xfrm>
                      <a:off x="1916" y="1912"/>
                      <a:ext cx="326" cy="314"/>
                    </a:xfrm>
                    <a:custGeom>
                      <a:avLst/>
                      <a:gdLst>
                        <a:gd name="T0" fmla="*/ 67 w 353"/>
                        <a:gd name="T1" fmla="*/ 15 h 341"/>
                        <a:gd name="T2" fmla="*/ 14 w 353"/>
                        <a:gd name="T3" fmla="*/ 15 h 341"/>
                        <a:gd name="T4" fmla="*/ 14 w 353"/>
                        <a:gd name="T5" fmla="*/ 67 h 341"/>
                        <a:gd name="T6" fmla="*/ 277 w 353"/>
                        <a:gd name="T7" fmla="*/ 330 h 341"/>
                        <a:gd name="T8" fmla="*/ 304 w 353"/>
                        <a:gd name="T9" fmla="*/ 341 h 341"/>
                        <a:gd name="T10" fmla="*/ 330 w 353"/>
                        <a:gd name="T11" fmla="*/ 278 h 341"/>
                        <a:gd name="T12" fmla="*/ 67 w 353"/>
                        <a:gd name="T13" fmla="*/ 15 h 341"/>
                      </a:gdLst>
                      <a:ahLst/>
                      <a:cxnLst>
                        <a:cxn ang="0">
                          <a:pos x="T0" y="T1"/>
                        </a:cxn>
                        <a:cxn ang="0">
                          <a:pos x="T2" y="T3"/>
                        </a:cxn>
                        <a:cxn ang="0">
                          <a:pos x="T4" y="T5"/>
                        </a:cxn>
                        <a:cxn ang="0">
                          <a:pos x="T6" y="T7"/>
                        </a:cxn>
                        <a:cxn ang="0">
                          <a:pos x="T8" y="T9"/>
                        </a:cxn>
                        <a:cxn ang="0">
                          <a:pos x="T10" y="T11"/>
                        </a:cxn>
                        <a:cxn ang="0">
                          <a:pos x="T12" y="T13"/>
                        </a:cxn>
                      </a:cxnLst>
                      <a:rect l="0" t="0" r="r" b="b"/>
                      <a:pathLst>
                        <a:path w="353" h="341">
                          <a:moveTo>
                            <a:pt x="67" y="15"/>
                          </a:moveTo>
                          <a:cubicBezTo>
                            <a:pt x="52" y="0"/>
                            <a:pt x="29" y="0"/>
                            <a:pt x="14" y="15"/>
                          </a:cubicBezTo>
                          <a:cubicBezTo>
                            <a:pt x="0" y="29"/>
                            <a:pt x="0" y="53"/>
                            <a:pt x="14" y="67"/>
                          </a:cubicBezTo>
                          <a:cubicBezTo>
                            <a:pt x="277" y="330"/>
                            <a:pt x="277" y="330"/>
                            <a:pt x="277" y="330"/>
                          </a:cubicBezTo>
                          <a:cubicBezTo>
                            <a:pt x="285" y="337"/>
                            <a:pt x="294" y="341"/>
                            <a:pt x="304" y="341"/>
                          </a:cubicBezTo>
                          <a:cubicBezTo>
                            <a:pt x="336" y="341"/>
                            <a:pt x="353" y="300"/>
                            <a:pt x="330" y="278"/>
                          </a:cubicBezTo>
                          <a:cubicBezTo>
                            <a:pt x="329" y="277"/>
                            <a:pt x="67" y="15"/>
                            <a:pt x="67" y="15"/>
                          </a:cubicBezTo>
                          <a:close/>
                        </a:path>
                      </a:pathLst>
                    </a:custGeom>
                    <a:solidFill>
                      <a:srgbClr val="00B050"/>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prstClr val="black"/>
                        </a:solidFill>
                        <a:latin typeface="Calibri" panose="020F0502020204030204"/>
                      </a:endParaRPr>
                    </a:p>
                  </p:txBody>
                </p:sp>
                <p:sp>
                  <p:nvSpPr>
                    <p:cNvPr id="59" name="Freeform 11"/>
                    <p:cNvSpPr>
                      <a:spLocks/>
                    </p:cNvSpPr>
                    <p:nvPr/>
                  </p:nvSpPr>
                  <p:spPr bwMode="auto">
                    <a:xfrm>
                      <a:off x="1606" y="2667"/>
                      <a:ext cx="413" cy="69"/>
                    </a:xfrm>
                    <a:custGeom>
                      <a:avLst/>
                      <a:gdLst>
                        <a:gd name="T0" fmla="*/ 447 w 447"/>
                        <a:gd name="T1" fmla="*/ 37 h 75"/>
                        <a:gd name="T2" fmla="*/ 410 w 447"/>
                        <a:gd name="T3" fmla="*/ 0 h 75"/>
                        <a:gd name="T4" fmla="*/ 38 w 447"/>
                        <a:gd name="T5" fmla="*/ 0 h 75"/>
                        <a:gd name="T6" fmla="*/ 0 w 447"/>
                        <a:gd name="T7" fmla="*/ 37 h 75"/>
                        <a:gd name="T8" fmla="*/ 38 w 447"/>
                        <a:gd name="T9" fmla="*/ 75 h 75"/>
                        <a:gd name="T10" fmla="*/ 410 w 447"/>
                        <a:gd name="T11" fmla="*/ 75 h 75"/>
                        <a:gd name="T12" fmla="*/ 447 w 447"/>
                        <a:gd name="T13" fmla="*/ 37 h 75"/>
                      </a:gdLst>
                      <a:ahLst/>
                      <a:cxnLst>
                        <a:cxn ang="0">
                          <a:pos x="T0" y="T1"/>
                        </a:cxn>
                        <a:cxn ang="0">
                          <a:pos x="T2" y="T3"/>
                        </a:cxn>
                        <a:cxn ang="0">
                          <a:pos x="T4" y="T5"/>
                        </a:cxn>
                        <a:cxn ang="0">
                          <a:pos x="T6" y="T7"/>
                        </a:cxn>
                        <a:cxn ang="0">
                          <a:pos x="T8" y="T9"/>
                        </a:cxn>
                        <a:cxn ang="0">
                          <a:pos x="T10" y="T11"/>
                        </a:cxn>
                        <a:cxn ang="0">
                          <a:pos x="T12" y="T13"/>
                        </a:cxn>
                      </a:cxnLst>
                      <a:rect l="0" t="0" r="r" b="b"/>
                      <a:pathLst>
                        <a:path w="447" h="75">
                          <a:moveTo>
                            <a:pt x="447" y="37"/>
                          </a:moveTo>
                          <a:cubicBezTo>
                            <a:pt x="447" y="17"/>
                            <a:pt x="430" y="0"/>
                            <a:pt x="410" y="0"/>
                          </a:cubicBezTo>
                          <a:cubicBezTo>
                            <a:pt x="38" y="0"/>
                            <a:pt x="38" y="0"/>
                            <a:pt x="38" y="0"/>
                          </a:cubicBezTo>
                          <a:cubicBezTo>
                            <a:pt x="17" y="0"/>
                            <a:pt x="0" y="17"/>
                            <a:pt x="0" y="37"/>
                          </a:cubicBezTo>
                          <a:cubicBezTo>
                            <a:pt x="0" y="58"/>
                            <a:pt x="17" y="75"/>
                            <a:pt x="38" y="75"/>
                          </a:cubicBezTo>
                          <a:cubicBezTo>
                            <a:pt x="410" y="75"/>
                            <a:pt x="410" y="75"/>
                            <a:pt x="410" y="75"/>
                          </a:cubicBezTo>
                          <a:cubicBezTo>
                            <a:pt x="430" y="75"/>
                            <a:pt x="447" y="58"/>
                            <a:pt x="447" y="37"/>
                          </a:cubicBezTo>
                          <a:close/>
                        </a:path>
                      </a:pathLst>
                    </a:custGeom>
                    <a:solidFill>
                      <a:srgbClr val="00B050"/>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prstClr val="black"/>
                        </a:solidFill>
                        <a:latin typeface="Calibri" panose="020F0502020204030204"/>
                      </a:endParaRPr>
                    </a:p>
                  </p:txBody>
                </p:sp>
                <p:sp>
                  <p:nvSpPr>
                    <p:cNvPr id="60" name="Freeform 12"/>
                    <p:cNvSpPr>
                      <a:spLocks/>
                    </p:cNvSpPr>
                    <p:nvPr/>
                  </p:nvSpPr>
                  <p:spPr bwMode="auto">
                    <a:xfrm>
                      <a:off x="3394" y="2667"/>
                      <a:ext cx="413" cy="69"/>
                    </a:xfrm>
                    <a:custGeom>
                      <a:avLst/>
                      <a:gdLst>
                        <a:gd name="T0" fmla="*/ 0 w 447"/>
                        <a:gd name="T1" fmla="*/ 37 h 75"/>
                        <a:gd name="T2" fmla="*/ 37 w 447"/>
                        <a:gd name="T3" fmla="*/ 75 h 75"/>
                        <a:gd name="T4" fmla="*/ 409 w 447"/>
                        <a:gd name="T5" fmla="*/ 75 h 75"/>
                        <a:gd name="T6" fmla="*/ 447 w 447"/>
                        <a:gd name="T7" fmla="*/ 37 h 75"/>
                        <a:gd name="T8" fmla="*/ 409 w 447"/>
                        <a:gd name="T9" fmla="*/ 0 h 75"/>
                        <a:gd name="T10" fmla="*/ 37 w 447"/>
                        <a:gd name="T11" fmla="*/ 0 h 75"/>
                        <a:gd name="T12" fmla="*/ 0 w 447"/>
                        <a:gd name="T13" fmla="*/ 37 h 75"/>
                      </a:gdLst>
                      <a:ahLst/>
                      <a:cxnLst>
                        <a:cxn ang="0">
                          <a:pos x="T0" y="T1"/>
                        </a:cxn>
                        <a:cxn ang="0">
                          <a:pos x="T2" y="T3"/>
                        </a:cxn>
                        <a:cxn ang="0">
                          <a:pos x="T4" y="T5"/>
                        </a:cxn>
                        <a:cxn ang="0">
                          <a:pos x="T6" y="T7"/>
                        </a:cxn>
                        <a:cxn ang="0">
                          <a:pos x="T8" y="T9"/>
                        </a:cxn>
                        <a:cxn ang="0">
                          <a:pos x="T10" y="T11"/>
                        </a:cxn>
                        <a:cxn ang="0">
                          <a:pos x="T12" y="T13"/>
                        </a:cxn>
                      </a:cxnLst>
                      <a:rect l="0" t="0" r="r" b="b"/>
                      <a:pathLst>
                        <a:path w="447" h="75">
                          <a:moveTo>
                            <a:pt x="0" y="37"/>
                          </a:moveTo>
                          <a:cubicBezTo>
                            <a:pt x="0" y="58"/>
                            <a:pt x="17" y="75"/>
                            <a:pt x="37" y="75"/>
                          </a:cubicBezTo>
                          <a:cubicBezTo>
                            <a:pt x="409" y="75"/>
                            <a:pt x="409" y="75"/>
                            <a:pt x="409" y="75"/>
                          </a:cubicBezTo>
                          <a:cubicBezTo>
                            <a:pt x="430" y="75"/>
                            <a:pt x="447" y="58"/>
                            <a:pt x="447" y="37"/>
                          </a:cubicBezTo>
                          <a:cubicBezTo>
                            <a:pt x="447" y="17"/>
                            <a:pt x="430" y="0"/>
                            <a:pt x="409" y="0"/>
                          </a:cubicBezTo>
                          <a:cubicBezTo>
                            <a:pt x="37" y="0"/>
                            <a:pt x="37" y="0"/>
                            <a:pt x="37" y="0"/>
                          </a:cubicBezTo>
                          <a:cubicBezTo>
                            <a:pt x="17" y="0"/>
                            <a:pt x="0" y="17"/>
                            <a:pt x="0" y="37"/>
                          </a:cubicBezTo>
                          <a:close/>
                        </a:path>
                      </a:pathLst>
                    </a:custGeom>
                    <a:solidFill>
                      <a:srgbClr val="00B050"/>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prstClr val="black"/>
                        </a:solidFill>
                        <a:latin typeface="Calibri" panose="020F0502020204030204"/>
                      </a:endParaRPr>
                    </a:p>
                  </p:txBody>
                </p:sp>
                <p:sp>
                  <p:nvSpPr>
                    <p:cNvPr id="61" name="Freeform 13"/>
                    <p:cNvSpPr>
                      <a:spLocks/>
                    </p:cNvSpPr>
                    <p:nvPr/>
                  </p:nvSpPr>
                  <p:spPr bwMode="auto">
                    <a:xfrm>
                      <a:off x="2466" y="3387"/>
                      <a:ext cx="481" cy="69"/>
                    </a:xfrm>
                    <a:custGeom>
                      <a:avLst/>
                      <a:gdLst>
                        <a:gd name="T0" fmla="*/ 520 w 520"/>
                        <a:gd name="T1" fmla="*/ 38 h 75"/>
                        <a:gd name="T2" fmla="*/ 483 w 520"/>
                        <a:gd name="T3" fmla="*/ 0 h 75"/>
                        <a:gd name="T4" fmla="*/ 37 w 520"/>
                        <a:gd name="T5" fmla="*/ 0 h 75"/>
                        <a:gd name="T6" fmla="*/ 0 w 520"/>
                        <a:gd name="T7" fmla="*/ 38 h 75"/>
                        <a:gd name="T8" fmla="*/ 37 w 520"/>
                        <a:gd name="T9" fmla="*/ 75 h 75"/>
                        <a:gd name="T10" fmla="*/ 483 w 520"/>
                        <a:gd name="T11" fmla="*/ 75 h 75"/>
                        <a:gd name="T12" fmla="*/ 520 w 520"/>
                        <a:gd name="T13" fmla="*/ 38 h 75"/>
                      </a:gdLst>
                      <a:ahLst/>
                      <a:cxnLst>
                        <a:cxn ang="0">
                          <a:pos x="T0" y="T1"/>
                        </a:cxn>
                        <a:cxn ang="0">
                          <a:pos x="T2" y="T3"/>
                        </a:cxn>
                        <a:cxn ang="0">
                          <a:pos x="T4" y="T5"/>
                        </a:cxn>
                        <a:cxn ang="0">
                          <a:pos x="T6" y="T7"/>
                        </a:cxn>
                        <a:cxn ang="0">
                          <a:pos x="T8" y="T9"/>
                        </a:cxn>
                        <a:cxn ang="0">
                          <a:pos x="T10" y="T11"/>
                        </a:cxn>
                        <a:cxn ang="0">
                          <a:pos x="T12" y="T13"/>
                        </a:cxn>
                      </a:cxnLst>
                      <a:rect l="0" t="0" r="r" b="b"/>
                      <a:pathLst>
                        <a:path w="520" h="75">
                          <a:moveTo>
                            <a:pt x="520" y="38"/>
                          </a:moveTo>
                          <a:cubicBezTo>
                            <a:pt x="520" y="17"/>
                            <a:pt x="504" y="0"/>
                            <a:pt x="483" y="0"/>
                          </a:cubicBezTo>
                          <a:cubicBezTo>
                            <a:pt x="37" y="0"/>
                            <a:pt x="37" y="0"/>
                            <a:pt x="37" y="0"/>
                          </a:cubicBezTo>
                          <a:cubicBezTo>
                            <a:pt x="16" y="0"/>
                            <a:pt x="0" y="17"/>
                            <a:pt x="0" y="38"/>
                          </a:cubicBezTo>
                          <a:cubicBezTo>
                            <a:pt x="0" y="58"/>
                            <a:pt x="16" y="75"/>
                            <a:pt x="37" y="75"/>
                          </a:cubicBezTo>
                          <a:cubicBezTo>
                            <a:pt x="483" y="75"/>
                            <a:pt x="483" y="75"/>
                            <a:pt x="483" y="75"/>
                          </a:cubicBezTo>
                          <a:cubicBezTo>
                            <a:pt x="504" y="75"/>
                            <a:pt x="520" y="58"/>
                            <a:pt x="520" y="38"/>
                          </a:cubicBezTo>
                          <a:close/>
                        </a:path>
                      </a:pathLst>
                    </a:custGeom>
                    <a:solidFill>
                      <a:srgbClr val="00B050"/>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prstClr val="black"/>
                        </a:solidFill>
                        <a:latin typeface="Calibri" panose="020F0502020204030204"/>
                      </a:endParaRPr>
                    </a:p>
                  </p:txBody>
                </p:sp>
                <p:sp>
                  <p:nvSpPr>
                    <p:cNvPr id="62" name="Freeform 14"/>
                    <p:cNvSpPr>
                      <a:spLocks/>
                    </p:cNvSpPr>
                    <p:nvPr/>
                  </p:nvSpPr>
                  <p:spPr bwMode="auto">
                    <a:xfrm>
                      <a:off x="2501" y="3524"/>
                      <a:ext cx="412" cy="70"/>
                    </a:xfrm>
                    <a:custGeom>
                      <a:avLst/>
                      <a:gdLst>
                        <a:gd name="T0" fmla="*/ 446 w 446"/>
                        <a:gd name="T1" fmla="*/ 37 h 75"/>
                        <a:gd name="T2" fmla="*/ 409 w 446"/>
                        <a:gd name="T3" fmla="*/ 0 h 75"/>
                        <a:gd name="T4" fmla="*/ 37 w 446"/>
                        <a:gd name="T5" fmla="*/ 0 h 75"/>
                        <a:gd name="T6" fmla="*/ 0 w 446"/>
                        <a:gd name="T7" fmla="*/ 37 h 75"/>
                        <a:gd name="T8" fmla="*/ 37 w 446"/>
                        <a:gd name="T9" fmla="*/ 75 h 75"/>
                        <a:gd name="T10" fmla="*/ 409 w 446"/>
                        <a:gd name="T11" fmla="*/ 75 h 75"/>
                        <a:gd name="T12" fmla="*/ 446 w 446"/>
                        <a:gd name="T13" fmla="*/ 37 h 75"/>
                      </a:gdLst>
                      <a:ahLst/>
                      <a:cxnLst>
                        <a:cxn ang="0">
                          <a:pos x="T0" y="T1"/>
                        </a:cxn>
                        <a:cxn ang="0">
                          <a:pos x="T2" y="T3"/>
                        </a:cxn>
                        <a:cxn ang="0">
                          <a:pos x="T4" y="T5"/>
                        </a:cxn>
                        <a:cxn ang="0">
                          <a:pos x="T6" y="T7"/>
                        </a:cxn>
                        <a:cxn ang="0">
                          <a:pos x="T8" y="T9"/>
                        </a:cxn>
                        <a:cxn ang="0">
                          <a:pos x="T10" y="T11"/>
                        </a:cxn>
                        <a:cxn ang="0">
                          <a:pos x="T12" y="T13"/>
                        </a:cxn>
                      </a:cxnLst>
                      <a:rect l="0" t="0" r="r" b="b"/>
                      <a:pathLst>
                        <a:path w="446" h="75">
                          <a:moveTo>
                            <a:pt x="446" y="37"/>
                          </a:moveTo>
                          <a:cubicBezTo>
                            <a:pt x="446" y="17"/>
                            <a:pt x="430" y="0"/>
                            <a:pt x="409" y="0"/>
                          </a:cubicBezTo>
                          <a:cubicBezTo>
                            <a:pt x="37" y="0"/>
                            <a:pt x="37" y="0"/>
                            <a:pt x="37" y="0"/>
                          </a:cubicBezTo>
                          <a:cubicBezTo>
                            <a:pt x="16" y="0"/>
                            <a:pt x="0" y="17"/>
                            <a:pt x="0" y="37"/>
                          </a:cubicBezTo>
                          <a:cubicBezTo>
                            <a:pt x="0" y="58"/>
                            <a:pt x="16" y="75"/>
                            <a:pt x="37" y="75"/>
                          </a:cubicBezTo>
                          <a:cubicBezTo>
                            <a:pt x="409" y="75"/>
                            <a:pt x="409" y="75"/>
                            <a:pt x="409" y="75"/>
                          </a:cubicBezTo>
                          <a:cubicBezTo>
                            <a:pt x="430" y="75"/>
                            <a:pt x="446" y="58"/>
                            <a:pt x="446" y="37"/>
                          </a:cubicBezTo>
                          <a:close/>
                        </a:path>
                      </a:pathLst>
                    </a:custGeom>
                    <a:solidFill>
                      <a:srgbClr val="00B050"/>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prstClr val="black"/>
                        </a:solidFill>
                        <a:latin typeface="Calibri" panose="020F0502020204030204"/>
                      </a:endParaRPr>
                    </a:p>
                  </p:txBody>
                </p:sp>
              </p:grpSp>
            </p:grpSp>
            <p:grpSp>
              <p:nvGrpSpPr>
                <p:cNvPr id="113" name="Group 112">
                  <a:extLst>
                    <a:ext uri="{FF2B5EF4-FFF2-40B4-BE49-F238E27FC236}">
                      <a16:creationId xmlns:a16="http://schemas.microsoft.com/office/drawing/2014/main" id="{371D6D91-FDE6-49D1-B9BF-70E237A541C5}"/>
                    </a:ext>
                  </a:extLst>
                </p:cNvPr>
                <p:cNvGrpSpPr/>
                <p:nvPr/>
              </p:nvGrpSpPr>
              <p:grpSpPr>
                <a:xfrm>
                  <a:off x="3838966" y="5590882"/>
                  <a:ext cx="3301311" cy="1051226"/>
                  <a:chOff x="3838966" y="5590882"/>
                  <a:chExt cx="3301311" cy="1051226"/>
                </a:xfrm>
              </p:grpSpPr>
              <p:grpSp>
                <p:nvGrpSpPr>
                  <p:cNvPr id="108" name="Group 107">
                    <a:extLst>
                      <a:ext uri="{FF2B5EF4-FFF2-40B4-BE49-F238E27FC236}">
                        <a16:creationId xmlns:a16="http://schemas.microsoft.com/office/drawing/2014/main" id="{2FC4032E-F80E-45AD-A508-F794D6484C34}"/>
                      </a:ext>
                    </a:extLst>
                  </p:cNvPr>
                  <p:cNvGrpSpPr/>
                  <p:nvPr/>
                </p:nvGrpSpPr>
                <p:grpSpPr>
                  <a:xfrm>
                    <a:off x="3838966" y="5590882"/>
                    <a:ext cx="3301311" cy="1051226"/>
                    <a:chOff x="3838966" y="5590882"/>
                    <a:chExt cx="3301311" cy="1051226"/>
                  </a:xfrm>
                </p:grpSpPr>
                <p:grpSp>
                  <p:nvGrpSpPr>
                    <p:cNvPr id="68" name="Group 67"/>
                    <p:cNvGrpSpPr/>
                    <p:nvPr/>
                  </p:nvGrpSpPr>
                  <p:grpSpPr>
                    <a:xfrm flipH="1">
                      <a:off x="3838966" y="5590882"/>
                      <a:ext cx="3089598" cy="1051226"/>
                      <a:chOff x="5359616" y="5705182"/>
                      <a:chExt cx="3089598" cy="1051226"/>
                    </a:xfrm>
                  </p:grpSpPr>
                  <p:sp>
                    <p:nvSpPr>
                      <p:cNvPr id="72" name="Rectangle 143"/>
                      <p:cNvSpPr/>
                      <p:nvPr/>
                    </p:nvSpPr>
                    <p:spPr>
                      <a:xfrm>
                        <a:off x="5359616" y="5887187"/>
                        <a:ext cx="2263070" cy="687216"/>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0">
                            <a:schemeClr val="tx2">
                              <a:alpha val="0"/>
                            </a:schemeClr>
                          </a:gs>
                          <a:gs pos="100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73" name="Group 72"/>
                      <p:cNvGrpSpPr/>
                      <p:nvPr/>
                    </p:nvGrpSpPr>
                    <p:grpSpPr>
                      <a:xfrm flipH="1">
                        <a:off x="7397986" y="5705182"/>
                        <a:ext cx="1051228" cy="1051226"/>
                        <a:chOff x="4396042" y="1286485"/>
                        <a:chExt cx="989390" cy="989390"/>
                      </a:xfrm>
                    </p:grpSpPr>
                    <p:sp>
                      <p:nvSpPr>
                        <p:cNvPr id="74" name="Donut 73"/>
                        <p:cNvSpPr/>
                        <p:nvPr/>
                      </p:nvSpPr>
                      <p:spPr>
                        <a:xfrm flipH="1">
                          <a:off x="4396042" y="1286485"/>
                          <a:ext cx="989390" cy="989390"/>
                        </a:xfrm>
                        <a:prstGeom prst="donut">
                          <a:avLst>
                            <a:gd name="adj" fmla="val 1013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5" name="Oval 74"/>
                        <p:cNvSpPr/>
                        <p:nvPr/>
                      </p:nvSpPr>
                      <p:spPr>
                        <a:xfrm flipH="1">
                          <a:off x="4550929"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grpSp>
                <p:sp>
                  <p:nvSpPr>
                    <p:cNvPr id="47" name="TextBox 46"/>
                    <p:cNvSpPr txBox="1"/>
                    <p:nvPr/>
                  </p:nvSpPr>
                  <p:spPr>
                    <a:xfrm flipH="1">
                      <a:off x="4971611" y="5885662"/>
                      <a:ext cx="2168666" cy="461665"/>
                    </a:xfrm>
                    <a:prstGeom prst="rect">
                      <a:avLst/>
                    </a:prstGeom>
                    <a:noFill/>
                  </p:spPr>
                  <p:txBody>
                    <a:bodyPr wrap="square" rtlCol="0" anchor="ctr">
                      <a:spAutoFit/>
                    </a:bodyPr>
                    <a:lstStyle/>
                    <a:p>
                      <a:pPr defTabSz="914377">
                        <a:defRPr/>
                      </a:pPr>
                      <a:r>
                        <a:rPr lang="en-US" sz="2400" b="1" dirty="0">
                          <a:solidFill>
                            <a:srgbClr val="000000"/>
                          </a:solidFill>
                          <a:latin typeface="Nunito Sans Normal"/>
                          <a:cs typeface="Arial" panose="020B0604020202020204" pitchFamily="34" charset="0"/>
                        </a:rPr>
                        <a:t>Analysis</a:t>
                      </a:r>
                    </a:p>
                  </p:txBody>
                </p:sp>
              </p:grpSp>
              <p:grpSp>
                <p:nvGrpSpPr>
                  <p:cNvPr id="46" name="Group 71"/>
                  <p:cNvGrpSpPr>
                    <a:grpSpLocks noChangeAspect="1"/>
                  </p:cNvGrpSpPr>
                  <p:nvPr/>
                </p:nvGrpSpPr>
                <p:grpSpPr bwMode="auto">
                  <a:xfrm flipH="1">
                    <a:off x="4135138" y="5885914"/>
                    <a:ext cx="458884" cy="461162"/>
                    <a:chOff x="7610" y="3313"/>
                    <a:chExt cx="1006" cy="1011"/>
                  </a:xfrm>
                  <a:solidFill>
                    <a:srgbClr val="00B0F0"/>
                  </a:solidFill>
                </p:grpSpPr>
                <p:sp>
                  <p:nvSpPr>
                    <p:cNvPr id="48" name="Freeform 73"/>
                    <p:cNvSpPr>
                      <a:spLocks/>
                    </p:cNvSpPr>
                    <p:nvPr/>
                  </p:nvSpPr>
                  <p:spPr bwMode="auto">
                    <a:xfrm>
                      <a:off x="7610" y="3415"/>
                      <a:ext cx="908" cy="909"/>
                    </a:xfrm>
                    <a:custGeom>
                      <a:avLst/>
                      <a:gdLst>
                        <a:gd name="T0" fmla="*/ 2039 w 3634"/>
                        <a:gd name="T1" fmla="*/ 14 h 3636"/>
                        <a:gd name="T2" fmla="*/ 2357 w 3634"/>
                        <a:gd name="T3" fmla="*/ 83 h 3636"/>
                        <a:gd name="T4" fmla="*/ 2652 w 3634"/>
                        <a:gd name="T5" fmla="*/ 203 h 3636"/>
                        <a:gd name="T6" fmla="*/ 2671 w 3634"/>
                        <a:gd name="T7" fmla="*/ 532 h 3636"/>
                        <a:gd name="T8" fmla="*/ 2361 w 3634"/>
                        <a:gd name="T9" fmla="*/ 597 h 3636"/>
                        <a:gd name="T10" fmla="*/ 2099 w 3634"/>
                        <a:gd name="T11" fmla="*/ 512 h 3636"/>
                        <a:gd name="T12" fmla="*/ 1817 w 3634"/>
                        <a:gd name="T13" fmla="*/ 482 h 3636"/>
                        <a:gd name="T14" fmla="*/ 1525 w 3634"/>
                        <a:gd name="T15" fmla="*/ 514 h 3636"/>
                        <a:gd name="T16" fmla="*/ 1253 w 3634"/>
                        <a:gd name="T17" fmla="*/ 606 h 3636"/>
                        <a:gd name="T18" fmla="*/ 1013 w 3634"/>
                        <a:gd name="T19" fmla="*/ 751 h 3636"/>
                        <a:gd name="T20" fmla="*/ 809 w 3634"/>
                        <a:gd name="T21" fmla="*/ 941 h 3636"/>
                        <a:gd name="T22" fmla="*/ 648 w 3634"/>
                        <a:gd name="T23" fmla="*/ 1171 h 3636"/>
                        <a:gd name="T24" fmla="*/ 538 w 3634"/>
                        <a:gd name="T25" fmla="*/ 1432 h 3636"/>
                        <a:gd name="T26" fmla="*/ 485 w 3634"/>
                        <a:gd name="T27" fmla="*/ 1718 h 3636"/>
                        <a:gd name="T28" fmla="*/ 496 w 3634"/>
                        <a:gd name="T29" fmla="*/ 2015 h 3636"/>
                        <a:gd name="T30" fmla="*/ 568 w 3634"/>
                        <a:gd name="T31" fmla="*/ 2294 h 3636"/>
                        <a:gd name="T32" fmla="*/ 696 w 3634"/>
                        <a:gd name="T33" fmla="*/ 2546 h 3636"/>
                        <a:gd name="T34" fmla="*/ 873 w 3634"/>
                        <a:gd name="T35" fmla="*/ 2763 h 3636"/>
                        <a:gd name="T36" fmla="*/ 1090 w 3634"/>
                        <a:gd name="T37" fmla="*/ 2939 h 3636"/>
                        <a:gd name="T38" fmla="*/ 1342 w 3634"/>
                        <a:gd name="T39" fmla="*/ 3066 h 3636"/>
                        <a:gd name="T40" fmla="*/ 1620 w 3634"/>
                        <a:gd name="T41" fmla="*/ 3140 h 3636"/>
                        <a:gd name="T42" fmla="*/ 1917 w 3634"/>
                        <a:gd name="T43" fmla="*/ 3151 h 3636"/>
                        <a:gd name="T44" fmla="*/ 2204 w 3634"/>
                        <a:gd name="T45" fmla="*/ 3097 h 3636"/>
                        <a:gd name="T46" fmla="*/ 2465 w 3634"/>
                        <a:gd name="T47" fmla="*/ 2988 h 3636"/>
                        <a:gd name="T48" fmla="*/ 2693 w 3634"/>
                        <a:gd name="T49" fmla="*/ 2827 h 3636"/>
                        <a:gd name="T50" fmla="*/ 2885 w 3634"/>
                        <a:gd name="T51" fmla="*/ 2622 h 3636"/>
                        <a:gd name="T52" fmla="*/ 3028 w 3634"/>
                        <a:gd name="T53" fmla="*/ 2381 h 3636"/>
                        <a:gd name="T54" fmla="*/ 3121 w 3634"/>
                        <a:gd name="T55" fmla="*/ 2111 h 3636"/>
                        <a:gd name="T56" fmla="*/ 3154 w 3634"/>
                        <a:gd name="T57" fmla="*/ 1818 h 3636"/>
                        <a:gd name="T58" fmla="*/ 3123 w 3634"/>
                        <a:gd name="T59" fmla="*/ 1536 h 3636"/>
                        <a:gd name="T60" fmla="*/ 3038 w 3634"/>
                        <a:gd name="T61" fmla="*/ 1275 h 3636"/>
                        <a:gd name="T62" fmla="*/ 3119 w 3634"/>
                        <a:gd name="T63" fmla="*/ 948 h 3636"/>
                        <a:gd name="T64" fmla="*/ 3399 w 3634"/>
                        <a:gd name="T65" fmla="*/ 967 h 3636"/>
                        <a:gd name="T66" fmla="*/ 3512 w 3634"/>
                        <a:gd name="T67" fmla="*/ 1162 h 3636"/>
                        <a:gd name="T68" fmla="*/ 3603 w 3634"/>
                        <a:gd name="T69" fmla="*/ 1479 h 3636"/>
                        <a:gd name="T70" fmla="*/ 3634 w 3634"/>
                        <a:gd name="T71" fmla="*/ 1818 h 3636"/>
                        <a:gd name="T72" fmla="*/ 3600 w 3634"/>
                        <a:gd name="T73" fmla="*/ 2170 h 3636"/>
                        <a:gd name="T74" fmla="*/ 3502 w 3634"/>
                        <a:gd name="T75" fmla="*/ 2499 h 3636"/>
                        <a:gd name="T76" fmla="*/ 3346 w 3634"/>
                        <a:gd name="T77" fmla="*/ 2799 h 3636"/>
                        <a:gd name="T78" fmla="*/ 3141 w 3634"/>
                        <a:gd name="T79" fmla="*/ 3063 h 3636"/>
                        <a:gd name="T80" fmla="*/ 2890 w 3634"/>
                        <a:gd name="T81" fmla="*/ 3285 h 3636"/>
                        <a:gd name="T82" fmla="*/ 2601 w 3634"/>
                        <a:gd name="T83" fmla="*/ 3458 h 3636"/>
                        <a:gd name="T84" fmla="*/ 2282 w 3634"/>
                        <a:gd name="T85" fmla="*/ 3576 h 3636"/>
                        <a:gd name="T86" fmla="*/ 1936 w 3634"/>
                        <a:gd name="T87" fmla="*/ 3632 h 3636"/>
                        <a:gd name="T88" fmla="*/ 1580 w 3634"/>
                        <a:gd name="T89" fmla="*/ 3620 h 3636"/>
                        <a:gd name="T90" fmla="*/ 1242 w 3634"/>
                        <a:gd name="T91" fmla="*/ 3543 h 3636"/>
                        <a:gd name="T92" fmla="*/ 932 w 3634"/>
                        <a:gd name="T93" fmla="*/ 3406 h 3636"/>
                        <a:gd name="T94" fmla="*/ 656 w 3634"/>
                        <a:gd name="T95" fmla="*/ 3216 h 3636"/>
                        <a:gd name="T96" fmla="*/ 419 w 3634"/>
                        <a:gd name="T97" fmla="*/ 2979 h 3636"/>
                        <a:gd name="T98" fmla="*/ 230 w 3634"/>
                        <a:gd name="T99" fmla="*/ 2703 h 3636"/>
                        <a:gd name="T100" fmla="*/ 92 w 3634"/>
                        <a:gd name="T101" fmla="*/ 2392 h 3636"/>
                        <a:gd name="T102" fmla="*/ 15 w 3634"/>
                        <a:gd name="T103" fmla="*/ 2055 h 3636"/>
                        <a:gd name="T104" fmla="*/ 0 w 3634"/>
                        <a:gd name="T105" fmla="*/ 1818 h 3636"/>
                        <a:gd name="T106" fmla="*/ 34 w 3634"/>
                        <a:gd name="T107" fmla="*/ 1466 h 3636"/>
                        <a:gd name="T108" fmla="*/ 131 w 3634"/>
                        <a:gd name="T109" fmla="*/ 1136 h 3636"/>
                        <a:gd name="T110" fmla="*/ 287 w 3634"/>
                        <a:gd name="T111" fmla="*/ 837 h 3636"/>
                        <a:gd name="T112" fmla="*/ 493 w 3634"/>
                        <a:gd name="T113" fmla="*/ 573 h 3636"/>
                        <a:gd name="T114" fmla="*/ 744 w 3634"/>
                        <a:gd name="T115" fmla="*/ 352 h 3636"/>
                        <a:gd name="T116" fmla="*/ 1032 w 3634"/>
                        <a:gd name="T117" fmla="*/ 178 h 3636"/>
                        <a:gd name="T118" fmla="*/ 1352 w 3634"/>
                        <a:gd name="T119" fmla="*/ 61 h 3636"/>
                        <a:gd name="T120" fmla="*/ 1697 w 3634"/>
                        <a:gd name="T121" fmla="*/ 4 h 3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4" h="3636">
                          <a:moveTo>
                            <a:pt x="1817" y="0"/>
                          </a:moveTo>
                          <a:lnTo>
                            <a:pt x="1929" y="4"/>
                          </a:lnTo>
                          <a:lnTo>
                            <a:pt x="2039" y="14"/>
                          </a:lnTo>
                          <a:lnTo>
                            <a:pt x="2147" y="30"/>
                          </a:lnTo>
                          <a:lnTo>
                            <a:pt x="2253" y="53"/>
                          </a:lnTo>
                          <a:lnTo>
                            <a:pt x="2357" y="83"/>
                          </a:lnTo>
                          <a:lnTo>
                            <a:pt x="2458" y="117"/>
                          </a:lnTo>
                          <a:lnTo>
                            <a:pt x="2556" y="158"/>
                          </a:lnTo>
                          <a:lnTo>
                            <a:pt x="2652" y="203"/>
                          </a:lnTo>
                          <a:lnTo>
                            <a:pt x="2649" y="235"/>
                          </a:lnTo>
                          <a:lnTo>
                            <a:pt x="2650" y="267"/>
                          </a:lnTo>
                          <a:lnTo>
                            <a:pt x="2671" y="532"/>
                          </a:lnTo>
                          <a:lnTo>
                            <a:pt x="2520" y="682"/>
                          </a:lnTo>
                          <a:lnTo>
                            <a:pt x="2442" y="638"/>
                          </a:lnTo>
                          <a:lnTo>
                            <a:pt x="2361" y="597"/>
                          </a:lnTo>
                          <a:lnTo>
                            <a:pt x="2276" y="563"/>
                          </a:lnTo>
                          <a:lnTo>
                            <a:pt x="2189" y="534"/>
                          </a:lnTo>
                          <a:lnTo>
                            <a:pt x="2099" y="512"/>
                          </a:lnTo>
                          <a:lnTo>
                            <a:pt x="2007" y="495"/>
                          </a:lnTo>
                          <a:lnTo>
                            <a:pt x="1913" y="485"/>
                          </a:lnTo>
                          <a:lnTo>
                            <a:pt x="1817" y="482"/>
                          </a:lnTo>
                          <a:lnTo>
                            <a:pt x="1717" y="485"/>
                          </a:lnTo>
                          <a:lnTo>
                            <a:pt x="1619" y="496"/>
                          </a:lnTo>
                          <a:lnTo>
                            <a:pt x="1525" y="514"/>
                          </a:lnTo>
                          <a:lnTo>
                            <a:pt x="1431" y="538"/>
                          </a:lnTo>
                          <a:lnTo>
                            <a:pt x="1341" y="569"/>
                          </a:lnTo>
                          <a:lnTo>
                            <a:pt x="1253" y="606"/>
                          </a:lnTo>
                          <a:lnTo>
                            <a:pt x="1170" y="649"/>
                          </a:lnTo>
                          <a:lnTo>
                            <a:pt x="1090" y="698"/>
                          </a:lnTo>
                          <a:lnTo>
                            <a:pt x="1013" y="751"/>
                          </a:lnTo>
                          <a:lnTo>
                            <a:pt x="940" y="810"/>
                          </a:lnTo>
                          <a:lnTo>
                            <a:pt x="873" y="873"/>
                          </a:lnTo>
                          <a:lnTo>
                            <a:pt x="809" y="941"/>
                          </a:lnTo>
                          <a:lnTo>
                            <a:pt x="750" y="1015"/>
                          </a:lnTo>
                          <a:lnTo>
                            <a:pt x="696" y="1091"/>
                          </a:lnTo>
                          <a:lnTo>
                            <a:pt x="648" y="1171"/>
                          </a:lnTo>
                          <a:lnTo>
                            <a:pt x="605" y="1255"/>
                          </a:lnTo>
                          <a:lnTo>
                            <a:pt x="568" y="1342"/>
                          </a:lnTo>
                          <a:lnTo>
                            <a:pt x="538" y="1432"/>
                          </a:lnTo>
                          <a:lnTo>
                            <a:pt x="513" y="1525"/>
                          </a:lnTo>
                          <a:lnTo>
                            <a:pt x="496" y="1621"/>
                          </a:lnTo>
                          <a:lnTo>
                            <a:pt x="485" y="1718"/>
                          </a:lnTo>
                          <a:lnTo>
                            <a:pt x="481" y="1818"/>
                          </a:lnTo>
                          <a:lnTo>
                            <a:pt x="485" y="1918"/>
                          </a:lnTo>
                          <a:lnTo>
                            <a:pt x="496" y="2015"/>
                          </a:lnTo>
                          <a:lnTo>
                            <a:pt x="513" y="2111"/>
                          </a:lnTo>
                          <a:lnTo>
                            <a:pt x="538" y="2204"/>
                          </a:lnTo>
                          <a:lnTo>
                            <a:pt x="568" y="2294"/>
                          </a:lnTo>
                          <a:lnTo>
                            <a:pt x="605" y="2381"/>
                          </a:lnTo>
                          <a:lnTo>
                            <a:pt x="648" y="2465"/>
                          </a:lnTo>
                          <a:lnTo>
                            <a:pt x="696" y="2546"/>
                          </a:lnTo>
                          <a:lnTo>
                            <a:pt x="750" y="2622"/>
                          </a:lnTo>
                          <a:lnTo>
                            <a:pt x="809" y="2694"/>
                          </a:lnTo>
                          <a:lnTo>
                            <a:pt x="873" y="2763"/>
                          </a:lnTo>
                          <a:lnTo>
                            <a:pt x="940" y="2827"/>
                          </a:lnTo>
                          <a:lnTo>
                            <a:pt x="1014" y="2885"/>
                          </a:lnTo>
                          <a:lnTo>
                            <a:pt x="1090" y="2939"/>
                          </a:lnTo>
                          <a:lnTo>
                            <a:pt x="1170" y="2988"/>
                          </a:lnTo>
                          <a:lnTo>
                            <a:pt x="1255" y="3030"/>
                          </a:lnTo>
                          <a:lnTo>
                            <a:pt x="1342" y="3066"/>
                          </a:lnTo>
                          <a:lnTo>
                            <a:pt x="1431" y="3097"/>
                          </a:lnTo>
                          <a:lnTo>
                            <a:pt x="1525" y="3122"/>
                          </a:lnTo>
                          <a:lnTo>
                            <a:pt x="1620" y="3140"/>
                          </a:lnTo>
                          <a:lnTo>
                            <a:pt x="1717" y="3151"/>
                          </a:lnTo>
                          <a:lnTo>
                            <a:pt x="1817" y="3154"/>
                          </a:lnTo>
                          <a:lnTo>
                            <a:pt x="1917" y="3151"/>
                          </a:lnTo>
                          <a:lnTo>
                            <a:pt x="2014" y="3140"/>
                          </a:lnTo>
                          <a:lnTo>
                            <a:pt x="2110" y="3122"/>
                          </a:lnTo>
                          <a:lnTo>
                            <a:pt x="2204" y="3097"/>
                          </a:lnTo>
                          <a:lnTo>
                            <a:pt x="2293" y="3066"/>
                          </a:lnTo>
                          <a:lnTo>
                            <a:pt x="2380" y="3030"/>
                          </a:lnTo>
                          <a:lnTo>
                            <a:pt x="2465" y="2988"/>
                          </a:lnTo>
                          <a:lnTo>
                            <a:pt x="2545" y="2939"/>
                          </a:lnTo>
                          <a:lnTo>
                            <a:pt x="2621" y="2885"/>
                          </a:lnTo>
                          <a:lnTo>
                            <a:pt x="2693" y="2827"/>
                          </a:lnTo>
                          <a:lnTo>
                            <a:pt x="2762" y="2763"/>
                          </a:lnTo>
                          <a:lnTo>
                            <a:pt x="2826" y="2694"/>
                          </a:lnTo>
                          <a:lnTo>
                            <a:pt x="2885" y="2622"/>
                          </a:lnTo>
                          <a:lnTo>
                            <a:pt x="2938" y="2546"/>
                          </a:lnTo>
                          <a:lnTo>
                            <a:pt x="2987" y="2465"/>
                          </a:lnTo>
                          <a:lnTo>
                            <a:pt x="3028" y="2381"/>
                          </a:lnTo>
                          <a:lnTo>
                            <a:pt x="3065" y="2294"/>
                          </a:lnTo>
                          <a:lnTo>
                            <a:pt x="3097" y="2204"/>
                          </a:lnTo>
                          <a:lnTo>
                            <a:pt x="3121" y="2111"/>
                          </a:lnTo>
                          <a:lnTo>
                            <a:pt x="3139" y="2015"/>
                          </a:lnTo>
                          <a:lnTo>
                            <a:pt x="3150" y="1918"/>
                          </a:lnTo>
                          <a:lnTo>
                            <a:pt x="3154" y="1818"/>
                          </a:lnTo>
                          <a:lnTo>
                            <a:pt x="3150" y="1722"/>
                          </a:lnTo>
                          <a:lnTo>
                            <a:pt x="3140" y="1629"/>
                          </a:lnTo>
                          <a:lnTo>
                            <a:pt x="3123" y="1536"/>
                          </a:lnTo>
                          <a:lnTo>
                            <a:pt x="3101" y="1447"/>
                          </a:lnTo>
                          <a:lnTo>
                            <a:pt x="3073" y="1358"/>
                          </a:lnTo>
                          <a:lnTo>
                            <a:pt x="3038" y="1275"/>
                          </a:lnTo>
                          <a:lnTo>
                            <a:pt x="2998" y="1193"/>
                          </a:lnTo>
                          <a:lnTo>
                            <a:pt x="2954" y="1114"/>
                          </a:lnTo>
                          <a:lnTo>
                            <a:pt x="3119" y="948"/>
                          </a:lnTo>
                          <a:lnTo>
                            <a:pt x="3350" y="965"/>
                          </a:lnTo>
                          <a:lnTo>
                            <a:pt x="3377" y="967"/>
                          </a:lnTo>
                          <a:lnTo>
                            <a:pt x="3399" y="967"/>
                          </a:lnTo>
                          <a:lnTo>
                            <a:pt x="3421" y="964"/>
                          </a:lnTo>
                          <a:lnTo>
                            <a:pt x="3470" y="1061"/>
                          </a:lnTo>
                          <a:lnTo>
                            <a:pt x="3512" y="1162"/>
                          </a:lnTo>
                          <a:lnTo>
                            <a:pt x="3549" y="1265"/>
                          </a:lnTo>
                          <a:lnTo>
                            <a:pt x="3578" y="1371"/>
                          </a:lnTo>
                          <a:lnTo>
                            <a:pt x="3603" y="1479"/>
                          </a:lnTo>
                          <a:lnTo>
                            <a:pt x="3620" y="1590"/>
                          </a:lnTo>
                          <a:lnTo>
                            <a:pt x="3631" y="1703"/>
                          </a:lnTo>
                          <a:lnTo>
                            <a:pt x="3634" y="1818"/>
                          </a:lnTo>
                          <a:lnTo>
                            <a:pt x="3630" y="1938"/>
                          </a:lnTo>
                          <a:lnTo>
                            <a:pt x="3619" y="2055"/>
                          </a:lnTo>
                          <a:lnTo>
                            <a:pt x="3600" y="2170"/>
                          </a:lnTo>
                          <a:lnTo>
                            <a:pt x="3575" y="2283"/>
                          </a:lnTo>
                          <a:lnTo>
                            <a:pt x="3542" y="2392"/>
                          </a:lnTo>
                          <a:lnTo>
                            <a:pt x="3502" y="2499"/>
                          </a:lnTo>
                          <a:lnTo>
                            <a:pt x="3457" y="2603"/>
                          </a:lnTo>
                          <a:lnTo>
                            <a:pt x="3405" y="2703"/>
                          </a:lnTo>
                          <a:lnTo>
                            <a:pt x="3346" y="2799"/>
                          </a:lnTo>
                          <a:lnTo>
                            <a:pt x="3284" y="2892"/>
                          </a:lnTo>
                          <a:lnTo>
                            <a:pt x="3215" y="2979"/>
                          </a:lnTo>
                          <a:lnTo>
                            <a:pt x="3141" y="3063"/>
                          </a:lnTo>
                          <a:lnTo>
                            <a:pt x="3062" y="3142"/>
                          </a:lnTo>
                          <a:lnTo>
                            <a:pt x="2978" y="3216"/>
                          </a:lnTo>
                          <a:lnTo>
                            <a:pt x="2890" y="3285"/>
                          </a:lnTo>
                          <a:lnTo>
                            <a:pt x="2798" y="3349"/>
                          </a:lnTo>
                          <a:lnTo>
                            <a:pt x="2702" y="3406"/>
                          </a:lnTo>
                          <a:lnTo>
                            <a:pt x="2601" y="3458"/>
                          </a:lnTo>
                          <a:lnTo>
                            <a:pt x="2498" y="3503"/>
                          </a:lnTo>
                          <a:lnTo>
                            <a:pt x="2391" y="3543"/>
                          </a:lnTo>
                          <a:lnTo>
                            <a:pt x="2282" y="3576"/>
                          </a:lnTo>
                          <a:lnTo>
                            <a:pt x="2169" y="3602"/>
                          </a:lnTo>
                          <a:lnTo>
                            <a:pt x="2054" y="3620"/>
                          </a:lnTo>
                          <a:lnTo>
                            <a:pt x="1936" y="3632"/>
                          </a:lnTo>
                          <a:lnTo>
                            <a:pt x="1817" y="3636"/>
                          </a:lnTo>
                          <a:lnTo>
                            <a:pt x="1698" y="3632"/>
                          </a:lnTo>
                          <a:lnTo>
                            <a:pt x="1580" y="3620"/>
                          </a:lnTo>
                          <a:lnTo>
                            <a:pt x="1465" y="3602"/>
                          </a:lnTo>
                          <a:lnTo>
                            <a:pt x="1353" y="3576"/>
                          </a:lnTo>
                          <a:lnTo>
                            <a:pt x="1242" y="3543"/>
                          </a:lnTo>
                          <a:lnTo>
                            <a:pt x="1136" y="3503"/>
                          </a:lnTo>
                          <a:lnTo>
                            <a:pt x="1032" y="3458"/>
                          </a:lnTo>
                          <a:lnTo>
                            <a:pt x="932" y="3406"/>
                          </a:lnTo>
                          <a:lnTo>
                            <a:pt x="836" y="3349"/>
                          </a:lnTo>
                          <a:lnTo>
                            <a:pt x="744" y="3285"/>
                          </a:lnTo>
                          <a:lnTo>
                            <a:pt x="656" y="3216"/>
                          </a:lnTo>
                          <a:lnTo>
                            <a:pt x="572" y="3142"/>
                          </a:lnTo>
                          <a:lnTo>
                            <a:pt x="493" y="3063"/>
                          </a:lnTo>
                          <a:lnTo>
                            <a:pt x="419" y="2979"/>
                          </a:lnTo>
                          <a:lnTo>
                            <a:pt x="350" y="2892"/>
                          </a:lnTo>
                          <a:lnTo>
                            <a:pt x="287" y="2799"/>
                          </a:lnTo>
                          <a:lnTo>
                            <a:pt x="230" y="2703"/>
                          </a:lnTo>
                          <a:lnTo>
                            <a:pt x="178" y="2603"/>
                          </a:lnTo>
                          <a:lnTo>
                            <a:pt x="131" y="2499"/>
                          </a:lnTo>
                          <a:lnTo>
                            <a:pt x="92" y="2392"/>
                          </a:lnTo>
                          <a:lnTo>
                            <a:pt x="60" y="2283"/>
                          </a:lnTo>
                          <a:lnTo>
                            <a:pt x="34" y="2170"/>
                          </a:lnTo>
                          <a:lnTo>
                            <a:pt x="15" y="2055"/>
                          </a:lnTo>
                          <a:lnTo>
                            <a:pt x="4" y="1938"/>
                          </a:lnTo>
                          <a:lnTo>
                            <a:pt x="0" y="1818"/>
                          </a:lnTo>
                          <a:lnTo>
                            <a:pt x="0" y="1818"/>
                          </a:lnTo>
                          <a:lnTo>
                            <a:pt x="4" y="1698"/>
                          </a:lnTo>
                          <a:lnTo>
                            <a:pt x="15" y="1581"/>
                          </a:lnTo>
                          <a:lnTo>
                            <a:pt x="34" y="1466"/>
                          </a:lnTo>
                          <a:lnTo>
                            <a:pt x="60" y="1353"/>
                          </a:lnTo>
                          <a:lnTo>
                            <a:pt x="92" y="1243"/>
                          </a:lnTo>
                          <a:lnTo>
                            <a:pt x="131" y="1136"/>
                          </a:lnTo>
                          <a:lnTo>
                            <a:pt x="178" y="1033"/>
                          </a:lnTo>
                          <a:lnTo>
                            <a:pt x="230" y="934"/>
                          </a:lnTo>
                          <a:lnTo>
                            <a:pt x="287" y="837"/>
                          </a:lnTo>
                          <a:lnTo>
                            <a:pt x="350" y="744"/>
                          </a:lnTo>
                          <a:lnTo>
                            <a:pt x="419" y="656"/>
                          </a:lnTo>
                          <a:lnTo>
                            <a:pt x="493" y="573"/>
                          </a:lnTo>
                          <a:lnTo>
                            <a:pt x="572" y="494"/>
                          </a:lnTo>
                          <a:lnTo>
                            <a:pt x="656" y="420"/>
                          </a:lnTo>
                          <a:lnTo>
                            <a:pt x="744" y="352"/>
                          </a:lnTo>
                          <a:lnTo>
                            <a:pt x="836" y="288"/>
                          </a:lnTo>
                          <a:lnTo>
                            <a:pt x="932" y="230"/>
                          </a:lnTo>
                          <a:lnTo>
                            <a:pt x="1032" y="178"/>
                          </a:lnTo>
                          <a:lnTo>
                            <a:pt x="1136" y="133"/>
                          </a:lnTo>
                          <a:lnTo>
                            <a:pt x="1242" y="92"/>
                          </a:lnTo>
                          <a:lnTo>
                            <a:pt x="1352" y="61"/>
                          </a:lnTo>
                          <a:lnTo>
                            <a:pt x="1465" y="35"/>
                          </a:lnTo>
                          <a:lnTo>
                            <a:pt x="1580" y="15"/>
                          </a:lnTo>
                          <a:lnTo>
                            <a:pt x="1697" y="4"/>
                          </a:lnTo>
                          <a:lnTo>
                            <a:pt x="1817" y="0"/>
                          </a:lnTo>
                          <a:close/>
                        </a:path>
                      </a:pathLst>
                    </a:custGeom>
                    <a:solidFill>
                      <a:srgbClr val="00B050"/>
                    </a:solidFill>
                    <a:ln w="0">
                      <a:noFill/>
                      <a:prstDash val="solid"/>
                      <a:round/>
                      <a:headEnd/>
                      <a:tailEnd/>
                    </a:ln>
                  </p:spPr>
                  <p:txBody>
                    <a:bodyPr vert="horz" wrap="square" lIns="91440" tIns="45720" rIns="91440" bIns="45720" numCol="1" anchor="ctr" anchorCtr="0" compatLnSpc="1">
                      <a:prstTxWarp prst="textNoShape">
                        <a:avLst/>
                      </a:prstTxWarp>
                    </a:bodyPr>
                    <a:lstStyle/>
                    <a:p>
                      <a:pPr defTabSz="914377">
                        <a:defRPr/>
                      </a:pPr>
                      <a:endParaRPr lang="en-US">
                        <a:solidFill>
                          <a:srgbClr val="000000"/>
                        </a:solidFill>
                        <a:latin typeface="Calibri" panose="020F0502020204030204"/>
                      </a:endParaRPr>
                    </a:p>
                  </p:txBody>
                </p:sp>
                <p:sp>
                  <p:nvSpPr>
                    <p:cNvPr id="49" name="Freeform 74"/>
                    <p:cNvSpPr>
                      <a:spLocks/>
                    </p:cNvSpPr>
                    <p:nvPr/>
                  </p:nvSpPr>
                  <p:spPr bwMode="auto">
                    <a:xfrm>
                      <a:off x="7840" y="3645"/>
                      <a:ext cx="448" cy="448"/>
                    </a:xfrm>
                    <a:custGeom>
                      <a:avLst/>
                      <a:gdLst>
                        <a:gd name="T0" fmla="*/ 976 w 1790"/>
                        <a:gd name="T1" fmla="*/ 4 h 1791"/>
                        <a:gd name="T2" fmla="*/ 1129 w 1790"/>
                        <a:gd name="T3" fmla="*/ 32 h 1791"/>
                        <a:gd name="T4" fmla="*/ 1273 w 1790"/>
                        <a:gd name="T5" fmla="*/ 85 h 1791"/>
                        <a:gd name="T6" fmla="*/ 930 w 1790"/>
                        <a:gd name="T7" fmla="*/ 428 h 1791"/>
                        <a:gd name="T8" fmla="*/ 836 w 1790"/>
                        <a:gd name="T9" fmla="*/ 430 h 1791"/>
                        <a:gd name="T10" fmla="*/ 725 w 1790"/>
                        <a:gd name="T11" fmla="*/ 458 h 1791"/>
                        <a:gd name="T12" fmla="*/ 627 w 1790"/>
                        <a:gd name="T13" fmla="*/ 510 h 1791"/>
                        <a:gd name="T14" fmla="*/ 544 w 1790"/>
                        <a:gd name="T15" fmla="*/ 584 h 1791"/>
                        <a:gd name="T16" fmla="*/ 480 w 1790"/>
                        <a:gd name="T17" fmla="*/ 676 h 1791"/>
                        <a:gd name="T18" fmla="*/ 439 w 1790"/>
                        <a:gd name="T19" fmla="*/ 780 h 1791"/>
                        <a:gd name="T20" fmla="*/ 426 w 1790"/>
                        <a:gd name="T21" fmla="*/ 896 h 1791"/>
                        <a:gd name="T22" fmla="*/ 439 w 1790"/>
                        <a:gd name="T23" fmla="*/ 1011 h 1791"/>
                        <a:gd name="T24" fmla="*/ 480 w 1790"/>
                        <a:gd name="T25" fmla="*/ 1117 h 1791"/>
                        <a:gd name="T26" fmla="*/ 544 w 1790"/>
                        <a:gd name="T27" fmla="*/ 1207 h 1791"/>
                        <a:gd name="T28" fmla="*/ 626 w 1790"/>
                        <a:gd name="T29" fmla="*/ 1281 h 1791"/>
                        <a:gd name="T30" fmla="*/ 724 w 1790"/>
                        <a:gd name="T31" fmla="*/ 1334 h 1791"/>
                        <a:gd name="T32" fmla="*/ 836 w 1790"/>
                        <a:gd name="T33" fmla="*/ 1362 h 1791"/>
                        <a:gd name="T34" fmla="*/ 954 w 1790"/>
                        <a:gd name="T35" fmla="*/ 1362 h 1791"/>
                        <a:gd name="T36" fmla="*/ 1064 w 1790"/>
                        <a:gd name="T37" fmla="*/ 1334 h 1791"/>
                        <a:gd name="T38" fmla="*/ 1162 w 1790"/>
                        <a:gd name="T39" fmla="*/ 1281 h 1791"/>
                        <a:gd name="T40" fmla="*/ 1246 w 1790"/>
                        <a:gd name="T41" fmla="*/ 1207 h 1791"/>
                        <a:gd name="T42" fmla="*/ 1310 w 1790"/>
                        <a:gd name="T43" fmla="*/ 1117 h 1791"/>
                        <a:gd name="T44" fmla="*/ 1350 w 1790"/>
                        <a:gd name="T45" fmla="*/ 1011 h 1791"/>
                        <a:gd name="T46" fmla="*/ 1364 w 1790"/>
                        <a:gd name="T47" fmla="*/ 896 h 1791"/>
                        <a:gd name="T48" fmla="*/ 1699 w 1790"/>
                        <a:gd name="T49" fmla="*/ 525 h 1791"/>
                        <a:gd name="T50" fmla="*/ 1734 w 1790"/>
                        <a:gd name="T51" fmla="*/ 589 h 1791"/>
                        <a:gd name="T52" fmla="*/ 1775 w 1790"/>
                        <a:gd name="T53" fmla="*/ 737 h 1791"/>
                        <a:gd name="T54" fmla="*/ 1790 w 1790"/>
                        <a:gd name="T55" fmla="*/ 896 h 1791"/>
                        <a:gd name="T56" fmla="*/ 1775 w 1790"/>
                        <a:gd name="T57" fmla="*/ 1056 h 1791"/>
                        <a:gd name="T58" fmla="*/ 1733 w 1790"/>
                        <a:gd name="T59" fmla="*/ 1209 h 1791"/>
                        <a:gd name="T60" fmla="*/ 1667 w 1790"/>
                        <a:gd name="T61" fmla="*/ 1347 h 1791"/>
                        <a:gd name="T62" fmla="*/ 1580 w 1790"/>
                        <a:gd name="T63" fmla="*/ 1473 h 1791"/>
                        <a:gd name="T64" fmla="*/ 1472 w 1790"/>
                        <a:gd name="T65" fmla="*/ 1581 h 1791"/>
                        <a:gd name="T66" fmla="*/ 1347 w 1790"/>
                        <a:gd name="T67" fmla="*/ 1669 h 1791"/>
                        <a:gd name="T68" fmla="*/ 1207 w 1790"/>
                        <a:gd name="T69" fmla="*/ 1735 h 1791"/>
                        <a:gd name="T70" fmla="*/ 1056 w 1790"/>
                        <a:gd name="T71" fmla="*/ 1776 h 1791"/>
                        <a:gd name="T72" fmla="*/ 895 w 1790"/>
                        <a:gd name="T73" fmla="*/ 1791 h 1791"/>
                        <a:gd name="T74" fmla="*/ 734 w 1790"/>
                        <a:gd name="T75" fmla="*/ 1776 h 1791"/>
                        <a:gd name="T76" fmla="*/ 583 w 1790"/>
                        <a:gd name="T77" fmla="*/ 1734 h 1791"/>
                        <a:gd name="T78" fmla="*/ 443 w 1790"/>
                        <a:gd name="T79" fmla="*/ 1669 h 1791"/>
                        <a:gd name="T80" fmla="*/ 319 w 1790"/>
                        <a:gd name="T81" fmla="*/ 1581 h 1791"/>
                        <a:gd name="T82" fmla="*/ 211 w 1790"/>
                        <a:gd name="T83" fmla="*/ 1473 h 1791"/>
                        <a:gd name="T84" fmla="*/ 123 w 1790"/>
                        <a:gd name="T85" fmla="*/ 1347 h 1791"/>
                        <a:gd name="T86" fmla="*/ 56 w 1790"/>
                        <a:gd name="T87" fmla="*/ 1207 h 1791"/>
                        <a:gd name="T88" fmla="*/ 15 w 1790"/>
                        <a:gd name="T89" fmla="*/ 1056 h 1791"/>
                        <a:gd name="T90" fmla="*/ 0 w 1790"/>
                        <a:gd name="T91" fmla="*/ 896 h 1791"/>
                        <a:gd name="T92" fmla="*/ 15 w 1790"/>
                        <a:gd name="T93" fmla="*/ 735 h 1791"/>
                        <a:gd name="T94" fmla="*/ 56 w 1790"/>
                        <a:gd name="T95" fmla="*/ 584 h 1791"/>
                        <a:gd name="T96" fmla="*/ 123 w 1790"/>
                        <a:gd name="T97" fmla="*/ 444 h 1791"/>
                        <a:gd name="T98" fmla="*/ 211 w 1790"/>
                        <a:gd name="T99" fmla="*/ 318 h 1791"/>
                        <a:gd name="T100" fmla="*/ 319 w 1790"/>
                        <a:gd name="T101" fmla="*/ 212 h 1791"/>
                        <a:gd name="T102" fmla="*/ 443 w 1790"/>
                        <a:gd name="T103" fmla="*/ 123 h 1791"/>
                        <a:gd name="T104" fmla="*/ 583 w 1790"/>
                        <a:gd name="T105" fmla="*/ 57 h 1791"/>
                        <a:gd name="T106" fmla="*/ 734 w 1790"/>
                        <a:gd name="T107" fmla="*/ 15 h 1791"/>
                        <a:gd name="T108" fmla="*/ 895 w 1790"/>
                        <a:gd name="T109" fmla="*/ 0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90" h="1791">
                          <a:moveTo>
                            <a:pt x="895" y="0"/>
                          </a:moveTo>
                          <a:lnTo>
                            <a:pt x="976" y="4"/>
                          </a:lnTo>
                          <a:lnTo>
                            <a:pt x="1053" y="15"/>
                          </a:lnTo>
                          <a:lnTo>
                            <a:pt x="1129" y="32"/>
                          </a:lnTo>
                          <a:lnTo>
                            <a:pt x="1203" y="56"/>
                          </a:lnTo>
                          <a:lnTo>
                            <a:pt x="1273" y="85"/>
                          </a:lnTo>
                          <a:lnTo>
                            <a:pt x="1266" y="93"/>
                          </a:lnTo>
                          <a:lnTo>
                            <a:pt x="930" y="428"/>
                          </a:lnTo>
                          <a:lnTo>
                            <a:pt x="895" y="427"/>
                          </a:lnTo>
                          <a:lnTo>
                            <a:pt x="836" y="430"/>
                          </a:lnTo>
                          <a:lnTo>
                            <a:pt x="779" y="441"/>
                          </a:lnTo>
                          <a:lnTo>
                            <a:pt x="725" y="458"/>
                          </a:lnTo>
                          <a:lnTo>
                            <a:pt x="674" y="482"/>
                          </a:lnTo>
                          <a:lnTo>
                            <a:pt x="627" y="510"/>
                          </a:lnTo>
                          <a:lnTo>
                            <a:pt x="583" y="544"/>
                          </a:lnTo>
                          <a:lnTo>
                            <a:pt x="544" y="584"/>
                          </a:lnTo>
                          <a:lnTo>
                            <a:pt x="509" y="628"/>
                          </a:lnTo>
                          <a:lnTo>
                            <a:pt x="480" y="676"/>
                          </a:lnTo>
                          <a:lnTo>
                            <a:pt x="457" y="726"/>
                          </a:lnTo>
                          <a:lnTo>
                            <a:pt x="439" y="780"/>
                          </a:lnTo>
                          <a:lnTo>
                            <a:pt x="430" y="837"/>
                          </a:lnTo>
                          <a:lnTo>
                            <a:pt x="426" y="896"/>
                          </a:lnTo>
                          <a:lnTo>
                            <a:pt x="430" y="955"/>
                          </a:lnTo>
                          <a:lnTo>
                            <a:pt x="439" y="1011"/>
                          </a:lnTo>
                          <a:lnTo>
                            <a:pt x="457" y="1066"/>
                          </a:lnTo>
                          <a:lnTo>
                            <a:pt x="480" y="1117"/>
                          </a:lnTo>
                          <a:lnTo>
                            <a:pt x="509" y="1165"/>
                          </a:lnTo>
                          <a:lnTo>
                            <a:pt x="544" y="1207"/>
                          </a:lnTo>
                          <a:lnTo>
                            <a:pt x="583" y="1247"/>
                          </a:lnTo>
                          <a:lnTo>
                            <a:pt x="626" y="1281"/>
                          </a:lnTo>
                          <a:lnTo>
                            <a:pt x="674" y="1311"/>
                          </a:lnTo>
                          <a:lnTo>
                            <a:pt x="724" y="1334"/>
                          </a:lnTo>
                          <a:lnTo>
                            <a:pt x="779" y="1351"/>
                          </a:lnTo>
                          <a:lnTo>
                            <a:pt x="836" y="1362"/>
                          </a:lnTo>
                          <a:lnTo>
                            <a:pt x="895" y="1366"/>
                          </a:lnTo>
                          <a:lnTo>
                            <a:pt x="954" y="1362"/>
                          </a:lnTo>
                          <a:lnTo>
                            <a:pt x="1010" y="1351"/>
                          </a:lnTo>
                          <a:lnTo>
                            <a:pt x="1064" y="1334"/>
                          </a:lnTo>
                          <a:lnTo>
                            <a:pt x="1116" y="1311"/>
                          </a:lnTo>
                          <a:lnTo>
                            <a:pt x="1162" y="1281"/>
                          </a:lnTo>
                          <a:lnTo>
                            <a:pt x="1207" y="1247"/>
                          </a:lnTo>
                          <a:lnTo>
                            <a:pt x="1246" y="1207"/>
                          </a:lnTo>
                          <a:lnTo>
                            <a:pt x="1280" y="1165"/>
                          </a:lnTo>
                          <a:lnTo>
                            <a:pt x="1310" y="1117"/>
                          </a:lnTo>
                          <a:lnTo>
                            <a:pt x="1333" y="1066"/>
                          </a:lnTo>
                          <a:lnTo>
                            <a:pt x="1350" y="1011"/>
                          </a:lnTo>
                          <a:lnTo>
                            <a:pt x="1360" y="955"/>
                          </a:lnTo>
                          <a:lnTo>
                            <a:pt x="1364" y="896"/>
                          </a:lnTo>
                          <a:lnTo>
                            <a:pt x="1363" y="860"/>
                          </a:lnTo>
                          <a:lnTo>
                            <a:pt x="1699" y="525"/>
                          </a:lnTo>
                          <a:lnTo>
                            <a:pt x="1705" y="517"/>
                          </a:lnTo>
                          <a:lnTo>
                            <a:pt x="1734" y="589"/>
                          </a:lnTo>
                          <a:lnTo>
                            <a:pt x="1759" y="661"/>
                          </a:lnTo>
                          <a:lnTo>
                            <a:pt x="1775" y="737"/>
                          </a:lnTo>
                          <a:lnTo>
                            <a:pt x="1786" y="816"/>
                          </a:lnTo>
                          <a:lnTo>
                            <a:pt x="1790" y="896"/>
                          </a:lnTo>
                          <a:lnTo>
                            <a:pt x="1786" y="978"/>
                          </a:lnTo>
                          <a:lnTo>
                            <a:pt x="1775" y="1056"/>
                          </a:lnTo>
                          <a:lnTo>
                            <a:pt x="1758" y="1134"/>
                          </a:lnTo>
                          <a:lnTo>
                            <a:pt x="1733" y="1209"/>
                          </a:lnTo>
                          <a:lnTo>
                            <a:pt x="1704" y="1280"/>
                          </a:lnTo>
                          <a:lnTo>
                            <a:pt x="1667" y="1347"/>
                          </a:lnTo>
                          <a:lnTo>
                            <a:pt x="1626" y="1413"/>
                          </a:lnTo>
                          <a:lnTo>
                            <a:pt x="1580" y="1473"/>
                          </a:lnTo>
                          <a:lnTo>
                            <a:pt x="1527" y="1529"/>
                          </a:lnTo>
                          <a:lnTo>
                            <a:pt x="1472" y="1581"/>
                          </a:lnTo>
                          <a:lnTo>
                            <a:pt x="1410" y="1627"/>
                          </a:lnTo>
                          <a:lnTo>
                            <a:pt x="1347" y="1669"/>
                          </a:lnTo>
                          <a:lnTo>
                            <a:pt x="1279" y="1705"/>
                          </a:lnTo>
                          <a:lnTo>
                            <a:pt x="1207" y="1735"/>
                          </a:lnTo>
                          <a:lnTo>
                            <a:pt x="1133" y="1759"/>
                          </a:lnTo>
                          <a:lnTo>
                            <a:pt x="1056" y="1776"/>
                          </a:lnTo>
                          <a:lnTo>
                            <a:pt x="976" y="1787"/>
                          </a:lnTo>
                          <a:lnTo>
                            <a:pt x="895" y="1791"/>
                          </a:lnTo>
                          <a:lnTo>
                            <a:pt x="814" y="1787"/>
                          </a:lnTo>
                          <a:lnTo>
                            <a:pt x="734" y="1776"/>
                          </a:lnTo>
                          <a:lnTo>
                            <a:pt x="657" y="1759"/>
                          </a:lnTo>
                          <a:lnTo>
                            <a:pt x="583" y="1734"/>
                          </a:lnTo>
                          <a:lnTo>
                            <a:pt x="512" y="1705"/>
                          </a:lnTo>
                          <a:lnTo>
                            <a:pt x="443" y="1669"/>
                          </a:lnTo>
                          <a:lnTo>
                            <a:pt x="379" y="1627"/>
                          </a:lnTo>
                          <a:lnTo>
                            <a:pt x="319" y="1581"/>
                          </a:lnTo>
                          <a:lnTo>
                            <a:pt x="263" y="1529"/>
                          </a:lnTo>
                          <a:lnTo>
                            <a:pt x="211" y="1473"/>
                          </a:lnTo>
                          <a:lnTo>
                            <a:pt x="164" y="1411"/>
                          </a:lnTo>
                          <a:lnTo>
                            <a:pt x="123" y="1347"/>
                          </a:lnTo>
                          <a:lnTo>
                            <a:pt x="87" y="1280"/>
                          </a:lnTo>
                          <a:lnTo>
                            <a:pt x="56" y="1207"/>
                          </a:lnTo>
                          <a:lnTo>
                            <a:pt x="32" y="1134"/>
                          </a:lnTo>
                          <a:lnTo>
                            <a:pt x="15" y="1056"/>
                          </a:lnTo>
                          <a:lnTo>
                            <a:pt x="4" y="977"/>
                          </a:lnTo>
                          <a:lnTo>
                            <a:pt x="0" y="896"/>
                          </a:lnTo>
                          <a:lnTo>
                            <a:pt x="4" y="815"/>
                          </a:lnTo>
                          <a:lnTo>
                            <a:pt x="15" y="735"/>
                          </a:lnTo>
                          <a:lnTo>
                            <a:pt x="32" y="657"/>
                          </a:lnTo>
                          <a:lnTo>
                            <a:pt x="56" y="584"/>
                          </a:lnTo>
                          <a:lnTo>
                            <a:pt x="87" y="513"/>
                          </a:lnTo>
                          <a:lnTo>
                            <a:pt x="123" y="444"/>
                          </a:lnTo>
                          <a:lnTo>
                            <a:pt x="164" y="380"/>
                          </a:lnTo>
                          <a:lnTo>
                            <a:pt x="211" y="318"/>
                          </a:lnTo>
                          <a:lnTo>
                            <a:pt x="263" y="263"/>
                          </a:lnTo>
                          <a:lnTo>
                            <a:pt x="319" y="212"/>
                          </a:lnTo>
                          <a:lnTo>
                            <a:pt x="379" y="165"/>
                          </a:lnTo>
                          <a:lnTo>
                            <a:pt x="443" y="123"/>
                          </a:lnTo>
                          <a:lnTo>
                            <a:pt x="512" y="86"/>
                          </a:lnTo>
                          <a:lnTo>
                            <a:pt x="583" y="57"/>
                          </a:lnTo>
                          <a:lnTo>
                            <a:pt x="657" y="32"/>
                          </a:lnTo>
                          <a:lnTo>
                            <a:pt x="734" y="15"/>
                          </a:lnTo>
                          <a:lnTo>
                            <a:pt x="814" y="4"/>
                          </a:lnTo>
                          <a:lnTo>
                            <a:pt x="895" y="0"/>
                          </a:lnTo>
                          <a:close/>
                        </a:path>
                      </a:pathLst>
                    </a:custGeom>
                    <a:solidFill>
                      <a:schemeClr val="accent1"/>
                    </a:solidFill>
                    <a:ln w="0">
                      <a:noFill/>
                      <a:prstDash val="solid"/>
                      <a:round/>
                      <a:headEnd/>
                      <a:tailEnd/>
                    </a:ln>
                  </p:spPr>
                  <p:txBody>
                    <a:bodyPr vert="horz" wrap="square" lIns="91440" tIns="45720" rIns="91440" bIns="45720" numCol="1" anchor="ctr" anchorCtr="0" compatLnSpc="1">
                      <a:prstTxWarp prst="textNoShape">
                        <a:avLst/>
                      </a:prstTxWarp>
                    </a:bodyPr>
                    <a:lstStyle/>
                    <a:p>
                      <a:pPr defTabSz="914377">
                        <a:defRPr/>
                      </a:pPr>
                      <a:endParaRPr lang="en-US">
                        <a:solidFill>
                          <a:srgbClr val="000000"/>
                        </a:solidFill>
                        <a:latin typeface="Calibri" panose="020F0502020204030204"/>
                      </a:endParaRPr>
                    </a:p>
                  </p:txBody>
                </p:sp>
                <p:sp>
                  <p:nvSpPr>
                    <p:cNvPr id="50" name="Freeform 75"/>
                    <p:cNvSpPr>
                      <a:spLocks/>
                    </p:cNvSpPr>
                    <p:nvPr/>
                  </p:nvSpPr>
                  <p:spPr bwMode="auto">
                    <a:xfrm>
                      <a:off x="8066" y="3313"/>
                      <a:ext cx="550" cy="554"/>
                    </a:xfrm>
                    <a:custGeom>
                      <a:avLst/>
                      <a:gdLst>
                        <a:gd name="T0" fmla="*/ 1543 w 2201"/>
                        <a:gd name="T1" fmla="*/ 1 h 2215"/>
                        <a:gd name="T2" fmla="*/ 1564 w 2201"/>
                        <a:gd name="T3" fmla="*/ 14 h 2215"/>
                        <a:gd name="T4" fmla="*/ 1574 w 2201"/>
                        <a:gd name="T5" fmla="*/ 38 h 2215"/>
                        <a:gd name="T6" fmla="*/ 1722 w 2201"/>
                        <a:gd name="T7" fmla="*/ 244 h 2215"/>
                        <a:gd name="T8" fmla="*/ 1764 w 2201"/>
                        <a:gd name="T9" fmla="*/ 216 h 2215"/>
                        <a:gd name="T10" fmla="*/ 1811 w 2201"/>
                        <a:gd name="T11" fmla="*/ 207 h 2215"/>
                        <a:gd name="T12" fmla="*/ 1859 w 2201"/>
                        <a:gd name="T13" fmla="*/ 216 h 2215"/>
                        <a:gd name="T14" fmla="*/ 1900 w 2201"/>
                        <a:gd name="T15" fmla="*/ 244 h 2215"/>
                        <a:gd name="T16" fmla="*/ 1992 w 2201"/>
                        <a:gd name="T17" fmla="*/ 341 h 2215"/>
                        <a:gd name="T18" fmla="*/ 2011 w 2201"/>
                        <a:gd name="T19" fmla="*/ 394 h 2215"/>
                        <a:gd name="T20" fmla="*/ 2005 w 2201"/>
                        <a:gd name="T21" fmla="*/ 448 h 2215"/>
                        <a:gd name="T22" fmla="*/ 1974 w 2201"/>
                        <a:gd name="T23" fmla="*/ 497 h 2215"/>
                        <a:gd name="T24" fmla="*/ 2162 w 2201"/>
                        <a:gd name="T25" fmla="*/ 627 h 2215"/>
                        <a:gd name="T26" fmla="*/ 2187 w 2201"/>
                        <a:gd name="T27" fmla="*/ 638 h 2215"/>
                        <a:gd name="T28" fmla="*/ 2200 w 2201"/>
                        <a:gd name="T29" fmla="*/ 662 h 2215"/>
                        <a:gd name="T30" fmla="*/ 2197 w 2201"/>
                        <a:gd name="T31" fmla="*/ 687 h 2215"/>
                        <a:gd name="T32" fmla="*/ 1703 w 2201"/>
                        <a:gd name="T33" fmla="*/ 1185 h 2215"/>
                        <a:gd name="T34" fmla="*/ 1649 w 2201"/>
                        <a:gd name="T35" fmla="*/ 1224 h 2215"/>
                        <a:gd name="T36" fmla="*/ 1586 w 2201"/>
                        <a:gd name="T37" fmla="*/ 1244 h 2215"/>
                        <a:gd name="T38" fmla="*/ 1545 w 2201"/>
                        <a:gd name="T39" fmla="*/ 1246 h 2215"/>
                        <a:gd name="T40" fmla="*/ 1525 w 2201"/>
                        <a:gd name="T41" fmla="*/ 1245 h 2215"/>
                        <a:gd name="T42" fmla="*/ 292 w 2201"/>
                        <a:gd name="T43" fmla="*/ 2179 h 2215"/>
                        <a:gd name="T44" fmla="*/ 249 w 2201"/>
                        <a:gd name="T45" fmla="*/ 2205 h 2215"/>
                        <a:gd name="T46" fmla="*/ 110 w 2201"/>
                        <a:gd name="T47" fmla="*/ 2215 h 2215"/>
                        <a:gd name="T48" fmla="*/ 80 w 2201"/>
                        <a:gd name="T49" fmla="*/ 2212 h 2215"/>
                        <a:gd name="T50" fmla="*/ 36 w 2201"/>
                        <a:gd name="T51" fmla="*/ 2190 h 2215"/>
                        <a:gd name="T52" fmla="*/ 7 w 2201"/>
                        <a:gd name="T53" fmla="*/ 2151 h 2215"/>
                        <a:gd name="T54" fmla="*/ 0 w 2201"/>
                        <a:gd name="T55" fmla="*/ 2101 h 2215"/>
                        <a:gd name="T56" fmla="*/ 12 w 2201"/>
                        <a:gd name="T57" fmla="*/ 1969 h 2215"/>
                        <a:gd name="T58" fmla="*/ 38 w 2201"/>
                        <a:gd name="T59" fmla="*/ 1927 h 2215"/>
                        <a:gd name="T60" fmla="*/ 480 w 2201"/>
                        <a:gd name="T61" fmla="*/ 1485 h 2215"/>
                        <a:gd name="T62" fmla="*/ 803 w 2201"/>
                        <a:gd name="T63" fmla="*/ 1162 h 2215"/>
                        <a:gd name="T64" fmla="*/ 955 w 2201"/>
                        <a:gd name="T65" fmla="*/ 682 h 2215"/>
                        <a:gd name="T66" fmla="*/ 955 w 2201"/>
                        <a:gd name="T67" fmla="*/ 627 h 2215"/>
                        <a:gd name="T68" fmla="*/ 973 w 2201"/>
                        <a:gd name="T69" fmla="*/ 557 h 2215"/>
                        <a:gd name="T70" fmla="*/ 1016 w 2201"/>
                        <a:gd name="T71" fmla="*/ 497 h 2215"/>
                        <a:gd name="T72" fmla="*/ 1511 w 2201"/>
                        <a:gd name="T73" fmla="*/ 5 h 2215"/>
                        <a:gd name="T74" fmla="*/ 1531 w 2201"/>
                        <a:gd name="T75" fmla="*/ 0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1" h="2215">
                          <a:moveTo>
                            <a:pt x="1531" y="0"/>
                          </a:moveTo>
                          <a:lnTo>
                            <a:pt x="1543" y="1"/>
                          </a:lnTo>
                          <a:lnTo>
                            <a:pt x="1554" y="6"/>
                          </a:lnTo>
                          <a:lnTo>
                            <a:pt x="1564" y="14"/>
                          </a:lnTo>
                          <a:lnTo>
                            <a:pt x="1570" y="25"/>
                          </a:lnTo>
                          <a:lnTo>
                            <a:pt x="1574" y="38"/>
                          </a:lnTo>
                          <a:lnTo>
                            <a:pt x="1599" y="367"/>
                          </a:lnTo>
                          <a:lnTo>
                            <a:pt x="1722" y="244"/>
                          </a:lnTo>
                          <a:lnTo>
                            <a:pt x="1742" y="227"/>
                          </a:lnTo>
                          <a:lnTo>
                            <a:pt x="1764" y="216"/>
                          </a:lnTo>
                          <a:lnTo>
                            <a:pt x="1787" y="208"/>
                          </a:lnTo>
                          <a:lnTo>
                            <a:pt x="1811" y="207"/>
                          </a:lnTo>
                          <a:lnTo>
                            <a:pt x="1835" y="208"/>
                          </a:lnTo>
                          <a:lnTo>
                            <a:pt x="1859" y="216"/>
                          </a:lnTo>
                          <a:lnTo>
                            <a:pt x="1881" y="227"/>
                          </a:lnTo>
                          <a:lnTo>
                            <a:pt x="1900" y="244"/>
                          </a:lnTo>
                          <a:lnTo>
                            <a:pt x="1974" y="319"/>
                          </a:lnTo>
                          <a:lnTo>
                            <a:pt x="1992" y="341"/>
                          </a:lnTo>
                          <a:lnTo>
                            <a:pt x="2005" y="367"/>
                          </a:lnTo>
                          <a:lnTo>
                            <a:pt x="2011" y="394"/>
                          </a:lnTo>
                          <a:lnTo>
                            <a:pt x="2011" y="421"/>
                          </a:lnTo>
                          <a:lnTo>
                            <a:pt x="2005" y="448"/>
                          </a:lnTo>
                          <a:lnTo>
                            <a:pt x="1992" y="474"/>
                          </a:lnTo>
                          <a:lnTo>
                            <a:pt x="1974" y="497"/>
                          </a:lnTo>
                          <a:lnTo>
                            <a:pt x="1867" y="604"/>
                          </a:lnTo>
                          <a:lnTo>
                            <a:pt x="2162" y="627"/>
                          </a:lnTo>
                          <a:lnTo>
                            <a:pt x="2175" y="631"/>
                          </a:lnTo>
                          <a:lnTo>
                            <a:pt x="2187" y="638"/>
                          </a:lnTo>
                          <a:lnTo>
                            <a:pt x="2195" y="648"/>
                          </a:lnTo>
                          <a:lnTo>
                            <a:pt x="2200" y="662"/>
                          </a:lnTo>
                          <a:lnTo>
                            <a:pt x="2201" y="674"/>
                          </a:lnTo>
                          <a:lnTo>
                            <a:pt x="2197" y="687"/>
                          </a:lnTo>
                          <a:lnTo>
                            <a:pt x="2189" y="700"/>
                          </a:lnTo>
                          <a:lnTo>
                            <a:pt x="1703" y="1185"/>
                          </a:lnTo>
                          <a:lnTo>
                            <a:pt x="1677" y="1207"/>
                          </a:lnTo>
                          <a:lnTo>
                            <a:pt x="1649" y="1224"/>
                          </a:lnTo>
                          <a:lnTo>
                            <a:pt x="1618" y="1236"/>
                          </a:lnTo>
                          <a:lnTo>
                            <a:pt x="1586" y="1244"/>
                          </a:lnTo>
                          <a:lnTo>
                            <a:pt x="1553" y="1247"/>
                          </a:lnTo>
                          <a:lnTo>
                            <a:pt x="1545" y="1246"/>
                          </a:lnTo>
                          <a:lnTo>
                            <a:pt x="1537" y="1246"/>
                          </a:lnTo>
                          <a:lnTo>
                            <a:pt x="1525" y="1245"/>
                          </a:lnTo>
                          <a:lnTo>
                            <a:pt x="1247" y="1224"/>
                          </a:lnTo>
                          <a:lnTo>
                            <a:pt x="292" y="2179"/>
                          </a:lnTo>
                          <a:lnTo>
                            <a:pt x="272" y="2195"/>
                          </a:lnTo>
                          <a:lnTo>
                            <a:pt x="249" y="2205"/>
                          </a:lnTo>
                          <a:lnTo>
                            <a:pt x="223" y="2210"/>
                          </a:lnTo>
                          <a:lnTo>
                            <a:pt x="110" y="2215"/>
                          </a:lnTo>
                          <a:lnTo>
                            <a:pt x="106" y="2215"/>
                          </a:lnTo>
                          <a:lnTo>
                            <a:pt x="80" y="2212"/>
                          </a:lnTo>
                          <a:lnTo>
                            <a:pt x="56" y="2204"/>
                          </a:lnTo>
                          <a:lnTo>
                            <a:pt x="36" y="2190"/>
                          </a:lnTo>
                          <a:lnTo>
                            <a:pt x="20" y="2172"/>
                          </a:lnTo>
                          <a:lnTo>
                            <a:pt x="7" y="2151"/>
                          </a:lnTo>
                          <a:lnTo>
                            <a:pt x="0" y="2126"/>
                          </a:lnTo>
                          <a:lnTo>
                            <a:pt x="0" y="2101"/>
                          </a:lnTo>
                          <a:lnTo>
                            <a:pt x="9" y="1994"/>
                          </a:lnTo>
                          <a:lnTo>
                            <a:pt x="12" y="1969"/>
                          </a:lnTo>
                          <a:lnTo>
                            <a:pt x="23" y="1947"/>
                          </a:lnTo>
                          <a:lnTo>
                            <a:pt x="38" y="1927"/>
                          </a:lnTo>
                          <a:lnTo>
                            <a:pt x="174" y="1792"/>
                          </a:lnTo>
                          <a:lnTo>
                            <a:pt x="480" y="1485"/>
                          </a:lnTo>
                          <a:lnTo>
                            <a:pt x="487" y="1479"/>
                          </a:lnTo>
                          <a:lnTo>
                            <a:pt x="803" y="1162"/>
                          </a:lnTo>
                          <a:lnTo>
                            <a:pt x="978" y="987"/>
                          </a:lnTo>
                          <a:lnTo>
                            <a:pt x="955" y="682"/>
                          </a:lnTo>
                          <a:lnTo>
                            <a:pt x="954" y="664"/>
                          </a:lnTo>
                          <a:lnTo>
                            <a:pt x="955" y="627"/>
                          </a:lnTo>
                          <a:lnTo>
                            <a:pt x="961" y="592"/>
                          </a:lnTo>
                          <a:lnTo>
                            <a:pt x="973" y="557"/>
                          </a:lnTo>
                          <a:lnTo>
                            <a:pt x="992" y="525"/>
                          </a:lnTo>
                          <a:lnTo>
                            <a:pt x="1016" y="497"/>
                          </a:lnTo>
                          <a:lnTo>
                            <a:pt x="1501" y="12"/>
                          </a:lnTo>
                          <a:lnTo>
                            <a:pt x="1511" y="5"/>
                          </a:lnTo>
                          <a:lnTo>
                            <a:pt x="1521" y="1"/>
                          </a:lnTo>
                          <a:lnTo>
                            <a:pt x="1531" y="0"/>
                          </a:lnTo>
                          <a:close/>
                        </a:path>
                      </a:pathLst>
                    </a:custGeom>
                    <a:solidFill>
                      <a:schemeClr val="accent1"/>
                    </a:solidFill>
                    <a:ln w="0">
                      <a:noFill/>
                      <a:prstDash val="solid"/>
                      <a:round/>
                      <a:headEnd/>
                      <a:tailEnd/>
                    </a:ln>
                  </p:spPr>
                  <p:txBody>
                    <a:bodyPr vert="horz" wrap="square" lIns="91440" tIns="45720" rIns="91440" bIns="45720" numCol="1" anchor="ctr" anchorCtr="0" compatLnSpc="1">
                      <a:prstTxWarp prst="textNoShape">
                        <a:avLst/>
                      </a:prstTxWarp>
                    </a:bodyPr>
                    <a:lstStyle/>
                    <a:p>
                      <a:pPr defTabSz="914377">
                        <a:defRPr/>
                      </a:pPr>
                      <a:endParaRPr lang="en-US">
                        <a:solidFill>
                          <a:srgbClr val="000000"/>
                        </a:solidFill>
                        <a:latin typeface="Calibri" panose="020F0502020204030204"/>
                      </a:endParaRPr>
                    </a:p>
                  </p:txBody>
                </p:sp>
              </p:grpSp>
            </p:grpSp>
            <p:grpSp>
              <p:nvGrpSpPr>
                <p:cNvPr id="112" name="Group 111">
                  <a:extLst>
                    <a:ext uri="{FF2B5EF4-FFF2-40B4-BE49-F238E27FC236}">
                      <a16:creationId xmlns:a16="http://schemas.microsoft.com/office/drawing/2014/main" id="{9A16A660-4F32-4427-B382-6DD83FAAE5F6}"/>
                    </a:ext>
                  </a:extLst>
                </p:cNvPr>
                <p:cNvGrpSpPr/>
                <p:nvPr/>
              </p:nvGrpSpPr>
              <p:grpSpPr>
                <a:xfrm>
                  <a:off x="3838409" y="4429093"/>
                  <a:ext cx="3090155" cy="1051226"/>
                  <a:chOff x="3838409" y="4429093"/>
                  <a:chExt cx="3090155" cy="1051226"/>
                </a:xfrm>
              </p:grpSpPr>
              <p:grpSp>
                <p:nvGrpSpPr>
                  <p:cNvPr id="107" name="Group 106">
                    <a:extLst>
                      <a:ext uri="{FF2B5EF4-FFF2-40B4-BE49-F238E27FC236}">
                        <a16:creationId xmlns:a16="http://schemas.microsoft.com/office/drawing/2014/main" id="{EFCFC615-9D50-49F2-85DF-94C38B87ADD3}"/>
                      </a:ext>
                    </a:extLst>
                  </p:cNvPr>
                  <p:cNvGrpSpPr/>
                  <p:nvPr/>
                </p:nvGrpSpPr>
                <p:grpSpPr>
                  <a:xfrm>
                    <a:off x="3838409" y="4429093"/>
                    <a:ext cx="3090155" cy="1051226"/>
                    <a:chOff x="3838409" y="4429093"/>
                    <a:chExt cx="3090155" cy="1051226"/>
                  </a:xfrm>
                </p:grpSpPr>
                <p:grpSp>
                  <p:nvGrpSpPr>
                    <p:cNvPr id="67" name="Group 66"/>
                    <p:cNvGrpSpPr/>
                    <p:nvPr/>
                  </p:nvGrpSpPr>
                  <p:grpSpPr>
                    <a:xfrm flipH="1">
                      <a:off x="3838409" y="4429093"/>
                      <a:ext cx="3090155" cy="1051226"/>
                      <a:chOff x="5359616" y="4543393"/>
                      <a:chExt cx="3090155" cy="1051226"/>
                    </a:xfrm>
                  </p:grpSpPr>
                  <p:sp>
                    <p:nvSpPr>
                      <p:cNvPr id="76" name="Rectangle 143"/>
                      <p:cNvSpPr/>
                      <p:nvPr/>
                    </p:nvSpPr>
                    <p:spPr>
                      <a:xfrm>
                        <a:off x="5359616" y="4725398"/>
                        <a:ext cx="2263070" cy="687216"/>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0">
                            <a:schemeClr val="tx2">
                              <a:alpha val="0"/>
                            </a:schemeClr>
                          </a:gs>
                          <a:gs pos="100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77" name="Group 76"/>
                      <p:cNvGrpSpPr/>
                      <p:nvPr/>
                    </p:nvGrpSpPr>
                    <p:grpSpPr>
                      <a:xfrm flipH="1">
                        <a:off x="7398543" y="4543393"/>
                        <a:ext cx="1051228" cy="1051226"/>
                        <a:chOff x="4396042" y="1286485"/>
                        <a:chExt cx="989390" cy="989390"/>
                      </a:xfrm>
                    </p:grpSpPr>
                    <p:sp>
                      <p:nvSpPr>
                        <p:cNvPr id="78" name="Donut 77"/>
                        <p:cNvSpPr/>
                        <p:nvPr/>
                      </p:nvSpPr>
                      <p:spPr>
                        <a:xfrm flipH="1">
                          <a:off x="4396042" y="1286485"/>
                          <a:ext cx="989390" cy="989390"/>
                        </a:xfrm>
                        <a:prstGeom prst="donut">
                          <a:avLst>
                            <a:gd name="adj" fmla="val 10135"/>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9" name="Oval 78"/>
                        <p:cNvSpPr/>
                        <p:nvPr/>
                      </p:nvSpPr>
                      <p:spPr>
                        <a:xfrm flipH="1">
                          <a:off x="4550930" y="1432173"/>
                          <a:ext cx="679614" cy="679614"/>
                        </a:xfrm>
                        <a:prstGeom prst="ellipse">
                          <a:avLst/>
                        </a:prstGeom>
                        <a:solidFill>
                          <a:schemeClr val="bg1"/>
                        </a:solidFill>
                        <a:ln>
                          <a:solidFill>
                            <a:schemeClr val="tx1"/>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grpSp>
                <p:sp>
                  <p:nvSpPr>
                    <p:cNvPr id="40" name="TextBox 39"/>
                    <p:cNvSpPr txBox="1"/>
                    <p:nvPr/>
                  </p:nvSpPr>
                  <p:spPr>
                    <a:xfrm flipH="1">
                      <a:off x="5006042" y="4729717"/>
                      <a:ext cx="1714112" cy="461665"/>
                    </a:xfrm>
                    <a:prstGeom prst="rect">
                      <a:avLst/>
                    </a:prstGeom>
                    <a:noFill/>
                  </p:spPr>
                  <p:txBody>
                    <a:bodyPr wrap="square" rtlCol="0" anchor="ctr">
                      <a:spAutoFit/>
                    </a:bodyPr>
                    <a:lstStyle/>
                    <a:p>
                      <a:pPr defTabSz="914377">
                        <a:defRPr/>
                      </a:pPr>
                      <a:r>
                        <a:rPr lang="en-US" sz="2400" b="1" dirty="0">
                          <a:solidFill>
                            <a:srgbClr val="000000"/>
                          </a:solidFill>
                          <a:latin typeface="Nunito Sans Normal"/>
                          <a:cs typeface="Arial" panose="020B0604020202020204" pitchFamily="34" charset="0"/>
                        </a:rPr>
                        <a:t>Outcomes</a:t>
                      </a:r>
                    </a:p>
                  </p:txBody>
                </p:sp>
              </p:grpSp>
              <p:grpSp>
                <p:nvGrpSpPr>
                  <p:cNvPr id="39" name="Group 31"/>
                  <p:cNvGrpSpPr>
                    <a:grpSpLocks noChangeAspect="1"/>
                  </p:cNvGrpSpPr>
                  <p:nvPr/>
                </p:nvGrpSpPr>
                <p:grpSpPr bwMode="auto">
                  <a:xfrm flipH="1">
                    <a:off x="4159251" y="4682432"/>
                    <a:ext cx="409544" cy="544548"/>
                    <a:chOff x="1192" y="1587"/>
                    <a:chExt cx="1268" cy="1686"/>
                  </a:xfrm>
                  <a:solidFill>
                    <a:srgbClr val="FF6319"/>
                  </a:solidFill>
                </p:grpSpPr>
                <p:sp>
                  <p:nvSpPr>
                    <p:cNvPr id="41" name="Freeform 32"/>
                    <p:cNvSpPr>
                      <a:spLocks/>
                    </p:cNvSpPr>
                    <p:nvPr/>
                  </p:nvSpPr>
                  <p:spPr bwMode="auto">
                    <a:xfrm>
                      <a:off x="1515" y="1847"/>
                      <a:ext cx="621" cy="1145"/>
                    </a:xfrm>
                    <a:custGeom>
                      <a:avLst/>
                      <a:gdLst>
                        <a:gd name="T0" fmla="*/ 335 w 787"/>
                        <a:gd name="T1" fmla="*/ 0 h 1456"/>
                        <a:gd name="T2" fmla="*/ 335 w 787"/>
                        <a:gd name="T3" fmla="*/ 354 h 1456"/>
                        <a:gd name="T4" fmla="*/ 335 w 787"/>
                        <a:gd name="T5" fmla="*/ 354 h 1456"/>
                        <a:gd name="T6" fmla="*/ 335 w 787"/>
                        <a:gd name="T7" fmla="*/ 568 h 1456"/>
                        <a:gd name="T8" fmla="*/ 270 w 787"/>
                        <a:gd name="T9" fmla="*/ 483 h 1456"/>
                        <a:gd name="T10" fmla="*/ 0 w 787"/>
                        <a:gd name="T11" fmla="*/ 374 h 1456"/>
                        <a:gd name="T12" fmla="*/ 0 w 787"/>
                        <a:gd name="T13" fmla="*/ 492 h 1456"/>
                        <a:gd name="T14" fmla="*/ 186 w 787"/>
                        <a:gd name="T15" fmla="*/ 566 h 1456"/>
                        <a:gd name="T16" fmla="*/ 289 w 787"/>
                        <a:gd name="T17" fmla="*/ 746 h 1456"/>
                        <a:gd name="T18" fmla="*/ 335 w 787"/>
                        <a:gd name="T19" fmla="*/ 1023 h 1456"/>
                        <a:gd name="T20" fmla="*/ 335 w 787"/>
                        <a:gd name="T21" fmla="*/ 1456 h 1456"/>
                        <a:gd name="T22" fmla="*/ 453 w 787"/>
                        <a:gd name="T23" fmla="*/ 1456 h 1456"/>
                        <a:gd name="T24" fmla="*/ 453 w 787"/>
                        <a:gd name="T25" fmla="*/ 1023 h 1456"/>
                        <a:gd name="T26" fmla="*/ 499 w 787"/>
                        <a:gd name="T27" fmla="*/ 746 h 1456"/>
                        <a:gd name="T28" fmla="*/ 602 w 787"/>
                        <a:gd name="T29" fmla="*/ 566 h 1456"/>
                        <a:gd name="T30" fmla="*/ 787 w 787"/>
                        <a:gd name="T31" fmla="*/ 492 h 1456"/>
                        <a:gd name="T32" fmla="*/ 787 w 787"/>
                        <a:gd name="T33" fmla="*/ 374 h 1456"/>
                        <a:gd name="T34" fmla="*/ 518 w 787"/>
                        <a:gd name="T35" fmla="*/ 483 h 1456"/>
                        <a:gd name="T36" fmla="*/ 453 w 787"/>
                        <a:gd name="T37" fmla="*/ 568 h 1456"/>
                        <a:gd name="T38" fmla="*/ 453 w 787"/>
                        <a:gd name="T39" fmla="*/ 236 h 1456"/>
                        <a:gd name="T40" fmla="*/ 453 w 787"/>
                        <a:gd name="T41" fmla="*/ 236 h 1456"/>
                        <a:gd name="T42" fmla="*/ 453 w 787"/>
                        <a:gd name="T43" fmla="*/ 0 h 1456"/>
                        <a:gd name="T44" fmla="*/ 335 w 787"/>
                        <a:gd name="T45"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7" h="1456">
                          <a:moveTo>
                            <a:pt x="335" y="0"/>
                          </a:moveTo>
                          <a:cubicBezTo>
                            <a:pt x="335" y="354"/>
                            <a:pt x="335" y="354"/>
                            <a:pt x="335" y="354"/>
                          </a:cubicBezTo>
                          <a:cubicBezTo>
                            <a:pt x="335" y="354"/>
                            <a:pt x="335" y="354"/>
                            <a:pt x="335" y="354"/>
                          </a:cubicBezTo>
                          <a:cubicBezTo>
                            <a:pt x="335" y="568"/>
                            <a:pt x="335" y="568"/>
                            <a:pt x="335" y="568"/>
                          </a:cubicBezTo>
                          <a:cubicBezTo>
                            <a:pt x="316" y="538"/>
                            <a:pt x="295" y="509"/>
                            <a:pt x="270" y="483"/>
                          </a:cubicBezTo>
                          <a:cubicBezTo>
                            <a:pt x="205" y="419"/>
                            <a:pt x="114" y="374"/>
                            <a:pt x="0" y="374"/>
                          </a:cubicBezTo>
                          <a:cubicBezTo>
                            <a:pt x="0" y="492"/>
                            <a:pt x="0" y="492"/>
                            <a:pt x="0" y="492"/>
                          </a:cubicBezTo>
                          <a:cubicBezTo>
                            <a:pt x="84" y="492"/>
                            <a:pt x="140" y="521"/>
                            <a:pt x="186" y="566"/>
                          </a:cubicBezTo>
                          <a:cubicBezTo>
                            <a:pt x="232" y="613"/>
                            <a:pt x="266" y="678"/>
                            <a:pt x="289" y="746"/>
                          </a:cubicBezTo>
                          <a:cubicBezTo>
                            <a:pt x="334" y="883"/>
                            <a:pt x="335" y="1023"/>
                            <a:pt x="335" y="1023"/>
                          </a:cubicBezTo>
                          <a:cubicBezTo>
                            <a:pt x="335" y="1456"/>
                            <a:pt x="335" y="1456"/>
                            <a:pt x="335" y="1456"/>
                          </a:cubicBezTo>
                          <a:cubicBezTo>
                            <a:pt x="453" y="1456"/>
                            <a:pt x="453" y="1456"/>
                            <a:pt x="453" y="1456"/>
                          </a:cubicBezTo>
                          <a:cubicBezTo>
                            <a:pt x="453" y="1023"/>
                            <a:pt x="453" y="1023"/>
                            <a:pt x="453" y="1023"/>
                          </a:cubicBezTo>
                          <a:cubicBezTo>
                            <a:pt x="453" y="1023"/>
                            <a:pt x="453" y="883"/>
                            <a:pt x="499" y="746"/>
                          </a:cubicBezTo>
                          <a:cubicBezTo>
                            <a:pt x="522" y="678"/>
                            <a:pt x="556" y="613"/>
                            <a:pt x="602" y="566"/>
                          </a:cubicBezTo>
                          <a:cubicBezTo>
                            <a:pt x="648" y="521"/>
                            <a:pt x="704" y="492"/>
                            <a:pt x="787" y="492"/>
                          </a:cubicBezTo>
                          <a:cubicBezTo>
                            <a:pt x="787" y="374"/>
                            <a:pt x="787" y="374"/>
                            <a:pt x="787" y="374"/>
                          </a:cubicBezTo>
                          <a:cubicBezTo>
                            <a:pt x="674" y="374"/>
                            <a:pt x="583" y="419"/>
                            <a:pt x="518" y="483"/>
                          </a:cubicBezTo>
                          <a:cubicBezTo>
                            <a:pt x="492" y="509"/>
                            <a:pt x="471" y="538"/>
                            <a:pt x="453" y="568"/>
                          </a:cubicBezTo>
                          <a:cubicBezTo>
                            <a:pt x="453" y="236"/>
                            <a:pt x="453" y="236"/>
                            <a:pt x="453" y="236"/>
                          </a:cubicBezTo>
                          <a:cubicBezTo>
                            <a:pt x="453" y="236"/>
                            <a:pt x="453" y="236"/>
                            <a:pt x="453" y="236"/>
                          </a:cubicBezTo>
                          <a:cubicBezTo>
                            <a:pt x="453" y="0"/>
                            <a:pt x="453" y="0"/>
                            <a:pt x="453" y="0"/>
                          </a:cubicBezTo>
                          <a:lnTo>
                            <a:pt x="335" y="0"/>
                          </a:lnTo>
                          <a:close/>
                        </a:path>
                      </a:pathLst>
                    </a:custGeom>
                    <a:solidFill>
                      <a:schemeClr val="tx1"/>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srgbClr val="000000"/>
                        </a:solidFill>
                        <a:latin typeface="Calibri" panose="020F0502020204030204"/>
                      </a:endParaRPr>
                    </a:p>
                  </p:txBody>
                </p:sp>
                <p:sp>
                  <p:nvSpPr>
                    <p:cNvPr id="42" name="Freeform 33"/>
                    <p:cNvSpPr>
                      <a:spLocks/>
                    </p:cNvSpPr>
                    <p:nvPr/>
                  </p:nvSpPr>
                  <p:spPr bwMode="auto">
                    <a:xfrm>
                      <a:off x="1192" y="2037"/>
                      <a:ext cx="398" cy="297"/>
                    </a:xfrm>
                    <a:custGeom>
                      <a:avLst/>
                      <a:gdLst>
                        <a:gd name="T0" fmla="*/ 488 w 504"/>
                        <a:gd name="T1" fmla="*/ 1 h 377"/>
                        <a:gd name="T2" fmla="*/ 488 w 504"/>
                        <a:gd name="T3" fmla="*/ 1 h 377"/>
                        <a:gd name="T4" fmla="*/ 484 w 504"/>
                        <a:gd name="T5" fmla="*/ 1 h 377"/>
                        <a:gd name="T6" fmla="*/ 10 w 504"/>
                        <a:gd name="T7" fmla="*/ 175 h 377"/>
                        <a:gd name="T8" fmla="*/ 2 w 504"/>
                        <a:gd name="T9" fmla="*/ 192 h 377"/>
                        <a:gd name="T10" fmla="*/ 10 w 504"/>
                        <a:gd name="T11" fmla="*/ 201 h 377"/>
                        <a:gd name="T12" fmla="*/ 484 w 504"/>
                        <a:gd name="T13" fmla="*/ 375 h 377"/>
                        <a:gd name="T14" fmla="*/ 501 w 504"/>
                        <a:gd name="T15" fmla="*/ 366 h 377"/>
                        <a:gd name="T16" fmla="*/ 499 w 504"/>
                        <a:gd name="T17" fmla="*/ 354 h 377"/>
                        <a:gd name="T18" fmla="*/ 499 w 504"/>
                        <a:gd name="T19" fmla="*/ 22 h 377"/>
                        <a:gd name="T20" fmla="*/ 497 w 504"/>
                        <a:gd name="T21" fmla="*/ 3 h 377"/>
                        <a:gd name="T22" fmla="*/ 488 w 504"/>
                        <a:gd name="T23" fmla="*/ 0 h 377"/>
                        <a:gd name="T24" fmla="*/ 488 w 504"/>
                        <a:gd name="T25" fmla="*/ 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4" h="377">
                          <a:moveTo>
                            <a:pt x="488" y="1"/>
                          </a:moveTo>
                          <a:cubicBezTo>
                            <a:pt x="488" y="1"/>
                            <a:pt x="488" y="1"/>
                            <a:pt x="488" y="1"/>
                          </a:cubicBezTo>
                          <a:cubicBezTo>
                            <a:pt x="487" y="1"/>
                            <a:pt x="485" y="1"/>
                            <a:pt x="484" y="1"/>
                          </a:cubicBezTo>
                          <a:cubicBezTo>
                            <a:pt x="10" y="175"/>
                            <a:pt x="10" y="175"/>
                            <a:pt x="10" y="175"/>
                          </a:cubicBezTo>
                          <a:cubicBezTo>
                            <a:pt x="3" y="178"/>
                            <a:pt x="0" y="185"/>
                            <a:pt x="2" y="192"/>
                          </a:cubicBezTo>
                          <a:cubicBezTo>
                            <a:pt x="3" y="196"/>
                            <a:pt x="6" y="199"/>
                            <a:pt x="10" y="201"/>
                          </a:cubicBezTo>
                          <a:cubicBezTo>
                            <a:pt x="484" y="375"/>
                            <a:pt x="484" y="375"/>
                            <a:pt x="484" y="375"/>
                          </a:cubicBezTo>
                          <a:cubicBezTo>
                            <a:pt x="491" y="377"/>
                            <a:pt x="498" y="373"/>
                            <a:pt x="501" y="366"/>
                          </a:cubicBezTo>
                          <a:cubicBezTo>
                            <a:pt x="502" y="362"/>
                            <a:pt x="502" y="357"/>
                            <a:pt x="499" y="354"/>
                          </a:cubicBezTo>
                          <a:cubicBezTo>
                            <a:pt x="427" y="254"/>
                            <a:pt x="427" y="120"/>
                            <a:pt x="499" y="22"/>
                          </a:cubicBezTo>
                          <a:cubicBezTo>
                            <a:pt x="504" y="16"/>
                            <a:pt x="503" y="8"/>
                            <a:pt x="497" y="3"/>
                          </a:cubicBezTo>
                          <a:cubicBezTo>
                            <a:pt x="494" y="1"/>
                            <a:pt x="491" y="0"/>
                            <a:pt x="488" y="0"/>
                          </a:cubicBezTo>
                          <a:lnTo>
                            <a:pt x="488" y="1"/>
                          </a:lnTo>
                          <a:close/>
                        </a:path>
                      </a:pathLst>
                    </a:custGeom>
                    <a:solidFill>
                      <a:srgbClr val="00B050"/>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srgbClr val="000000"/>
                        </a:solidFill>
                        <a:latin typeface="Calibri" panose="020F0502020204030204"/>
                      </a:endParaRPr>
                    </a:p>
                  </p:txBody>
                </p:sp>
                <p:sp>
                  <p:nvSpPr>
                    <p:cNvPr id="43" name="Freeform 34"/>
                    <p:cNvSpPr>
                      <a:spLocks/>
                    </p:cNvSpPr>
                    <p:nvPr/>
                  </p:nvSpPr>
                  <p:spPr bwMode="auto">
                    <a:xfrm>
                      <a:off x="2063" y="2039"/>
                      <a:ext cx="397" cy="295"/>
                    </a:xfrm>
                    <a:custGeom>
                      <a:avLst/>
                      <a:gdLst>
                        <a:gd name="T0" fmla="*/ 14 w 503"/>
                        <a:gd name="T1" fmla="*/ 0 h 376"/>
                        <a:gd name="T2" fmla="*/ 1 w 503"/>
                        <a:gd name="T3" fmla="*/ 14 h 376"/>
                        <a:gd name="T4" fmla="*/ 4 w 503"/>
                        <a:gd name="T5" fmla="*/ 22 h 376"/>
                        <a:gd name="T6" fmla="*/ 4 w 503"/>
                        <a:gd name="T7" fmla="*/ 354 h 376"/>
                        <a:gd name="T8" fmla="*/ 7 w 503"/>
                        <a:gd name="T9" fmla="*/ 373 h 376"/>
                        <a:gd name="T10" fmla="*/ 20 w 503"/>
                        <a:gd name="T11" fmla="*/ 374 h 376"/>
                        <a:gd name="T12" fmla="*/ 493 w 503"/>
                        <a:gd name="T13" fmla="*/ 201 h 376"/>
                        <a:gd name="T14" fmla="*/ 501 w 503"/>
                        <a:gd name="T15" fmla="*/ 184 h 376"/>
                        <a:gd name="T16" fmla="*/ 493 w 503"/>
                        <a:gd name="T17" fmla="*/ 175 h 376"/>
                        <a:gd name="T18" fmla="*/ 20 w 503"/>
                        <a:gd name="T19" fmla="*/ 1 h 376"/>
                        <a:gd name="T20" fmla="*/ 14 w 503"/>
                        <a:gd name="T21" fmla="*/ 1 h 376"/>
                        <a:gd name="T22" fmla="*/ 14 w 503"/>
                        <a:gd name="T23"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376">
                          <a:moveTo>
                            <a:pt x="14" y="0"/>
                          </a:moveTo>
                          <a:cubicBezTo>
                            <a:pt x="7" y="0"/>
                            <a:pt x="1" y="7"/>
                            <a:pt x="1" y="14"/>
                          </a:cubicBezTo>
                          <a:cubicBezTo>
                            <a:pt x="1" y="17"/>
                            <a:pt x="2" y="20"/>
                            <a:pt x="4" y="22"/>
                          </a:cubicBezTo>
                          <a:cubicBezTo>
                            <a:pt x="76" y="120"/>
                            <a:pt x="76" y="254"/>
                            <a:pt x="4" y="354"/>
                          </a:cubicBezTo>
                          <a:cubicBezTo>
                            <a:pt x="0" y="360"/>
                            <a:pt x="1" y="368"/>
                            <a:pt x="7" y="373"/>
                          </a:cubicBezTo>
                          <a:cubicBezTo>
                            <a:pt x="11" y="375"/>
                            <a:pt x="15" y="376"/>
                            <a:pt x="20" y="374"/>
                          </a:cubicBezTo>
                          <a:cubicBezTo>
                            <a:pt x="493" y="201"/>
                            <a:pt x="493" y="201"/>
                            <a:pt x="493" y="201"/>
                          </a:cubicBezTo>
                          <a:cubicBezTo>
                            <a:pt x="500" y="198"/>
                            <a:pt x="503" y="191"/>
                            <a:pt x="501" y="184"/>
                          </a:cubicBezTo>
                          <a:cubicBezTo>
                            <a:pt x="500" y="179"/>
                            <a:pt x="497" y="176"/>
                            <a:pt x="493" y="175"/>
                          </a:cubicBezTo>
                          <a:cubicBezTo>
                            <a:pt x="20" y="1"/>
                            <a:pt x="20" y="1"/>
                            <a:pt x="20" y="1"/>
                          </a:cubicBezTo>
                          <a:cubicBezTo>
                            <a:pt x="18" y="1"/>
                            <a:pt x="16" y="1"/>
                            <a:pt x="14" y="1"/>
                          </a:cubicBezTo>
                          <a:lnTo>
                            <a:pt x="14" y="0"/>
                          </a:lnTo>
                          <a:close/>
                        </a:path>
                      </a:pathLst>
                    </a:custGeom>
                    <a:solidFill>
                      <a:srgbClr val="00B050"/>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srgbClr val="000000"/>
                        </a:solidFill>
                        <a:latin typeface="Calibri" panose="020F0502020204030204"/>
                      </a:endParaRPr>
                    </a:p>
                  </p:txBody>
                </p:sp>
                <p:sp>
                  <p:nvSpPr>
                    <p:cNvPr id="44" name="Freeform 35"/>
                    <p:cNvSpPr>
                      <a:spLocks/>
                    </p:cNvSpPr>
                    <p:nvPr/>
                  </p:nvSpPr>
                  <p:spPr bwMode="auto">
                    <a:xfrm>
                      <a:off x="1677" y="1587"/>
                      <a:ext cx="297" cy="395"/>
                    </a:xfrm>
                    <a:custGeom>
                      <a:avLst/>
                      <a:gdLst>
                        <a:gd name="T0" fmla="*/ 188 w 377"/>
                        <a:gd name="T1" fmla="*/ 0 h 502"/>
                        <a:gd name="T2" fmla="*/ 176 w 377"/>
                        <a:gd name="T3" fmla="*/ 9 h 502"/>
                        <a:gd name="T4" fmla="*/ 2 w 377"/>
                        <a:gd name="T5" fmla="*/ 482 h 502"/>
                        <a:gd name="T6" fmla="*/ 10 w 377"/>
                        <a:gd name="T7" fmla="*/ 499 h 502"/>
                        <a:gd name="T8" fmla="*/ 23 w 377"/>
                        <a:gd name="T9" fmla="*/ 498 h 502"/>
                        <a:gd name="T10" fmla="*/ 355 w 377"/>
                        <a:gd name="T11" fmla="*/ 498 h 502"/>
                        <a:gd name="T12" fmla="*/ 374 w 377"/>
                        <a:gd name="T13" fmla="*/ 494 h 502"/>
                        <a:gd name="T14" fmla="*/ 376 w 377"/>
                        <a:gd name="T15" fmla="*/ 482 h 502"/>
                        <a:gd name="T16" fmla="*/ 202 w 377"/>
                        <a:gd name="T17" fmla="*/ 9 h 502"/>
                        <a:gd name="T18" fmla="*/ 188 w 377"/>
                        <a:gd name="T19"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 h="502">
                          <a:moveTo>
                            <a:pt x="188" y="0"/>
                          </a:moveTo>
                          <a:cubicBezTo>
                            <a:pt x="182" y="0"/>
                            <a:pt x="178" y="4"/>
                            <a:pt x="176" y="9"/>
                          </a:cubicBezTo>
                          <a:cubicBezTo>
                            <a:pt x="2" y="482"/>
                            <a:pt x="2" y="482"/>
                            <a:pt x="2" y="482"/>
                          </a:cubicBezTo>
                          <a:cubicBezTo>
                            <a:pt x="0" y="489"/>
                            <a:pt x="3" y="497"/>
                            <a:pt x="10" y="499"/>
                          </a:cubicBezTo>
                          <a:cubicBezTo>
                            <a:pt x="14" y="501"/>
                            <a:pt x="19" y="500"/>
                            <a:pt x="23" y="498"/>
                          </a:cubicBezTo>
                          <a:cubicBezTo>
                            <a:pt x="123" y="426"/>
                            <a:pt x="257" y="425"/>
                            <a:pt x="355" y="498"/>
                          </a:cubicBezTo>
                          <a:cubicBezTo>
                            <a:pt x="361" y="502"/>
                            <a:pt x="370" y="501"/>
                            <a:pt x="374" y="494"/>
                          </a:cubicBezTo>
                          <a:cubicBezTo>
                            <a:pt x="376" y="491"/>
                            <a:pt x="377" y="486"/>
                            <a:pt x="376" y="482"/>
                          </a:cubicBezTo>
                          <a:cubicBezTo>
                            <a:pt x="202" y="9"/>
                            <a:pt x="202" y="9"/>
                            <a:pt x="202" y="9"/>
                          </a:cubicBezTo>
                          <a:cubicBezTo>
                            <a:pt x="200" y="3"/>
                            <a:pt x="194" y="0"/>
                            <a:pt x="188" y="0"/>
                          </a:cubicBezTo>
                          <a:close/>
                        </a:path>
                      </a:pathLst>
                    </a:custGeom>
                    <a:solidFill>
                      <a:srgbClr val="00B050"/>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srgbClr val="000000"/>
                        </a:solidFill>
                        <a:latin typeface="Calibri" panose="020F0502020204030204"/>
                      </a:endParaRPr>
                    </a:p>
                  </p:txBody>
                </p:sp>
                <p:sp>
                  <p:nvSpPr>
                    <p:cNvPr id="45" name="Rectangle 36"/>
                    <p:cNvSpPr>
                      <a:spLocks noChangeArrowheads="1"/>
                    </p:cNvSpPr>
                    <p:nvPr/>
                  </p:nvSpPr>
                  <p:spPr bwMode="auto">
                    <a:xfrm>
                      <a:off x="1638" y="2898"/>
                      <a:ext cx="376" cy="375"/>
                    </a:xfrm>
                    <a:prstGeom prst="rect">
                      <a:avLst/>
                    </a:prstGeom>
                    <a:solidFill>
                      <a:srgbClr val="00B050"/>
                    </a:solidFill>
                    <a:ln w="9525">
                      <a:noFill/>
                      <a:miter lim="800000"/>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srgbClr val="000000"/>
                        </a:solidFill>
                        <a:latin typeface="Calibri" panose="020F0502020204030204"/>
                      </a:endParaRPr>
                    </a:p>
                  </p:txBody>
                </p:sp>
              </p:grpSp>
            </p:grpSp>
            <p:grpSp>
              <p:nvGrpSpPr>
                <p:cNvPr id="106" name="Group 105">
                  <a:extLst>
                    <a:ext uri="{FF2B5EF4-FFF2-40B4-BE49-F238E27FC236}">
                      <a16:creationId xmlns:a16="http://schemas.microsoft.com/office/drawing/2014/main" id="{E2791A51-6620-4631-A744-5B723927AFD1}"/>
                    </a:ext>
                  </a:extLst>
                </p:cNvPr>
                <p:cNvGrpSpPr/>
                <p:nvPr/>
              </p:nvGrpSpPr>
              <p:grpSpPr>
                <a:xfrm>
                  <a:off x="3838409" y="3253867"/>
                  <a:ext cx="3090154" cy="1051227"/>
                  <a:chOff x="3838409" y="3253867"/>
                  <a:chExt cx="3090155" cy="1051226"/>
                </a:xfrm>
              </p:grpSpPr>
              <p:grpSp>
                <p:nvGrpSpPr>
                  <p:cNvPr id="66" name="Group 65"/>
                  <p:cNvGrpSpPr/>
                  <p:nvPr/>
                </p:nvGrpSpPr>
                <p:grpSpPr>
                  <a:xfrm flipH="1">
                    <a:off x="3838409" y="3253867"/>
                    <a:ext cx="3090155" cy="1051226"/>
                    <a:chOff x="5359616" y="3368167"/>
                    <a:chExt cx="3090155" cy="1051226"/>
                  </a:xfrm>
                </p:grpSpPr>
                <p:sp>
                  <p:nvSpPr>
                    <p:cNvPr id="80" name="Rectangle 143"/>
                    <p:cNvSpPr/>
                    <p:nvPr/>
                  </p:nvSpPr>
                  <p:spPr>
                    <a:xfrm>
                      <a:off x="5359616" y="3545968"/>
                      <a:ext cx="2263070" cy="687216"/>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0">
                          <a:schemeClr val="tx2">
                            <a:alpha val="0"/>
                          </a:schemeClr>
                        </a:gs>
                        <a:gs pos="100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a:solidFill>
                          <a:prstClr val="white"/>
                        </a:solidFill>
                        <a:latin typeface="Calibri" panose="020F0502020204030204"/>
                      </a:endParaRPr>
                    </a:p>
                  </p:txBody>
                </p:sp>
                <p:grpSp>
                  <p:nvGrpSpPr>
                    <p:cNvPr id="81" name="Group 80"/>
                    <p:cNvGrpSpPr/>
                    <p:nvPr/>
                  </p:nvGrpSpPr>
                  <p:grpSpPr>
                    <a:xfrm flipH="1">
                      <a:off x="7398543" y="3368167"/>
                      <a:ext cx="1051228" cy="1051226"/>
                      <a:chOff x="4396042" y="1286485"/>
                      <a:chExt cx="989390" cy="989390"/>
                    </a:xfrm>
                  </p:grpSpPr>
                  <p:sp>
                    <p:nvSpPr>
                      <p:cNvPr id="82" name="Donut 81"/>
                      <p:cNvSpPr/>
                      <p:nvPr/>
                    </p:nvSpPr>
                    <p:spPr>
                      <a:xfrm flipH="1">
                        <a:off x="4396042" y="1286485"/>
                        <a:ext cx="989390" cy="989390"/>
                      </a:xfrm>
                      <a:prstGeom prst="donut">
                        <a:avLst>
                          <a:gd name="adj" fmla="val 1013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3" name="Oval 82"/>
                      <p:cNvSpPr/>
                      <p:nvPr/>
                    </p:nvSpPr>
                    <p:spPr>
                      <a:xfrm flipH="1">
                        <a:off x="4550930"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grpSp>
              </p:grpSp>
              <p:sp>
                <p:nvSpPr>
                  <p:cNvPr id="38" name="TextBox 37"/>
                  <p:cNvSpPr txBox="1"/>
                  <p:nvPr/>
                </p:nvSpPr>
                <p:spPr>
                  <a:xfrm flipH="1">
                    <a:off x="4971612" y="3544444"/>
                    <a:ext cx="1631494" cy="461665"/>
                  </a:xfrm>
                  <a:prstGeom prst="rect">
                    <a:avLst/>
                  </a:prstGeom>
                  <a:noFill/>
                </p:spPr>
                <p:txBody>
                  <a:bodyPr wrap="square" rtlCol="0" anchor="ctr">
                    <a:spAutoFit/>
                  </a:bodyPr>
                  <a:lstStyle/>
                  <a:p>
                    <a:pPr defTabSz="914377">
                      <a:defRPr/>
                    </a:pPr>
                    <a:r>
                      <a:rPr lang="en-US" sz="2400" b="1" dirty="0">
                        <a:solidFill>
                          <a:srgbClr val="000000"/>
                        </a:solidFill>
                        <a:latin typeface="Nunito Sans Normal"/>
                        <a:cs typeface="Arial" panose="020B0604020202020204" pitchFamily="34" charset="0"/>
                      </a:rPr>
                      <a:t>When</a:t>
                    </a:r>
                  </a:p>
                </p:txBody>
              </p:sp>
            </p:grpSp>
            <p:grpSp>
              <p:nvGrpSpPr>
                <p:cNvPr id="110" name="Group 109">
                  <a:extLst>
                    <a:ext uri="{FF2B5EF4-FFF2-40B4-BE49-F238E27FC236}">
                      <a16:creationId xmlns:a16="http://schemas.microsoft.com/office/drawing/2014/main" id="{530DE6D3-2806-43D4-8492-C20029FA7835}"/>
                    </a:ext>
                  </a:extLst>
                </p:cNvPr>
                <p:cNvGrpSpPr/>
                <p:nvPr/>
              </p:nvGrpSpPr>
              <p:grpSpPr>
                <a:xfrm>
                  <a:off x="3837322" y="2082916"/>
                  <a:ext cx="3172826" cy="1051226"/>
                  <a:chOff x="3837322" y="2082916"/>
                  <a:chExt cx="3172826" cy="1051226"/>
                </a:xfrm>
              </p:grpSpPr>
              <p:grpSp>
                <p:nvGrpSpPr>
                  <p:cNvPr id="105" name="Group 104">
                    <a:extLst>
                      <a:ext uri="{FF2B5EF4-FFF2-40B4-BE49-F238E27FC236}">
                        <a16:creationId xmlns:a16="http://schemas.microsoft.com/office/drawing/2014/main" id="{91D85578-4F45-4978-BA78-9EFC599F85EA}"/>
                      </a:ext>
                    </a:extLst>
                  </p:cNvPr>
                  <p:cNvGrpSpPr/>
                  <p:nvPr/>
                </p:nvGrpSpPr>
                <p:grpSpPr>
                  <a:xfrm>
                    <a:off x="3837322" y="2082916"/>
                    <a:ext cx="3172826" cy="1051226"/>
                    <a:chOff x="3837322" y="2082916"/>
                    <a:chExt cx="3172826" cy="1051226"/>
                  </a:xfrm>
                </p:grpSpPr>
                <p:grpSp>
                  <p:nvGrpSpPr>
                    <p:cNvPr id="65" name="Group 64"/>
                    <p:cNvGrpSpPr/>
                    <p:nvPr/>
                  </p:nvGrpSpPr>
                  <p:grpSpPr>
                    <a:xfrm flipH="1">
                      <a:off x="3837322" y="2082916"/>
                      <a:ext cx="3091242" cy="1051226"/>
                      <a:chOff x="5359616" y="2197216"/>
                      <a:chExt cx="3091242" cy="1051226"/>
                    </a:xfrm>
                  </p:grpSpPr>
                  <p:sp>
                    <p:nvSpPr>
                      <p:cNvPr id="84" name="Rectangle 143"/>
                      <p:cNvSpPr/>
                      <p:nvPr/>
                    </p:nvSpPr>
                    <p:spPr>
                      <a:xfrm>
                        <a:off x="5359616" y="2379221"/>
                        <a:ext cx="2263070" cy="687216"/>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0">
                            <a:schemeClr val="tx2">
                              <a:alpha val="0"/>
                            </a:schemeClr>
                          </a:gs>
                          <a:gs pos="100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85" name="Group 84"/>
                      <p:cNvGrpSpPr/>
                      <p:nvPr/>
                    </p:nvGrpSpPr>
                    <p:grpSpPr>
                      <a:xfrm flipH="1">
                        <a:off x="7399630" y="2197216"/>
                        <a:ext cx="1051228" cy="1051226"/>
                        <a:chOff x="4396042" y="1286485"/>
                        <a:chExt cx="989390" cy="989390"/>
                      </a:xfrm>
                    </p:grpSpPr>
                    <p:sp>
                      <p:nvSpPr>
                        <p:cNvPr id="86" name="Donut 85"/>
                        <p:cNvSpPr/>
                        <p:nvPr/>
                      </p:nvSpPr>
                      <p:spPr>
                        <a:xfrm flipH="1">
                          <a:off x="4396042" y="1286485"/>
                          <a:ext cx="989390" cy="989390"/>
                        </a:xfrm>
                        <a:prstGeom prst="donut">
                          <a:avLst>
                            <a:gd name="adj" fmla="val 10135"/>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7" name="Oval 86"/>
                        <p:cNvSpPr/>
                        <p:nvPr/>
                      </p:nvSpPr>
                      <p:spPr>
                        <a:xfrm flipH="1">
                          <a:off x="4550930"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grpSp>
                <p:sp>
                  <p:nvSpPr>
                    <p:cNvPr id="29" name="TextBox 28"/>
                    <p:cNvSpPr txBox="1"/>
                    <p:nvPr/>
                  </p:nvSpPr>
                  <p:spPr>
                    <a:xfrm flipH="1">
                      <a:off x="4971612" y="2377697"/>
                      <a:ext cx="2038536" cy="461665"/>
                    </a:xfrm>
                    <a:prstGeom prst="rect">
                      <a:avLst/>
                    </a:prstGeom>
                    <a:noFill/>
                  </p:spPr>
                  <p:txBody>
                    <a:bodyPr wrap="square" rtlCol="0" anchor="ctr">
                      <a:spAutoFit/>
                    </a:bodyPr>
                    <a:lstStyle/>
                    <a:p>
                      <a:pPr defTabSz="914377">
                        <a:defRPr/>
                      </a:pPr>
                      <a:r>
                        <a:rPr lang="en-US" sz="2400" b="1" dirty="0">
                          <a:solidFill>
                            <a:srgbClr val="000000"/>
                          </a:solidFill>
                          <a:latin typeface="Nunito Sans Normal"/>
                          <a:cs typeface="Arial" panose="020B0604020202020204" pitchFamily="34" charset="0"/>
                        </a:rPr>
                        <a:t>Who</a:t>
                      </a:r>
                    </a:p>
                  </p:txBody>
                </p:sp>
              </p:grpSp>
              <p:grpSp>
                <p:nvGrpSpPr>
                  <p:cNvPr id="28" name="Group 17"/>
                  <p:cNvGrpSpPr>
                    <a:grpSpLocks noChangeAspect="1"/>
                  </p:cNvGrpSpPr>
                  <p:nvPr/>
                </p:nvGrpSpPr>
                <p:grpSpPr bwMode="auto">
                  <a:xfrm flipH="1">
                    <a:off x="4142185" y="2356721"/>
                    <a:ext cx="441502" cy="402016"/>
                    <a:chOff x="1822" y="1664"/>
                    <a:chExt cx="1666" cy="1517"/>
                  </a:xfrm>
                  <a:solidFill>
                    <a:srgbClr val="FF6319"/>
                  </a:solidFill>
                </p:grpSpPr>
                <p:sp>
                  <p:nvSpPr>
                    <p:cNvPr id="30" name="Oval 18"/>
                    <p:cNvSpPr>
                      <a:spLocks noChangeArrowheads="1"/>
                    </p:cNvSpPr>
                    <p:nvPr/>
                  </p:nvSpPr>
                  <p:spPr bwMode="auto">
                    <a:xfrm>
                      <a:off x="2531" y="1664"/>
                      <a:ext cx="260" cy="261"/>
                    </a:xfrm>
                    <a:prstGeom prst="ellipse">
                      <a:avLst/>
                    </a:prstGeom>
                    <a:solidFill>
                      <a:schemeClr val="accent1"/>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srgbClr val="000000"/>
                        </a:solidFill>
                        <a:latin typeface="Calibri" panose="020F0502020204030204"/>
                      </a:endParaRPr>
                    </a:p>
                  </p:txBody>
                </p:sp>
                <p:sp>
                  <p:nvSpPr>
                    <p:cNvPr id="31" name="Freeform 19"/>
                    <p:cNvSpPr>
                      <a:spLocks/>
                    </p:cNvSpPr>
                    <p:nvPr/>
                  </p:nvSpPr>
                  <p:spPr bwMode="auto">
                    <a:xfrm>
                      <a:off x="2436" y="1933"/>
                      <a:ext cx="446" cy="365"/>
                    </a:xfrm>
                    <a:custGeom>
                      <a:avLst/>
                      <a:gdLst>
                        <a:gd name="T0" fmla="*/ 89 w 629"/>
                        <a:gd name="T1" fmla="*/ 478 h 514"/>
                        <a:gd name="T2" fmla="*/ 317 w 629"/>
                        <a:gd name="T3" fmla="*/ 514 h 514"/>
                        <a:gd name="T4" fmla="*/ 546 w 629"/>
                        <a:gd name="T5" fmla="*/ 478 h 514"/>
                        <a:gd name="T6" fmla="*/ 610 w 629"/>
                        <a:gd name="T7" fmla="*/ 393 h 514"/>
                        <a:gd name="T8" fmla="*/ 624 w 629"/>
                        <a:gd name="T9" fmla="*/ 88 h 514"/>
                        <a:gd name="T10" fmla="*/ 546 w 629"/>
                        <a:gd name="T11" fmla="*/ 0 h 514"/>
                        <a:gd name="T12" fmla="*/ 462 w 629"/>
                        <a:gd name="T13" fmla="*/ 0 h 514"/>
                        <a:gd name="T14" fmla="*/ 431 w 629"/>
                        <a:gd name="T15" fmla="*/ 24 h 514"/>
                        <a:gd name="T16" fmla="*/ 350 w 629"/>
                        <a:gd name="T17" fmla="*/ 381 h 514"/>
                        <a:gd name="T18" fmla="*/ 339 w 629"/>
                        <a:gd name="T19" fmla="*/ 88 h 514"/>
                        <a:gd name="T20" fmla="*/ 360 w 629"/>
                        <a:gd name="T21" fmla="*/ 59 h 514"/>
                        <a:gd name="T22" fmla="*/ 360 w 629"/>
                        <a:gd name="T23" fmla="*/ 45 h 514"/>
                        <a:gd name="T24" fmla="*/ 329 w 629"/>
                        <a:gd name="T25" fmla="*/ 14 h 514"/>
                        <a:gd name="T26" fmla="*/ 300 w 629"/>
                        <a:gd name="T27" fmla="*/ 14 h 514"/>
                        <a:gd name="T28" fmla="*/ 270 w 629"/>
                        <a:gd name="T29" fmla="*/ 45 h 514"/>
                        <a:gd name="T30" fmla="*/ 270 w 629"/>
                        <a:gd name="T31" fmla="*/ 59 h 514"/>
                        <a:gd name="T32" fmla="*/ 291 w 629"/>
                        <a:gd name="T33" fmla="*/ 88 h 514"/>
                        <a:gd name="T34" fmla="*/ 279 w 629"/>
                        <a:gd name="T35" fmla="*/ 381 h 514"/>
                        <a:gd name="T36" fmla="*/ 198 w 629"/>
                        <a:gd name="T37" fmla="*/ 24 h 514"/>
                        <a:gd name="T38" fmla="*/ 167 w 629"/>
                        <a:gd name="T39" fmla="*/ 0 h 514"/>
                        <a:gd name="T40" fmla="*/ 84 w 629"/>
                        <a:gd name="T41" fmla="*/ 0 h 514"/>
                        <a:gd name="T42" fmla="*/ 5 w 629"/>
                        <a:gd name="T43" fmla="*/ 88 h 514"/>
                        <a:gd name="T44" fmla="*/ 20 w 629"/>
                        <a:gd name="T45" fmla="*/ 393 h 514"/>
                        <a:gd name="T46" fmla="*/ 89 w 629"/>
                        <a:gd name="T47" fmla="*/ 478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514">
                          <a:moveTo>
                            <a:pt x="89" y="478"/>
                          </a:moveTo>
                          <a:cubicBezTo>
                            <a:pt x="160" y="502"/>
                            <a:pt x="236" y="514"/>
                            <a:pt x="317" y="514"/>
                          </a:cubicBezTo>
                          <a:cubicBezTo>
                            <a:pt x="398" y="514"/>
                            <a:pt x="474" y="502"/>
                            <a:pt x="546" y="478"/>
                          </a:cubicBezTo>
                          <a:cubicBezTo>
                            <a:pt x="584" y="467"/>
                            <a:pt x="610" y="433"/>
                            <a:pt x="610" y="393"/>
                          </a:cubicBezTo>
                          <a:cubicBezTo>
                            <a:pt x="624" y="88"/>
                            <a:pt x="624" y="88"/>
                            <a:pt x="624" y="88"/>
                          </a:cubicBezTo>
                          <a:cubicBezTo>
                            <a:pt x="629" y="40"/>
                            <a:pt x="591" y="0"/>
                            <a:pt x="546" y="0"/>
                          </a:cubicBezTo>
                          <a:cubicBezTo>
                            <a:pt x="462" y="0"/>
                            <a:pt x="462" y="0"/>
                            <a:pt x="462" y="0"/>
                          </a:cubicBezTo>
                          <a:cubicBezTo>
                            <a:pt x="448" y="0"/>
                            <a:pt x="436" y="9"/>
                            <a:pt x="431" y="24"/>
                          </a:cubicBezTo>
                          <a:cubicBezTo>
                            <a:pt x="350" y="381"/>
                            <a:pt x="350" y="381"/>
                            <a:pt x="350" y="381"/>
                          </a:cubicBezTo>
                          <a:cubicBezTo>
                            <a:pt x="339" y="88"/>
                            <a:pt x="339" y="88"/>
                            <a:pt x="339" y="88"/>
                          </a:cubicBezTo>
                          <a:cubicBezTo>
                            <a:pt x="350" y="83"/>
                            <a:pt x="360" y="74"/>
                            <a:pt x="360" y="59"/>
                          </a:cubicBezTo>
                          <a:cubicBezTo>
                            <a:pt x="360" y="45"/>
                            <a:pt x="360" y="45"/>
                            <a:pt x="360" y="45"/>
                          </a:cubicBezTo>
                          <a:cubicBezTo>
                            <a:pt x="360" y="28"/>
                            <a:pt x="346" y="14"/>
                            <a:pt x="329" y="14"/>
                          </a:cubicBezTo>
                          <a:cubicBezTo>
                            <a:pt x="300" y="14"/>
                            <a:pt x="300" y="14"/>
                            <a:pt x="300" y="14"/>
                          </a:cubicBezTo>
                          <a:cubicBezTo>
                            <a:pt x="284" y="14"/>
                            <a:pt x="270" y="28"/>
                            <a:pt x="270" y="45"/>
                          </a:cubicBezTo>
                          <a:cubicBezTo>
                            <a:pt x="270" y="59"/>
                            <a:pt x="270" y="59"/>
                            <a:pt x="270" y="59"/>
                          </a:cubicBezTo>
                          <a:cubicBezTo>
                            <a:pt x="270" y="74"/>
                            <a:pt x="279" y="83"/>
                            <a:pt x="291" y="88"/>
                          </a:cubicBezTo>
                          <a:cubicBezTo>
                            <a:pt x="279" y="381"/>
                            <a:pt x="279" y="381"/>
                            <a:pt x="279" y="381"/>
                          </a:cubicBezTo>
                          <a:cubicBezTo>
                            <a:pt x="198" y="24"/>
                            <a:pt x="198" y="24"/>
                            <a:pt x="198" y="24"/>
                          </a:cubicBezTo>
                          <a:cubicBezTo>
                            <a:pt x="196" y="9"/>
                            <a:pt x="181" y="0"/>
                            <a:pt x="167" y="0"/>
                          </a:cubicBezTo>
                          <a:cubicBezTo>
                            <a:pt x="84" y="0"/>
                            <a:pt x="84" y="0"/>
                            <a:pt x="84" y="0"/>
                          </a:cubicBezTo>
                          <a:cubicBezTo>
                            <a:pt x="36" y="0"/>
                            <a:pt x="0" y="40"/>
                            <a:pt x="5" y="88"/>
                          </a:cubicBezTo>
                          <a:cubicBezTo>
                            <a:pt x="20" y="393"/>
                            <a:pt x="20" y="393"/>
                            <a:pt x="20" y="393"/>
                          </a:cubicBezTo>
                          <a:cubicBezTo>
                            <a:pt x="24" y="433"/>
                            <a:pt x="50" y="467"/>
                            <a:pt x="89" y="478"/>
                          </a:cubicBezTo>
                          <a:close/>
                        </a:path>
                      </a:pathLst>
                    </a:custGeom>
                    <a:solidFill>
                      <a:schemeClr val="accent1"/>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srgbClr val="000000"/>
                        </a:solidFill>
                        <a:latin typeface="Calibri" panose="020F0502020204030204"/>
                      </a:endParaRPr>
                    </a:p>
                  </p:txBody>
                </p:sp>
                <p:sp>
                  <p:nvSpPr>
                    <p:cNvPr id="32" name="Oval 20"/>
                    <p:cNvSpPr>
                      <a:spLocks noChangeArrowheads="1"/>
                    </p:cNvSpPr>
                    <p:nvPr/>
                  </p:nvSpPr>
                  <p:spPr bwMode="auto">
                    <a:xfrm>
                      <a:off x="1916" y="2546"/>
                      <a:ext cx="261" cy="260"/>
                    </a:xfrm>
                    <a:prstGeom prst="ellipse">
                      <a:avLst/>
                    </a:prstGeom>
                    <a:solidFill>
                      <a:schemeClr val="accent1"/>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srgbClr val="000000"/>
                        </a:solidFill>
                        <a:latin typeface="Calibri" panose="020F0502020204030204"/>
                      </a:endParaRPr>
                    </a:p>
                  </p:txBody>
                </p:sp>
                <p:sp>
                  <p:nvSpPr>
                    <p:cNvPr id="33" name="Freeform 21"/>
                    <p:cNvSpPr>
                      <a:spLocks/>
                    </p:cNvSpPr>
                    <p:nvPr/>
                  </p:nvSpPr>
                  <p:spPr bwMode="auto">
                    <a:xfrm>
                      <a:off x="1822" y="2816"/>
                      <a:ext cx="447" cy="365"/>
                    </a:xfrm>
                    <a:custGeom>
                      <a:avLst/>
                      <a:gdLst>
                        <a:gd name="T0" fmla="*/ 545 w 629"/>
                        <a:gd name="T1" fmla="*/ 0 h 514"/>
                        <a:gd name="T2" fmla="*/ 462 w 629"/>
                        <a:gd name="T3" fmla="*/ 0 h 514"/>
                        <a:gd name="T4" fmla="*/ 431 w 629"/>
                        <a:gd name="T5" fmla="*/ 24 h 514"/>
                        <a:gd name="T6" fmla="*/ 350 w 629"/>
                        <a:gd name="T7" fmla="*/ 381 h 514"/>
                        <a:gd name="T8" fmla="*/ 338 w 629"/>
                        <a:gd name="T9" fmla="*/ 88 h 514"/>
                        <a:gd name="T10" fmla="*/ 360 w 629"/>
                        <a:gd name="T11" fmla="*/ 60 h 514"/>
                        <a:gd name="T12" fmla="*/ 360 w 629"/>
                        <a:gd name="T13" fmla="*/ 45 h 514"/>
                        <a:gd name="T14" fmla="*/ 329 w 629"/>
                        <a:gd name="T15" fmla="*/ 14 h 514"/>
                        <a:gd name="T16" fmla="*/ 300 w 629"/>
                        <a:gd name="T17" fmla="*/ 14 h 514"/>
                        <a:gd name="T18" fmla="*/ 269 w 629"/>
                        <a:gd name="T19" fmla="*/ 45 h 514"/>
                        <a:gd name="T20" fmla="*/ 269 w 629"/>
                        <a:gd name="T21" fmla="*/ 60 h 514"/>
                        <a:gd name="T22" fmla="*/ 291 w 629"/>
                        <a:gd name="T23" fmla="*/ 88 h 514"/>
                        <a:gd name="T24" fmla="*/ 279 w 629"/>
                        <a:gd name="T25" fmla="*/ 381 h 514"/>
                        <a:gd name="T26" fmla="*/ 198 w 629"/>
                        <a:gd name="T27" fmla="*/ 24 h 514"/>
                        <a:gd name="T28" fmla="*/ 167 w 629"/>
                        <a:gd name="T29" fmla="*/ 0 h 514"/>
                        <a:gd name="T30" fmla="*/ 83 w 629"/>
                        <a:gd name="T31" fmla="*/ 0 h 514"/>
                        <a:gd name="T32" fmla="*/ 5 w 629"/>
                        <a:gd name="T33" fmla="*/ 88 h 514"/>
                        <a:gd name="T34" fmla="*/ 19 w 629"/>
                        <a:gd name="T35" fmla="*/ 393 h 514"/>
                        <a:gd name="T36" fmla="*/ 83 w 629"/>
                        <a:gd name="T37" fmla="*/ 479 h 514"/>
                        <a:gd name="T38" fmla="*/ 312 w 629"/>
                        <a:gd name="T39" fmla="*/ 514 h 514"/>
                        <a:gd name="T40" fmla="*/ 541 w 629"/>
                        <a:gd name="T41" fmla="*/ 479 h 514"/>
                        <a:gd name="T42" fmla="*/ 605 w 629"/>
                        <a:gd name="T43" fmla="*/ 393 h 514"/>
                        <a:gd name="T44" fmla="*/ 619 w 629"/>
                        <a:gd name="T45" fmla="*/ 88 h 514"/>
                        <a:gd name="T46" fmla="*/ 545 w 629"/>
                        <a:gd name="T4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514">
                          <a:moveTo>
                            <a:pt x="545" y="0"/>
                          </a:moveTo>
                          <a:cubicBezTo>
                            <a:pt x="462" y="0"/>
                            <a:pt x="462" y="0"/>
                            <a:pt x="462" y="0"/>
                          </a:cubicBezTo>
                          <a:cubicBezTo>
                            <a:pt x="448" y="0"/>
                            <a:pt x="436" y="10"/>
                            <a:pt x="431" y="24"/>
                          </a:cubicBezTo>
                          <a:cubicBezTo>
                            <a:pt x="350" y="381"/>
                            <a:pt x="350" y="381"/>
                            <a:pt x="350" y="381"/>
                          </a:cubicBezTo>
                          <a:cubicBezTo>
                            <a:pt x="338" y="88"/>
                            <a:pt x="338" y="88"/>
                            <a:pt x="338" y="88"/>
                          </a:cubicBezTo>
                          <a:cubicBezTo>
                            <a:pt x="350" y="84"/>
                            <a:pt x="360" y="74"/>
                            <a:pt x="360" y="60"/>
                          </a:cubicBezTo>
                          <a:cubicBezTo>
                            <a:pt x="360" y="45"/>
                            <a:pt x="360" y="45"/>
                            <a:pt x="360" y="45"/>
                          </a:cubicBezTo>
                          <a:cubicBezTo>
                            <a:pt x="360" y="29"/>
                            <a:pt x="345" y="14"/>
                            <a:pt x="329" y="14"/>
                          </a:cubicBezTo>
                          <a:cubicBezTo>
                            <a:pt x="300" y="14"/>
                            <a:pt x="300" y="14"/>
                            <a:pt x="300" y="14"/>
                          </a:cubicBezTo>
                          <a:cubicBezTo>
                            <a:pt x="283" y="14"/>
                            <a:pt x="269" y="29"/>
                            <a:pt x="269" y="45"/>
                          </a:cubicBezTo>
                          <a:cubicBezTo>
                            <a:pt x="269" y="60"/>
                            <a:pt x="269" y="60"/>
                            <a:pt x="269" y="60"/>
                          </a:cubicBezTo>
                          <a:cubicBezTo>
                            <a:pt x="269" y="74"/>
                            <a:pt x="279" y="84"/>
                            <a:pt x="291" y="88"/>
                          </a:cubicBezTo>
                          <a:cubicBezTo>
                            <a:pt x="279" y="381"/>
                            <a:pt x="279" y="381"/>
                            <a:pt x="279" y="381"/>
                          </a:cubicBezTo>
                          <a:cubicBezTo>
                            <a:pt x="198" y="24"/>
                            <a:pt x="198" y="24"/>
                            <a:pt x="198" y="24"/>
                          </a:cubicBezTo>
                          <a:cubicBezTo>
                            <a:pt x="195" y="10"/>
                            <a:pt x="181" y="0"/>
                            <a:pt x="167" y="0"/>
                          </a:cubicBezTo>
                          <a:cubicBezTo>
                            <a:pt x="83" y="0"/>
                            <a:pt x="83" y="0"/>
                            <a:pt x="83" y="0"/>
                          </a:cubicBezTo>
                          <a:cubicBezTo>
                            <a:pt x="36" y="0"/>
                            <a:pt x="0" y="41"/>
                            <a:pt x="5" y="88"/>
                          </a:cubicBezTo>
                          <a:cubicBezTo>
                            <a:pt x="19" y="393"/>
                            <a:pt x="19" y="393"/>
                            <a:pt x="19" y="393"/>
                          </a:cubicBezTo>
                          <a:cubicBezTo>
                            <a:pt x="22" y="434"/>
                            <a:pt x="48" y="467"/>
                            <a:pt x="83" y="479"/>
                          </a:cubicBezTo>
                          <a:cubicBezTo>
                            <a:pt x="155" y="503"/>
                            <a:pt x="231" y="514"/>
                            <a:pt x="312" y="514"/>
                          </a:cubicBezTo>
                          <a:cubicBezTo>
                            <a:pt x="393" y="514"/>
                            <a:pt x="469" y="503"/>
                            <a:pt x="541" y="479"/>
                          </a:cubicBezTo>
                          <a:cubicBezTo>
                            <a:pt x="579" y="467"/>
                            <a:pt x="605" y="434"/>
                            <a:pt x="605" y="393"/>
                          </a:cubicBezTo>
                          <a:cubicBezTo>
                            <a:pt x="619" y="88"/>
                            <a:pt x="619" y="88"/>
                            <a:pt x="619" y="88"/>
                          </a:cubicBezTo>
                          <a:cubicBezTo>
                            <a:pt x="629" y="43"/>
                            <a:pt x="593" y="0"/>
                            <a:pt x="545" y="0"/>
                          </a:cubicBezTo>
                          <a:close/>
                        </a:path>
                      </a:pathLst>
                    </a:custGeom>
                    <a:solidFill>
                      <a:schemeClr val="accent1"/>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srgbClr val="000000"/>
                        </a:solidFill>
                        <a:latin typeface="Calibri" panose="020F0502020204030204"/>
                      </a:endParaRPr>
                    </a:p>
                  </p:txBody>
                </p:sp>
                <p:sp>
                  <p:nvSpPr>
                    <p:cNvPr id="34" name="Oval 22"/>
                    <p:cNvSpPr>
                      <a:spLocks noChangeArrowheads="1"/>
                    </p:cNvSpPr>
                    <p:nvPr/>
                  </p:nvSpPr>
                  <p:spPr bwMode="auto">
                    <a:xfrm>
                      <a:off x="3135" y="2546"/>
                      <a:ext cx="260" cy="260"/>
                    </a:xfrm>
                    <a:prstGeom prst="ellipse">
                      <a:avLst/>
                    </a:prstGeom>
                    <a:solidFill>
                      <a:schemeClr val="accent1"/>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srgbClr val="000000"/>
                        </a:solidFill>
                        <a:latin typeface="Calibri" panose="020F0502020204030204"/>
                      </a:endParaRPr>
                    </a:p>
                  </p:txBody>
                </p:sp>
                <p:sp>
                  <p:nvSpPr>
                    <p:cNvPr id="35" name="Freeform 23"/>
                    <p:cNvSpPr>
                      <a:spLocks/>
                    </p:cNvSpPr>
                    <p:nvPr/>
                  </p:nvSpPr>
                  <p:spPr bwMode="auto">
                    <a:xfrm>
                      <a:off x="3040" y="2816"/>
                      <a:ext cx="448" cy="365"/>
                    </a:xfrm>
                    <a:custGeom>
                      <a:avLst/>
                      <a:gdLst>
                        <a:gd name="T0" fmla="*/ 545 w 631"/>
                        <a:gd name="T1" fmla="*/ 0 h 514"/>
                        <a:gd name="T2" fmla="*/ 461 w 631"/>
                        <a:gd name="T3" fmla="*/ 0 h 514"/>
                        <a:gd name="T4" fmla="*/ 430 w 631"/>
                        <a:gd name="T5" fmla="*/ 24 h 514"/>
                        <a:gd name="T6" fmla="*/ 350 w 631"/>
                        <a:gd name="T7" fmla="*/ 381 h 514"/>
                        <a:gd name="T8" fmla="*/ 338 w 631"/>
                        <a:gd name="T9" fmla="*/ 88 h 514"/>
                        <a:gd name="T10" fmla="*/ 359 w 631"/>
                        <a:gd name="T11" fmla="*/ 60 h 514"/>
                        <a:gd name="T12" fmla="*/ 359 w 631"/>
                        <a:gd name="T13" fmla="*/ 45 h 514"/>
                        <a:gd name="T14" fmla="*/ 328 w 631"/>
                        <a:gd name="T15" fmla="*/ 14 h 514"/>
                        <a:gd name="T16" fmla="*/ 300 w 631"/>
                        <a:gd name="T17" fmla="*/ 14 h 514"/>
                        <a:gd name="T18" fmla="*/ 269 w 631"/>
                        <a:gd name="T19" fmla="*/ 45 h 514"/>
                        <a:gd name="T20" fmla="*/ 269 w 631"/>
                        <a:gd name="T21" fmla="*/ 60 h 514"/>
                        <a:gd name="T22" fmla="*/ 290 w 631"/>
                        <a:gd name="T23" fmla="*/ 88 h 514"/>
                        <a:gd name="T24" fmla="*/ 278 w 631"/>
                        <a:gd name="T25" fmla="*/ 381 h 514"/>
                        <a:gd name="T26" fmla="*/ 197 w 631"/>
                        <a:gd name="T27" fmla="*/ 24 h 514"/>
                        <a:gd name="T28" fmla="*/ 166 w 631"/>
                        <a:gd name="T29" fmla="*/ 0 h 514"/>
                        <a:gd name="T30" fmla="*/ 83 w 631"/>
                        <a:gd name="T31" fmla="*/ 0 h 514"/>
                        <a:gd name="T32" fmla="*/ 4 w 631"/>
                        <a:gd name="T33" fmla="*/ 88 h 514"/>
                        <a:gd name="T34" fmla="*/ 19 w 631"/>
                        <a:gd name="T35" fmla="*/ 393 h 514"/>
                        <a:gd name="T36" fmla="*/ 83 w 631"/>
                        <a:gd name="T37" fmla="*/ 479 h 514"/>
                        <a:gd name="T38" fmla="*/ 311 w 631"/>
                        <a:gd name="T39" fmla="*/ 514 h 514"/>
                        <a:gd name="T40" fmla="*/ 540 w 631"/>
                        <a:gd name="T41" fmla="*/ 479 h 514"/>
                        <a:gd name="T42" fmla="*/ 604 w 631"/>
                        <a:gd name="T43" fmla="*/ 393 h 514"/>
                        <a:gd name="T44" fmla="*/ 619 w 631"/>
                        <a:gd name="T45" fmla="*/ 88 h 514"/>
                        <a:gd name="T46" fmla="*/ 545 w 631"/>
                        <a:gd name="T4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1" h="514">
                          <a:moveTo>
                            <a:pt x="545" y="0"/>
                          </a:moveTo>
                          <a:cubicBezTo>
                            <a:pt x="461" y="0"/>
                            <a:pt x="461" y="0"/>
                            <a:pt x="461" y="0"/>
                          </a:cubicBezTo>
                          <a:cubicBezTo>
                            <a:pt x="447" y="0"/>
                            <a:pt x="435" y="10"/>
                            <a:pt x="430" y="24"/>
                          </a:cubicBezTo>
                          <a:cubicBezTo>
                            <a:pt x="350" y="381"/>
                            <a:pt x="350" y="381"/>
                            <a:pt x="350" y="381"/>
                          </a:cubicBezTo>
                          <a:cubicBezTo>
                            <a:pt x="338" y="88"/>
                            <a:pt x="338" y="88"/>
                            <a:pt x="338" y="88"/>
                          </a:cubicBezTo>
                          <a:cubicBezTo>
                            <a:pt x="350" y="84"/>
                            <a:pt x="359" y="74"/>
                            <a:pt x="359" y="60"/>
                          </a:cubicBezTo>
                          <a:cubicBezTo>
                            <a:pt x="359" y="45"/>
                            <a:pt x="359" y="45"/>
                            <a:pt x="359" y="45"/>
                          </a:cubicBezTo>
                          <a:cubicBezTo>
                            <a:pt x="359" y="29"/>
                            <a:pt x="345" y="14"/>
                            <a:pt x="328" y="14"/>
                          </a:cubicBezTo>
                          <a:cubicBezTo>
                            <a:pt x="300" y="14"/>
                            <a:pt x="300" y="14"/>
                            <a:pt x="300" y="14"/>
                          </a:cubicBezTo>
                          <a:cubicBezTo>
                            <a:pt x="283" y="14"/>
                            <a:pt x="269" y="29"/>
                            <a:pt x="269" y="45"/>
                          </a:cubicBezTo>
                          <a:cubicBezTo>
                            <a:pt x="269" y="60"/>
                            <a:pt x="269" y="60"/>
                            <a:pt x="269" y="60"/>
                          </a:cubicBezTo>
                          <a:cubicBezTo>
                            <a:pt x="269" y="74"/>
                            <a:pt x="278" y="84"/>
                            <a:pt x="290" y="88"/>
                          </a:cubicBezTo>
                          <a:cubicBezTo>
                            <a:pt x="278" y="381"/>
                            <a:pt x="278" y="381"/>
                            <a:pt x="278" y="381"/>
                          </a:cubicBezTo>
                          <a:cubicBezTo>
                            <a:pt x="197" y="24"/>
                            <a:pt x="197" y="24"/>
                            <a:pt x="197" y="24"/>
                          </a:cubicBezTo>
                          <a:cubicBezTo>
                            <a:pt x="195" y="10"/>
                            <a:pt x="180" y="0"/>
                            <a:pt x="166" y="0"/>
                          </a:cubicBezTo>
                          <a:cubicBezTo>
                            <a:pt x="83" y="0"/>
                            <a:pt x="83" y="0"/>
                            <a:pt x="83" y="0"/>
                          </a:cubicBezTo>
                          <a:cubicBezTo>
                            <a:pt x="35" y="0"/>
                            <a:pt x="0" y="41"/>
                            <a:pt x="4" y="88"/>
                          </a:cubicBezTo>
                          <a:cubicBezTo>
                            <a:pt x="19" y="393"/>
                            <a:pt x="19" y="393"/>
                            <a:pt x="19" y="393"/>
                          </a:cubicBezTo>
                          <a:cubicBezTo>
                            <a:pt x="21" y="434"/>
                            <a:pt x="47" y="467"/>
                            <a:pt x="83" y="479"/>
                          </a:cubicBezTo>
                          <a:cubicBezTo>
                            <a:pt x="154" y="503"/>
                            <a:pt x="230" y="514"/>
                            <a:pt x="311" y="514"/>
                          </a:cubicBezTo>
                          <a:cubicBezTo>
                            <a:pt x="392" y="514"/>
                            <a:pt x="469" y="503"/>
                            <a:pt x="540" y="479"/>
                          </a:cubicBezTo>
                          <a:cubicBezTo>
                            <a:pt x="578" y="467"/>
                            <a:pt x="604" y="434"/>
                            <a:pt x="604" y="393"/>
                          </a:cubicBezTo>
                          <a:cubicBezTo>
                            <a:pt x="619" y="88"/>
                            <a:pt x="619" y="88"/>
                            <a:pt x="619" y="88"/>
                          </a:cubicBezTo>
                          <a:cubicBezTo>
                            <a:pt x="631" y="43"/>
                            <a:pt x="592" y="0"/>
                            <a:pt x="545" y="0"/>
                          </a:cubicBezTo>
                          <a:close/>
                        </a:path>
                      </a:pathLst>
                    </a:custGeom>
                    <a:solidFill>
                      <a:schemeClr val="accent1"/>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srgbClr val="000000"/>
                        </a:solidFill>
                        <a:latin typeface="Calibri" panose="020F0502020204030204"/>
                      </a:endParaRPr>
                    </a:p>
                  </p:txBody>
                </p:sp>
                <p:sp>
                  <p:nvSpPr>
                    <p:cNvPr id="36" name="Freeform 24"/>
                    <p:cNvSpPr>
                      <a:spLocks/>
                    </p:cNvSpPr>
                    <p:nvPr/>
                  </p:nvSpPr>
                  <p:spPr bwMode="auto">
                    <a:xfrm>
                      <a:off x="2350" y="2371"/>
                      <a:ext cx="622" cy="538"/>
                    </a:xfrm>
                    <a:custGeom>
                      <a:avLst/>
                      <a:gdLst>
                        <a:gd name="T0" fmla="*/ 836 w 876"/>
                        <a:gd name="T1" fmla="*/ 642 h 759"/>
                        <a:gd name="T2" fmla="*/ 500 w 876"/>
                        <a:gd name="T3" fmla="*/ 450 h 759"/>
                        <a:gd name="T4" fmla="*/ 500 w 876"/>
                        <a:gd name="T5" fmla="*/ 61 h 759"/>
                        <a:gd name="T6" fmla="*/ 438 w 876"/>
                        <a:gd name="T7" fmla="*/ 0 h 759"/>
                        <a:gd name="T8" fmla="*/ 376 w 876"/>
                        <a:gd name="T9" fmla="*/ 61 h 759"/>
                        <a:gd name="T10" fmla="*/ 376 w 876"/>
                        <a:gd name="T11" fmla="*/ 450 h 759"/>
                        <a:gd name="T12" fmla="*/ 40 w 876"/>
                        <a:gd name="T13" fmla="*/ 642 h 759"/>
                        <a:gd name="T14" fmla="*/ 17 w 876"/>
                        <a:gd name="T15" fmla="*/ 728 h 759"/>
                        <a:gd name="T16" fmla="*/ 71 w 876"/>
                        <a:gd name="T17" fmla="*/ 759 h 759"/>
                        <a:gd name="T18" fmla="*/ 102 w 876"/>
                        <a:gd name="T19" fmla="*/ 750 h 759"/>
                        <a:gd name="T20" fmla="*/ 438 w 876"/>
                        <a:gd name="T21" fmla="*/ 557 h 759"/>
                        <a:gd name="T22" fmla="*/ 774 w 876"/>
                        <a:gd name="T23" fmla="*/ 750 h 759"/>
                        <a:gd name="T24" fmla="*/ 805 w 876"/>
                        <a:gd name="T25" fmla="*/ 759 h 759"/>
                        <a:gd name="T26" fmla="*/ 860 w 876"/>
                        <a:gd name="T27" fmla="*/ 728 h 759"/>
                        <a:gd name="T28" fmla="*/ 836 w 876"/>
                        <a:gd name="T29" fmla="*/ 642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6" h="759">
                          <a:moveTo>
                            <a:pt x="836" y="642"/>
                          </a:moveTo>
                          <a:cubicBezTo>
                            <a:pt x="500" y="450"/>
                            <a:pt x="500" y="450"/>
                            <a:pt x="500" y="450"/>
                          </a:cubicBezTo>
                          <a:cubicBezTo>
                            <a:pt x="500" y="61"/>
                            <a:pt x="500" y="61"/>
                            <a:pt x="500" y="61"/>
                          </a:cubicBezTo>
                          <a:cubicBezTo>
                            <a:pt x="500" y="28"/>
                            <a:pt x="471" y="0"/>
                            <a:pt x="438" y="0"/>
                          </a:cubicBezTo>
                          <a:cubicBezTo>
                            <a:pt x="405" y="0"/>
                            <a:pt x="376" y="28"/>
                            <a:pt x="376" y="61"/>
                          </a:cubicBezTo>
                          <a:cubicBezTo>
                            <a:pt x="376" y="450"/>
                            <a:pt x="376" y="450"/>
                            <a:pt x="376" y="450"/>
                          </a:cubicBezTo>
                          <a:cubicBezTo>
                            <a:pt x="40" y="642"/>
                            <a:pt x="40" y="642"/>
                            <a:pt x="40" y="642"/>
                          </a:cubicBezTo>
                          <a:cubicBezTo>
                            <a:pt x="12" y="659"/>
                            <a:pt x="0" y="697"/>
                            <a:pt x="17" y="728"/>
                          </a:cubicBezTo>
                          <a:cubicBezTo>
                            <a:pt x="29" y="747"/>
                            <a:pt x="50" y="759"/>
                            <a:pt x="71" y="759"/>
                          </a:cubicBezTo>
                          <a:cubicBezTo>
                            <a:pt x="81" y="759"/>
                            <a:pt x="93" y="757"/>
                            <a:pt x="102" y="750"/>
                          </a:cubicBezTo>
                          <a:cubicBezTo>
                            <a:pt x="438" y="557"/>
                            <a:pt x="438" y="557"/>
                            <a:pt x="438" y="557"/>
                          </a:cubicBezTo>
                          <a:cubicBezTo>
                            <a:pt x="774" y="750"/>
                            <a:pt x="774" y="750"/>
                            <a:pt x="774" y="750"/>
                          </a:cubicBezTo>
                          <a:cubicBezTo>
                            <a:pt x="783" y="754"/>
                            <a:pt x="795" y="759"/>
                            <a:pt x="805" y="759"/>
                          </a:cubicBezTo>
                          <a:cubicBezTo>
                            <a:pt x="826" y="759"/>
                            <a:pt x="848" y="747"/>
                            <a:pt x="860" y="728"/>
                          </a:cubicBezTo>
                          <a:cubicBezTo>
                            <a:pt x="876" y="697"/>
                            <a:pt x="867" y="659"/>
                            <a:pt x="836" y="642"/>
                          </a:cubicBezTo>
                          <a:close/>
                        </a:path>
                      </a:pathLst>
                    </a:custGeom>
                    <a:solidFill>
                      <a:schemeClr val="accent1"/>
                    </a:solidFill>
                    <a:ln w="9525">
                      <a:noFill/>
                      <a:round/>
                      <a:headEnd/>
                      <a:tailEnd/>
                    </a:ln>
                  </p:spPr>
                  <p:txBody>
                    <a:bodyPr vert="horz" wrap="square" lIns="91440" tIns="45720" rIns="91440" bIns="45720" numCol="1" anchor="ctr" anchorCtr="0" compatLnSpc="1">
                      <a:prstTxWarp prst="textNoShape">
                        <a:avLst/>
                      </a:prstTxWarp>
                    </a:bodyPr>
                    <a:lstStyle/>
                    <a:p>
                      <a:pPr defTabSz="914377">
                        <a:defRPr/>
                      </a:pPr>
                      <a:endParaRPr lang="en-IN">
                        <a:solidFill>
                          <a:srgbClr val="000000"/>
                        </a:solidFill>
                        <a:latin typeface="Calibri" panose="020F0502020204030204"/>
                      </a:endParaRPr>
                    </a:p>
                  </p:txBody>
                </p:sp>
              </p:grpSp>
            </p:grpSp>
          </p:grpSp>
          <p:grpSp>
            <p:nvGrpSpPr>
              <p:cNvPr id="102" name="Group 101">
                <a:extLst>
                  <a:ext uri="{FF2B5EF4-FFF2-40B4-BE49-F238E27FC236}">
                    <a16:creationId xmlns:a16="http://schemas.microsoft.com/office/drawing/2014/main" id="{DBE52895-FF10-47EA-8567-733022AE2297}"/>
                  </a:ext>
                </a:extLst>
              </p:cNvPr>
              <p:cNvGrpSpPr/>
              <p:nvPr/>
            </p:nvGrpSpPr>
            <p:grpSpPr>
              <a:xfrm>
                <a:off x="914400" y="2575767"/>
                <a:ext cx="2407426" cy="2407426"/>
                <a:chOff x="914400" y="2575767"/>
                <a:chExt cx="2407426" cy="2407426"/>
              </a:xfrm>
            </p:grpSpPr>
            <p:grpSp>
              <p:nvGrpSpPr>
                <p:cNvPr id="69" name="Group 68"/>
                <p:cNvGrpSpPr/>
                <p:nvPr/>
              </p:nvGrpSpPr>
              <p:grpSpPr>
                <a:xfrm flipH="1">
                  <a:off x="914400" y="2575767"/>
                  <a:ext cx="2407426" cy="2407426"/>
                  <a:chOff x="4396042" y="1286485"/>
                  <a:chExt cx="989390" cy="989390"/>
                </a:xfrm>
              </p:grpSpPr>
              <p:sp>
                <p:nvSpPr>
                  <p:cNvPr id="70" name="Donut 69"/>
                  <p:cNvSpPr/>
                  <p:nvPr/>
                </p:nvSpPr>
                <p:spPr>
                  <a:xfrm flipH="1">
                    <a:off x="4396042" y="1286485"/>
                    <a:ext cx="989390" cy="989390"/>
                  </a:xfrm>
                  <a:prstGeom prst="donut">
                    <a:avLst>
                      <a:gd name="adj" fmla="val 10135"/>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1" name="Oval 70"/>
                  <p:cNvSpPr/>
                  <p:nvPr/>
                </p:nvSpPr>
                <p:spPr>
                  <a:xfrm flipH="1">
                    <a:off x="4550930"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E587CE55-8C4D-45BE-B931-CCF28816FD0F}"/>
                    </a:ext>
                  </a:extLst>
                </p:cNvPr>
                <p:cNvGrpSpPr/>
                <p:nvPr/>
              </p:nvGrpSpPr>
              <p:grpSpPr>
                <a:xfrm>
                  <a:off x="1315619" y="3145487"/>
                  <a:ext cx="1682717" cy="1136949"/>
                  <a:chOff x="1315619" y="3145487"/>
                  <a:chExt cx="1682717" cy="1136949"/>
                </a:xfrm>
              </p:grpSpPr>
              <p:grpSp>
                <p:nvGrpSpPr>
                  <p:cNvPr id="18" name="Group 17"/>
                  <p:cNvGrpSpPr/>
                  <p:nvPr/>
                </p:nvGrpSpPr>
                <p:grpSpPr>
                  <a:xfrm flipH="1">
                    <a:off x="1736571" y="3145487"/>
                    <a:ext cx="769434" cy="707486"/>
                    <a:chOff x="5494081" y="4615746"/>
                    <a:chExt cx="1186433" cy="1090912"/>
                  </a:xfrm>
                  <a:solidFill>
                    <a:schemeClr val="bg2"/>
                  </a:solidFill>
                </p:grpSpPr>
                <p:grpSp>
                  <p:nvGrpSpPr>
                    <p:cNvPr id="20" name="Group 19"/>
                    <p:cNvGrpSpPr/>
                    <p:nvPr/>
                  </p:nvGrpSpPr>
                  <p:grpSpPr>
                    <a:xfrm>
                      <a:off x="5494081" y="4615746"/>
                      <a:ext cx="1121350" cy="835696"/>
                      <a:chOff x="756348" y="1704976"/>
                      <a:chExt cx="3910565" cy="2914400"/>
                    </a:xfrm>
                    <a:grpFill/>
                    <a:effectLst/>
                  </p:grpSpPr>
                  <p:sp>
                    <p:nvSpPr>
                      <p:cNvPr id="25" name="Freeform 24"/>
                      <p:cNvSpPr/>
                      <p:nvPr/>
                    </p:nvSpPr>
                    <p:spPr>
                      <a:xfrm>
                        <a:off x="1433458" y="1704976"/>
                        <a:ext cx="2578555" cy="2914400"/>
                      </a:xfrm>
                      <a:custGeom>
                        <a:avLst/>
                        <a:gdLst>
                          <a:gd name="connsiteX0" fmla="*/ 1769377 w 3548208"/>
                          <a:gd name="connsiteY0" fmla="*/ 53 h 4010348"/>
                          <a:gd name="connsiteX1" fmla="*/ 2526784 w 3548208"/>
                          <a:gd name="connsiteY1" fmla="*/ 536424 h 4010348"/>
                          <a:gd name="connsiteX2" fmla="*/ 2509694 w 3548208"/>
                          <a:gd name="connsiteY2" fmla="*/ 1008112 h 4010348"/>
                          <a:gd name="connsiteX3" fmla="*/ 2443897 w 3548208"/>
                          <a:gd name="connsiteY3" fmla="*/ 1562688 h 4010348"/>
                          <a:gd name="connsiteX4" fmla="*/ 2279405 w 3548208"/>
                          <a:gd name="connsiteY4" fmla="*/ 1875225 h 4010348"/>
                          <a:gd name="connsiteX5" fmla="*/ 2457996 w 3548208"/>
                          <a:gd name="connsiteY5" fmla="*/ 2248858 h 4010348"/>
                          <a:gd name="connsiteX6" fmla="*/ 3254614 w 3548208"/>
                          <a:gd name="connsiteY6" fmla="*/ 2671840 h 4010348"/>
                          <a:gd name="connsiteX7" fmla="*/ 3548208 w 3548208"/>
                          <a:gd name="connsiteY7" fmla="*/ 3621769 h 4010348"/>
                          <a:gd name="connsiteX8" fmla="*/ 0 w 3548208"/>
                          <a:gd name="connsiteY8" fmla="*/ 3630598 h 4010348"/>
                          <a:gd name="connsiteX9" fmla="*/ 217756 w 3548208"/>
                          <a:gd name="connsiteY9" fmla="*/ 2770537 h 4010348"/>
                          <a:gd name="connsiteX10" fmla="*/ 1116204 w 3548208"/>
                          <a:gd name="connsiteY10" fmla="*/ 2230840 h 4010348"/>
                          <a:gd name="connsiteX11" fmla="*/ 1327695 w 3548208"/>
                          <a:gd name="connsiteY11" fmla="*/ 1938672 h 4010348"/>
                          <a:gd name="connsiteX12" fmla="*/ 1156152 w 3548208"/>
                          <a:gd name="connsiteY12" fmla="*/ 1590887 h 4010348"/>
                          <a:gd name="connsiteX13" fmla="*/ 1015157 w 3548208"/>
                          <a:gd name="connsiteY13" fmla="*/ 994013 h 4010348"/>
                          <a:gd name="connsiteX14" fmla="*/ 1051901 w 3548208"/>
                          <a:gd name="connsiteY14" fmla="*/ 437726 h 4010348"/>
                          <a:gd name="connsiteX15" fmla="*/ 1769377 w 3548208"/>
                          <a:gd name="connsiteY15" fmla="*/ 53 h 4010348"/>
                          <a:gd name="connsiteX16" fmla="*/ 2161912 w 3548208"/>
                          <a:gd name="connsiteY16" fmla="*/ 2065566 h 4010348"/>
                          <a:gd name="connsiteX17" fmla="*/ 1872874 w 3548208"/>
                          <a:gd name="connsiteY17" fmla="*/ 2307604 h 4010348"/>
                          <a:gd name="connsiteX18" fmla="*/ 1964522 w 3548208"/>
                          <a:gd name="connsiteY18" fmla="*/ 2432150 h 4010348"/>
                          <a:gd name="connsiteX19" fmla="*/ 1872875 w 3548208"/>
                          <a:gd name="connsiteY19" fmla="*/ 2643640 h 4010348"/>
                          <a:gd name="connsiteX20" fmla="*/ 1941021 w 3548208"/>
                          <a:gd name="connsiteY20" fmla="*/ 2911528 h 4010348"/>
                          <a:gd name="connsiteX21" fmla="*/ 2119615 w 3548208"/>
                          <a:gd name="connsiteY21" fmla="*/ 2580193 h 4010348"/>
                          <a:gd name="connsiteX22" fmla="*/ 2258258 w 3548208"/>
                          <a:gd name="connsiteY22" fmla="*/ 2737636 h 4010348"/>
                          <a:gd name="connsiteX23" fmla="*/ 2284108 w 3548208"/>
                          <a:gd name="connsiteY23" fmla="*/ 2279406 h 4010348"/>
                          <a:gd name="connsiteX24" fmla="*/ 2161912 w 3548208"/>
                          <a:gd name="connsiteY24" fmla="*/ 2065566 h 4010348"/>
                          <a:gd name="connsiteX25" fmla="*/ 1384094 w 3548208"/>
                          <a:gd name="connsiteY25" fmla="*/ 2067915 h 4010348"/>
                          <a:gd name="connsiteX26" fmla="*/ 1264248 w 3548208"/>
                          <a:gd name="connsiteY26" fmla="*/ 2279406 h 4010348"/>
                          <a:gd name="connsiteX27" fmla="*/ 1261899 w 3548208"/>
                          <a:gd name="connsiteY27" fmla="*/ 2739986 h 4010348"/>
                          <a:gd name="connsiteX28" fmla="*/ 1456940 w 3548208"/>
                          <a:gd name="connsiteY28" fmla="*/ 2570792 h 4010348"/>
                          <a:gd name="connsiteX29" fmla="*/ 1628484 w 3548208"/>
                          <a:gd name="connsiteY29" fmla="*/ 2906828 h 4010348"/>
                          <a:gd name="connsiteX30" fmla="*/ 1673131 w 3548208"/>
                          <a:gd name="connsiteY30" fmla="*/ 2631889 h 4010348"/>
                          <a:gd name="connsiteX31" fmla="*/ 1602634 w 3548208"/>
                          <a:gd name="connsiteY31" fmla="*/ 2439198 h 4010348"/>
                          <a:gd name="connsiteX32" fmla="*/ 1684881 w 3548208"/>
                          <a:gd name="connsiteY32" fmla="*/ 2321703 h 4010348"/>
                          <a:gd name="connsiteX33" fmla="*/ 1384094 w 3548208"/>
                          <a:gd name="connsiteY33" fmla="*/ 2067915 h 401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48208" h="4010348">
                            <a:moveTo>
                              <a:pt x="1769377" y="53"/>
                            </a:moveTo>
                            <a:cubicBezTo>
                              <a:pt x="2146697" y="-3815"/>
                              <a:pt x="2519895" y="205088"/>
                              <a:pt x="2526784" y="536424"/>
                            </a:cubicBezTo>
                            <a:cubicBezTo>
                              <a:pt x="2561819" y="750051"/>
                              <a:pt x="2535757" y="799185"/>
                              <a:pt x="2509694" y="1008112"/>
                            </a:cubicBezTo>
                            <a:cubicBezTo>
                              <a:pt x="2645989" y="1130307"/>
                              <a:pt x="2633455" y="1335531"/>
                              <a:pt x="2443897" y="1562688"/>
                            </a:cubicBezTo>
                            <a:cubicBezTo>
                              <a:pt x="2443897" y="1698198"/>
                              <a:pt x="2321702" y="1789062"/>
                              <a:pt x="2279405" y="1875225"/>
                            </a:cubicBezTo>
                            <a:cubicBezTo>
                              <a:pt x="2281754" y="1989587"/>
                              <a:pt x="2281362" y="2098856"/>
                              <a:pt x="2457996" y="2248858"/>
                            </a:cubicBezTo>
                            <a:cubicBezTo>
                              <a:pt x="2608782" y="2287239"/>
                              <a:pt x="2871864" y="2271218"/>
                              <a:pt x="3254614" y="2671840"/>
                            </a:cubicBezTo>
                            <a:cubicBezTo>
                              <a:pt x="3375456" y="2871511"/>
                              <a:pt x="3464965" y="3149511"/>
                              <a:pt x="3548208" y="3621769"/>
                            </a:cubicBezTo>
                            <a:cubicBezTo>
                              <a:pt x="2909398" y="4180608"/>
                              <a:pt x="518250" y="4094753"/>
                              <a:pt x="0" y="3630598"/>
                            </a:cubicBezTo>
                            <a:cubicBezTo>
                              <a:pt x="64373" y="3381937"/>
                              <a:pt x="82244" y="2909964"/>
                              <a:pt x="217756" y="2770537"/>
                            </a:cubicBezTo>
                            <a:cubicBezTo>
                              <a:pt x="362928" y="2551735"/>
                              <a:pt x="817505" y="2312564"/>
                              <a:pt x="1116204" y="2230840"/>
                            </a:cubicBezTo>
                            <a:cubicBezTo>
                              <a:pt x="1301195" y="2092196"/>
                              <a:pt x="1321037" y="2045331"/>
                              <a:pt x="1327695" y="1938672"/>
                            </a:cubicBezTo>
                            <a:cubicBezTo>
                              <a:pt x="1253424" y="1751108"/>
                              <a:pt x="1156152" y="1738147"/>
                              <a:pt x="1156152" y="1590887"/>
                            </a:cubicBezTo>
                            <a:cubicBezTo>
                              <a:pt x="839840" y="1390790"/>
                              <a:pt x="951069" y="1053828"/>
                              <a:pt x="1015157" y="994013"/>
                            </a:cubicBezTo>
                            <a:cubicBezTo>
                              <a:pt x="999206" y="727121"/>
                              <a:pt x="992656" y="615321"/>
                              <a:pt x="1051901" y="437726"/>
                            </a:cubicBezTo>
                            <a:cubicBezTo>
                              <a:pt x="1179944" y="134785"/>
                              <a:pt x="1475907" y="3062"/>
                              <a:pt x="1769377" y="53"/>
                            </a:cubicBezTo>
                            <a:close/>
                            <a:moveTo>
                              <a:pt x="2161912" y="2065566"/>
                            </a:moveTo>
                            <a:cubicBezTo>
                              <a:pt x="2089065" y="2139197"/>
                              <a:pt x="1936322" y="2248073"/>
                              <a:pt x="1872874" y="2307604"/>
                            </a:cubicBezTo>
                            <a:cubicBezTo>
                              <a:pt x="1917523" y="2379668"/>
                              <a:pt x="1952771" y="2395334"/>
                              <a:pt x="1964522" y="2432150"/>
                            </a:cubicBezTo>
                            <a:cubicBezTo>
                              <a:pt x="1941022" y="2487764"/>
                              <a:pt x="1896374" y="2585675"/>
                              <a:pt x="1872875" y="2643640"/>
                            </a:cubicBezTo>
                            <a:lnTo>
                              <a:pt x="1941021" y="2911528"/>
                            </a:lnTo>
                            <a:cubicBezTo>
                              <a:pt x="2016218" y="2790900"/>
                              <a:pt x="2079667" y="2656173"/>
                              <a:pt x="2119615" y="2580193"/>
                            </a:cubicBezTo>
                            <a:lnTo>
                              <a:pt x="2258258" y="2737636"/>
                            </a:lnTo>
                            <a:cubicBezTo>
                              <a:pt x="2257476" y="2584109"/>
                              <a:pt x="2287241" y="2486981"/>
                              <a:pt x="2284108" y="2279406"/>
                            </a:cubicBezTo>
                            <a:lnTo>
                              <a:pt x="2161912" y="2065566"/>
                            </a:lnTo>
                            <a:close/>
                            <a:moveTo>
                              <a:pt x="1384094" y="2067915"/>
                            </a:moveTo>
                            <a:lnTo>
                              <a:pt x="1264248" y="2279406"/>
                            </a:lnTo>
                            <a:cubicBezTo>
                              <a:pt x="1263465" y="2432933"/>
                              <a:pt x="1262682" y="2586459"/>
                              <a:pt x="1261899" y="2739986"/>
                            </a:cubicBezTo>
                            <a:lnTo>
                              <a:pt x="1456940" y="2570792"/>
                            </a:lnTo>
                            <a:cubicBezTo>
                              <a:pt x="1496888" y="2646773"/>
                              <a:pt x="1553287" y="2786200"/>
                              <a:pt x="1628484" y="2906828"/>
                            </a:cubicBezTo>
                            <a:lnTo>
                              <a:pt x="1673131" y="2631889"/>
                            </a:lnTo>
                            <a:cubicBezTo>
                              <a:pt x="1649632" y="2573925"/>
                              <a:pt x="1626133" y="2494812"/>
                              <a:pt x="1602634" y="2439198"/>
                            </a:cubicBezTo>
                            <a:cubicBezTo>
                              <a:pt x="1614384" y="2402382"/>
                              <a:pt x="1640233" y="2393767"/>
                              <a:pt x="1684881" y="2321703"/>
                            </a:cubicBezTo>
                            <a:cubicBezTo>
                              <a:pt x="1621434" y="2262173"/>
                              <a:pt x="1456941" y="2141546"/>
                              <a:pt x="1384094" y="2067915"/>
                            </a:cubicBezTo>
                            <a:close/>
                          </a:path>
                        </a:pathLst>
                      </a:custGeom>
                      <a:solidFill>
                        <a:schemeClr val="bg2">
                          <a:lumMod val="75000"/>
                          <a:lumOff val="25000"/>
                        </a:schemeClr>
                      </a:solidFill>
                      <a:ln w="12700" cap="flat" cmpd="sng" algn="ctr">
                        <a:noFill/>
                        <a:prstDash val="solid"/>
                        <a:miter lim="800000"/>
                      </a:ln>
                      <a:effectLst/>
                    </p:spPr>
                    <p:txBody>
                      <a:bodyPr wrap="square" rtlCol="0" anchor="ctr">
                        <a:noAutofit/>
                      </a:bodyPr>
                      <a:lstStyle/>
                      <a:p>
                        <a:pPr algn="ctr" defTabSz="914377">
                          <a:defRPr/>
                        </a:pPr>
                        <a:endParaRPr lang="en-US" kern="0">
                          <a:solidFill>
                            <a:prstClr val="white"/>
                          </a:solidFill>
                          <a:latin typeface="Calibri" panose="020F0502020204030204"/>
                        </a:endParaRPr>
                      </a:p>
                    </p:txBody>
                  </p:sp>
                  <p:sp>
                    <p:nvSpPr>
                      <p:cNvPr id="26" name="Freeform 25"/>
                      <p:cNvSpPr/>
                      <p:nvPr/>
                    </p:nvSpPr>
                    <p:spPr>
                      <a:xfrm>
                        <a:off x="3327086" y="2073855"/>
                        <a:ext cx="1339827" cy="1920583"/>
                      </a:xfrm>
                      <a:custGeom>
                        <a:avLst/>
                        <a:gdLst>
                          <a:gd name="connsiteX0" fmla="*/ 1769377 w 3548208"/>
                          <a:gd name="connsiteY0" fmla="*/ 53 h 4010348"/>
                          <a:gd name="connsiteX1" fmla="*/ 2526784 w 3548208"/>
                          <a:gd name="connsiteY1" fmla="*/ 536424 h 4010348"/>
                          <a:gd name="connsiteX2" fmla="*/ 2509694 w 3548208"/>
                          <a:gd name="connsiteY2" fmla="*/ 1008112 h 4010348"/>
                          <a:gd name="connsiteX3" fmla="*/ 2443897 w 3548208"/>
                          <a:gd name="connsiteY3" fmla="*/ 1562688 h 4010348"/>
                          <a:gd name="connsiteX4" fmla="*/ 2279405 w 3548208"/>
                          <a:gd name="connsiteY4" fmla="*/ 1875225 h 4010348"/>
                          <a:gd name="connsiteX5" fmla="*/ 2457996 w 3548208"/>
                          <a:gd name="connsiteY5" fmla="*/ 2248858 h 4010348"/>
                          <a:gd name="connsiteX6" fmla="*/ 3254614 w 3548208"/>
                          <a:gd name="connsiteY6" fmla="*/ 2671840 h 4010348"/>
                          <a:gd name="connsiteX7" fmla="*/ 3548208 w 3548208"/>
                          <a:gd name="connsiteY7" fmla="*/ 3621769 h 4010348"/>
                          <a:gd name="connsiteX8" fmla="*/ 0 w 3548208"/>
                          <a:gd name="connsiteY8" fmla="*/ 3630598 h 4010348"/>
                          <a:gd name="connsiteX9" fmla="*/ 217756 w 3548208"/>
                          <a:gd name="connsiteY9" fmla="*/ 2770537 h 4010348"/>
                          <a:gd name="connsiteX10" fmla="*/ 1116204 w 3548208"/>
                          <a:gd name="connsiteY10" fmla="*/ 2230840 h 4010348"/>
                          <a:gd name="connsiteX11" fmla="*/ 1327695 w 3548208"/>
                          <a:gd name="connsiteY11" fmla="*/ 1938672 h 4010348"/>
                          <a:gd name="connsiteX12" fmla="*/ 1156152 w 3548208"/>
                          <a:gd name="connsiteY12" fmla="*/ 1590887 h 4010348"/>
                          <a:gd name="connsiteX13" fmla="*/ 1015157 w 3548208"/>
                          <a:gd name="connsiteY13" fmla="*/ 994013 h 4010348"/>
                          <a:gd name="connsiteX14" fmla="*/ 1051901 w 3548208"/>
                          <a:gd name="connsiteY14" fmla="*/ 437726 h 4010348"/>
                          <a:gd name="connsiteX15" fmla="*/ 1769377 w 3548208"/>
                          <a:gd name="connsiteY15" fmla="*/ 53 h 4010348"/>
                          <a:gd name="connsiteX16" fmla="*/ 2161912 w 3548208"/>
                          <a:gd name="connsiteY16" fmla="*/ 2065566 h 4010348"/>
                          <a:gd name="connsiteX17" fmla="*/ 1872874 w 3548208"/>
                          <a:gd name="connsiteY17" fmla="*/ 2307604 h 4010348"/>
                          <a:gd name="connsiteX18" fmla="*/ 1964522 w 3548208"/>
                          <a:gd name="connsiteY18" fmla="*/ 2432150 h 4010348"/>
                          <a:gd name="connsiteX19" fmla="*/ 1872875 w 3548208"/>
                          <a:gd name="connsiteY19" fmla="*/ 2643640 h 4010348"/>
                          <a:gd name="connsiteX20" fmla="*/ 1941021 w 3548208"/>
                          <a:gd name="connsiteY20" fmla="*/ 2911528 h 4010348"/>
                          <a:gd name="connsiteX21" fmla="*/ 2119615 w 3548208"/>
                          <a:gd name="connsiteY21" fmla="*/ 2580193 h 4010348"/>
                          <a:gd name="connsiteX22" fmla="*/ 2258258 w 3548208"/>
                          <a:gd name="connsiteY22" fmla="*/ 2737636 h 4010348"/>
                          <a:gd name="connsiteX23" fmla="*/ 2284108 w 3548208"/>
                          <a:gd name="connsiteY23" fmla="*/ 2279406 h 4010348"/>
                          <a:gd name="connsiteX24" fmla="*/ 2161912 w 3548208"/>
                          <a:gd name="connsiteY24" fmla="*/ 2065566 h 4010348"/>
                          <a:gd name="connsiteX25" fmla="*/ 1384094 w 3548208"/>
                          <a:gd name="connsiteY25" fmla="*/ 2067915 h 4010348"/>
                          <a:gd name="connsiteX26" fmla="*/ 1264248 w 3548208"/>
                          <a:gd name="connsiteY26" fmla="*/ 2279406 h 4010348"/>
                          <a:gd name="connsiteX27" fmla="*/ 1261899 w 3548208"/>
                          <a:gd name="connsiteY27" fmla="*/ 2739986 h 4010348"/>
                          <a:gd name="connsiteX28" fmla="*/ 1456940 w 3548208"/>
                          <a:gd name="connsiteY28" fmla="*/ 2570792 h 4010348"/>
                          <a:gd name="connsiteX29" fmla="*/ 1628484 w 3548208"/>
                          <a:gd name="connsiteY29" fmla="*/ 2906828 h 4010348"/>
                          <a:gd name="connsiteX30" fmla="*/ 1673131 w 3548208"/>
                          <a:gd name="connsiteY30" fmla="*/ 2631889 h 4010348"/>
                          <a:gd name="connsiteX31" fmla="*/ 1602634 w 3548208"/>
                          <a:gd name="connsiteY31" fmla="*/ 2439198 h 4010348"/>
                          <a:gd name="connsiteX32" fmla="*/ 1684881 w 3548208"/>
                          <a:gd name="connsiteY32" fmla="*/ 2321703 h 4010348"/>
                          <a:gd name="connsiteX33" fmla="*/ 1384094 w 3548208"/>
                          <a:gd name="connsiteY33" fmla="*/ 2067915 h 4010348"/>
                          <a:gd name="connsiteX0" fmla="*/ 1558876 w 3337707"/>
                          <a:gd name="connsiteY0" fmla="*/ 53 h 3864850"/>
                          <a:gd name="connsiteX1" fmla="*/ 2316283 w 3337707"/>
                          <a:gd name="connsiteY1" fmla="*/ 536424 h 3864850"/>
                          <a:gd name="connsiteX2" fmla="*/ 2299193 w 3337707"/>
                          <a:gd name="connsiteY2" fmla="*/ 1008112 h 3864850"/>
                          <a:gd name="connsiteX3" fmla="*/ 2233396 w 3337707"/>
                          <a:gd name="connsiteY3" fmla="*/ 1562688 h 3864850"/>
                          <a:gd name="connsiteX4" fmla="*/ 2068904 w 3337707"/>
                          <a:gd name="connsiteY4" fmla="*/ 1875225 h 3864850"/>
                          <a:gd name="connsiteX5" fmla="*/ 2247495 w 3337707"/>
                          <a:gd name="connsiteY5" fmla="*/ 2248858 h 3864850"/>
                          <a:gd name="connsiteX6" fmla="*/ 3044113 w 3337707"/>
                          <a:gd name="connsiteY6" fmla="*/ 2671840 h 3864850"/>
                          <a:gd name="connsiteX7" fmla="*/ 3337707 w 3337707"/>
                          <a:gd name="connsiteY7" fmla="*/ 3621769 h 3864850"/>
                          <a:gd name="connsiteX8" fmla="*/ 1616188 w 3337707"/>
                          <a:gd name="connsiteY8" fmla="*/ 3199018 h 3864850"/>
                          <a:gd name="connsiteX9" fmla="*/ 7255 w 3337707"/>
                          <a:gd name="connsiteY9" fmla="*/ 2770537 h 3864850"/>
                          <a:gd name="connsiteX10" fmla="*/ 905703 w 3337707"/>
                          <a:gd name="connsiteY10" fmla="*/ 2230840 h 3864850"/>
                          <a:gd name="connsiteX11" fmla="*/ 1117194 w 3337707"/>
                          <a:gd name="connsiteY11" fmla="*/ 1938672 h 3864850"/>
                          <a:gd name="connsiteX12" fmla="*/ 945651 w 3337707"/>
                          <a:gd name="connsiteY12" fmla="*/ 1590887 h 3864850"/>
                          <a:gd name="connsiteX13" fmla="*/ 804656 w 3337707"/>
                          <a:gd name="connsiteY13" fmla="*/ 994013 h 3864850"/>
                          <a:gd name="connsiteX14" fmla="*/ 841400 w 3337707"/>
                          <a:gd name="connsiteY14" fmla="*/ 437726 h 3864850"/>
                          <a:gd name="connsiteX15" fmla="*/ 1558876 w 3337707"/>
                          <a:gd name="connsiteY15" fmla="*/ 53 h 3864850"/>
                          <a:gd name="connsiteX16" fmla="*/ 1951411 w 3337707"/>
                          <a:gd name="connsiteY16" fmla="*/ 2065566 h 3864850"/>
                          <a:gd name="connsiteX17" fmla="*/ 1662373 w 3337707"/>
                          <a:gd name="connsiteY17" fmla="*/ 2307604 h 3864850"/>
                          <a:gd name="connsiteX18" fmla="*/ 1754021 w 3337707"/>
                          <a:gd name="connsiteY18" fmla="*/ 2432150 h 3864850"/>
                          <a:gd name="connsiteX19" fmla="*/ 1662374 w 3337707"/>
                          <a:gd name="connsiteY19" fmla="*/ 2643640 h 3864850"/>
                          <a:gd name="connsiteX20" fmla="*/ 1730520 w 3337707"/>
                          <a:gd name="connsiteY20" fmla="*/ 2911528 h 3864850"/>
                          <a:gd name="connsiteX21" fmla="*/ 1909114 w 3337707"/>
                          <a:gd name="connsiteY21" fmla="*/ 2580193 h 3864850"/>
                          <a:gd name="connsiteX22" fmla="*/ 2047757 w 3337707"/>
                          <a:gd name="connsiteY22" fmla="*/ 2737636 h 3864850"/>
                          <a:gd name="connsiteX23" fmla="*/ 2073607 w 3337707"/>
                          <a:gd name="connsiteY23" fmla="*/ 2279406 h 3864850"/>
                          <a:gd name="connsiteX24" fmla="*/ 1951411 w 3337707"/>
                          <a:gd name="connsiteY24" fmla="*/ 2065566 h 3864850"/>
                          <a:gd name="connsiteX25" fmla="*/ 1173593 w 3337707"/>
                          <a:gd name="connsiteY25" fmla="*/ 2067915 h 3864850"/>
                          <a:gd name="connsiteX26" fmla="*/ 1053747 w 3337707"/>
                          <a:gd name="connsiteY26" fmla="*/ 2279406 h 3864850"/>
                          <a:gd name="connsiteX27" fmla="*/ 1051398 w 3337707"/>
                          <a:gd name="connsiteY27" fmla="*/ 2739986 h 3864850"/>
                          <a:gd name="connsiteX28" fmla="*/ 1246439 w 3337707"/>
                          <a:gd name="connsiteY28" fmla="*/ 2570792 h 3864850"/>
                          <a:gd name="connsiteX29" fmla="*/ 1417983 w 3337707"/>
                          <a:gd name="connsiteY29" fmla="*/ 2906828 h 3864850"/>
                          <a:gd name="connsiteX30" fmla="*/ 1462630 w 3337707"/>
                          <a:gd name="connsiteY30" fmla="*/ 2631889 h 3864850"/>
                          <a:gd name="connsiteX31" fmla="*/ 1392133 w 3337707"/>
                          <a:gd name="connsiteY31" fmla="*/ 2439198 h 3864850"/>
                          <a:gd name="connsiteX32" fmla="*/ 1474380 w 3337707"/>
                          <a:gd name="connsiteY32" fmla="*/ 2321703 h 3864850"/>
                          <a:gd name="connsiteX33" fmla="*/ 1173593 w 3337707"/>
                          <a:gd name="connsiteY33" fmla="*/ 2067915 h 3864850"/>
                          <a:gd name="connsiteX0" fmla="*/ 1139403 w 2918234"/>
                          <a:gd name="connsiteY0" fmla="*/ 53 h 3864850"/>
                          <a:gd name="connsiteX1" fmla="*/ 1896810 w 2918234"/>
                          <a:gd name="connsiteY1" fmla="*/ 536424 h 3864850"/>
                          <a:gd name="connsiteX2" fmla="*/ 1879720 w 2918234"/>
                          <a:gd name="connsiteY2" fmla="*/ 1008112 h 3864850"/>
                          <a:gd name="connsiteX3" fmla="*/ 1813923 w 2918234"/>
                          <a:gd name="connsiteY3" fmla="*/ 1562688 h 3864850"/>
                          <a:gd name="connsiteX4" fmla="*/ 1649431 w 2918234"/>
                          <a:gd name="connsiteY4" fmla="*/ 1875225 h 3864850"/>
                          <a:gd name="connsiteX5" fmla="*/ 1828022 w 2918234"/>
                          <a:gd name="connsiteY5" fmla="*/ 2248858 h 3864850"/>
                          <a:gd name="connsiteX6" fmla="*/ 2624640 w 2918234"/>
                          <a:gd name="connsiteY6" fmla="*/ 2671840 h 3864850"/>
                          <a:gd name="connsiteX7" fmla="*/ 2918234 w 2918234"/>
                          <a:gd name="connsiteY7" fmla="*/ 3621769 h 3864850"/>
                          <a:gd name="connsiteX8" fmla="*/ 1196715 w 2918234"/>
                          <a:gd name="connsiteY8" fmla="*/ 3199018 h 3864850"/>
                          <a:gd name="connsiteX9" fmla="*/ 9326 w 2918234"/>
                          <a:gd name="connsiteY9" fmla="*/ 2439324 h 3864850"/>
                          <a:gd name="connsiteX10" fmla="*/ 486230 w 2918234"/>
                          <a:gd name="connsiteY10" fmla="*/ 2230840 h 3864850"/>
                          <a:gd name="connsiteX11" fmla="*/ 697721 w 2918234"/>
                          <a:gd name="connsiteY11" fmla="*/ 1938672 h 3864850"/>
                          <a:gd name="connsiteX12" fmla="*/ 526178 w 2918234"/>
                          <a:gd name="connsiteY12" fmla="*/ 1590887 h 3864850"/>
                          <a:gd name="connsiteX13" fmla="*/ 385183 w 2918234"/>
                          <a:gd name="connsiteY13" fmla="*/ 994013 h 3864850"/>
                          <a:gd name="connsiteX14" fmla="*/ 421927 w 2918234"/>
                          <a:gd name="connsiteY14" fmla="*/ 437726 h 3864850"/>
                          <a:gd name="connsiteX15" fmla="*/ 1139403 w 2918234"/>
                          <a:gd name="connsiteY15" fmla="*/ 53 h 3864850"/>
                          <a:gd name="connsiteX16" fmla="*/ 1531938 w 2918234"/>
                          <a:gd name="connsiteY16" fmla="*/ 2065566 h 3864850"/>
                          <a:gd name="connsiteX17" fmla="*/ 1242900 w 2918234"/>
                          <a:gd name="connsiteY17" fmla="*/ 2307604 h 3864850"/>
                          <a:gd name="connsiteX18" fmla="*/ 1334548 w 2918234"/>
                          <a:gd name="connsiteY18" fmla="*/ 2432150 h 3864850"/>
                          <a:gd name="connsiteX19" fmla="*/ 1242901 w 2918234"/>
                          <a:gd name="connsiteY19" fmla="*/ 2643640 h 3864850"/>
                          <a:gd name="connsiteX20" fmla="*/ 1311047 w 2918234"/>
                          <a:gd name="connsiteY20" fmla="*/ 2911528 h 3864850"/>
                          <a:gd name="connsiteX21" fmla="*/ 1489641 w 2918234"/>
                          <a:gd name="connsiteY21" fmla="*/ 2580193 h 3864850"/>
                          <a:gd name="connsiteX22" fmla="*/ 1628284 w 2918234"/>
                          <a:gd name="connsiteY22" fmla="*/ 2737636 h 3864850"/>
                          <a:gd name="connsiteX23" fmla="*/ 1654134 w 2918234"/>
                          <a:gd name="connsiteY23" fmla="*/ 2279406 h 3864850"/>
                          <a:gd name="connsiteX24" fmla="*/ 1531938 w 2918234"/>
                          <a:gd name="connsiteY24" fmla="*/ 2065566 h 3864850"/>
                          <a:gd name="connsiteX25" fmla="*/ 754120 w 2918234"/>
                          <a:gd name="connsiteY25" fmla="*/ 2067915 h 3864850"/>
                          <a:gd name="connsiteX26" fmla="*/ 634274 w 2918234"/>
                          <a:gd name="connsiteY26" fmla="*/ 2279406 h 3864850"/>
                          <a:gd name="connsiteX27" fmla="*/ 631925 w 2918234"/>
                          <a:gd name="connsiteY27" fmla="*/ 2739986 h 3864850"/>
                          <a:gd name="connsiteX28" fmla="*/ 826966 w 2918234"/>
                          <a:gd name="connsiteY28" fmla="*/ 2570792 h 3864850"/>
                          <a:gd name="connsiteX29" fmla="*/ 998510 w 2918234"/>
                          <a:gd name="connsiteY29" fmla="*/ 2906828 h 3864850"/>
                          <a:gd name="connsiteX30" fmla="*/ 1043157 w 2918234"/>
                          <a:gd name="connsiteY30" fmla="*/ 2631889 h 3864850"/>
                          <a:gd name="connsiteX31" fmla="*/ 972660 w 2918234"/>
                          <a:gd name="connsiteY31" fmla="*/ 2439198 h 3864850"/>
                          <a:gd name="connsiteX32" fmla="*/ 1054907 w 2918234"/>
                          <a:gd name="connsiteY32" fmla="*/ 2321703 h 3864850"/>
                          <a:gd name="connsiteX33" fmla="*/ 754120 w 2918234"/>
                          <a:gd name="connsiteY33" fmla="*/ 2067915 h 3864850"/>
                          <a:gd name="connsiteX0" fmla="*/ 1139403 w 2918234"/>
                          <a:gd name="connsiteY0" fmla="*/ 53 h 3864850"/>
                          <a:gd name="connsiteX1" fmla="*/ 1896810 w 2918234"/>
                          <a:gd name="connsiteY1" fmla="*/ 536424 h 3864850"/>
                          <a:gd name="connsiteX2" fmla="*/ 1879720 w 2918234"/>
                          <a:gd name="connsiteY2" fmla="*/ 1008112 h 3864850"/>
                          <a:gd name="connsiteX3" fmla="*/ 1813923 w 2918234"/>
                          <a:gd name="connsiteY3" fmla="*/ 1562688 h 3864850"/>
                          <a:gd name="connsiteX4" fmla="*/ 1649431 w 2918234"/>
                          <a:gd name="connsiteY4" fmla="*/ 1875225 h 3864850"/>
                          <a:gd name="connsiteX5" fmla="*/ 1828022 w 2918234"/>
                          <a:gd name="connsiteY5" fmla="*/ 2248858 h 3864850"/>
                          <a:gd name="connsiteX6" fmla="*/ 2624640 w 2918234"/>
                          <a:gd name="connsiteY6" fmla="*/ 2671840 h 3864850"/>
                          <a:gd name="connsiteX7" fmla="*/ 2918234 w 2918234"/>
                          <a:gd name="connsiteY7" fmla="*/ 3621769 h 3864850"/>
                          <a:gd name="connsiteX8" fmla="*/ 1196715 w 2918234"/>
                          <a:gd name="connsiteY8" fmla="*/ 3199018 h 3864850"/>
                          <a:gd name="connsiteX9" fmla="*/ 9326 w 2918234"/>
                          <a:gd name="connsiteY9" fmla="*/ 2439324 h 3864850"/>
                          <a:gd name="connsiteX10" fmla="*/ 486230 w 2918234"/>
                          <a:gd name="connsiteY10" fmla="*/ 2230840 h 3864850"/>
                          <a:gd name="connsiteX11" fmla="*/ 697721 w 2918234"/>
                          <a:gd name="connsiteY11" fmla="*/ 1938672 h 3864850"/>
                          <a:gd name="connsiteX12" fmla="*/ 526178 w 2918234"/>
                          <a:gd name="connsiteY12" fmla="*/ 1590887 h 3864850"/>
                          <a:gd name="connsiteX13" fmla="*/ 385183 w 2918234"/>
                          <a:gd name="connsiteY13" fmla="*/ 994013 h 3864850"/>
                          <a:gd name="connsiteX14" fmla="*/ 421927 w 2918234"/>
                          <a:gd name="connsiteY14" fmla="*/ 437726 h 3864850"/>
                          <a:gd name="connsiteX15" fmla="*/ 1139403 w 2918234"/>
                          <a:gd name="connsiteY15" fmla="*/ 53 h 3864850"/>
                          <a:gd name="connsiteX16" fmla="*/ 1531938 w 2918234"/>
                          <a:gd name="connsiteY16" fmla="*/ 2065566 h 3864850"/>
                          <a:gd name="connsiteX17" fmla="*/ 1242900 w 2918234"/>
                          <a:gd name="connsiteY17" fmla="*/ 2307604 h 3864850"/>
                          <a:gd name="connsiteX18" fmla="*/ 1334548 w 2918234"/>
                          <a:gd name="connsiteY18" fmla="*/ 2432150 h 3864850"/>
                          <a:gd name="connsiteX19" fmla="*/ 1242901 w 2918234"/>
                          <a:gd name="connsiteY19" fmla="*/ 2643640 h 3864850"/>
                          <a:gd name="connsiteX20" fmla="*/ 1311047 w 2918234"/>
                          <a:gd name="connsiteY20" fmla="*/ 2911528 h 3864850"/>
                          <a:gd name="connsiteX21" fmla="*/ 1489641 w 2918234"/>
                          <a:gd name="connsiteY21" fmla="*/ 2580193 h 3864850"/>
                          <a:gd name="connsiteX22" fmla="*/ 1628284 w 2918234"/>
                          <a:gd name="connsiteY22" fmla="*/ 2737636 h 3864850"/>
                          <a:gd name="connsiteX23" fmla="*/ 1654134 w 2918234"/>
                          <a:gd name="connsiteY23" fmla="*/ 2279406 h 3864850"/>
                          <a:gd name="connsiteX24" fmla="*/ 1531938 w 2918234"/>
                          <a:gd name="connsiteY24" fmla="*/ 2065566 h 3864850"/>
                          <a:gd name="connsiteX25" fmla="*/ 754120 w 2918234"/>
                          <a:gd name="connsiteY25" fmla="*/ 2067915 h 3864850"/>
                          <a:gd name="connsiteX26" fmla="*/ 634274 w 2918234"/>
                          <a:gd name="connsiteY26" fmla="*/ 2279406 h 3864850"/>
                          <a:gd name="connsiteX27" fmla="*/ 631925 w 2918234"/>
                          <a:gd name="connsiteY27" fmla="*/ 2739986 h 3864850"/>
                          <a:gd name="connsiteX28" fmla="*/ 826966 w 2918234"/>
                          <a:gd name="connsiteY28" fmla="*/ 2570792 h 3864850"/>
                          <a:gd name="connsiteX29" fmla="*/ 998510 w 2918234"/>
                          <a:gd name="connsiteY29" fmla="*/ 2906828 h 3864850"/>
                          <a:gd name="connsiteX30" fmla="*/ 1043157 w 2918234"/>
                          <a:gd name="connsiteY30" fmla="*/ 2631889 h 3864850"/>
                          <a:gd name="connsiteX31" fmla="*/ 972660 w 2918234"/>
                          <a:gd name="connsiteY31" fmla="*/ 2439198 h 3864850"/>
                          <a:gd name="connsiteX32" fmla="*/ 1054907 w 2918234"/>
                          <a:gd name="connsiteY32" fmla="*/ 2321703 h 3864850"/>
                          <a:gd name="connsiteX33" fmla="*/ 754120 w 2918234"/>
                          <a:gd name="connsiteY33" fmla="*/ 2067915 h 3864850"/>
                          <a:gd name="connsiteX0" fmla="*/ 1130078 w 2908909"/>
                          <a:gd name="connsiteY0" fmla="*/ 53 h 3864850"/>
                          <a:gd name="connsiteX1" fmla="*/ 1887485 w 2908909"/>
                          <a:gd name="connsiteY1" fmla="*/ 536424 h 3864850"/>
                          <a:gd name="connsiteX2" fmla="*/ 1870395 w 2908909"/>
                          <a:gd name="connsiteY2" fmla="*/ 1008112 h 3864850"/>
                          <a:gd name="connsiteX3" fmla="*/ 1804598 w 2908909"/>
                          <a:gd name="connsiteY3" fmla="*/ 1562688 h 3864850"/>
                          <a:gd name="connsiteX4" fmla="*/ 1640106 w 2908909"/>
                          <a:gd name="connsiteY4" fmla="*/ 1875225 h 3864850"/>
                          <a:gd name="connsiteX5" fmla="*/ 1818697 w 2908909"/>
                          <a:gd name="connsiteY5" fmla="*/ 2248858 h 3864850"/>
                          <a:gd name="connsiteX6" fmla="*/ 2615315 w 2908909"/>
                          <a:gd name="connsiteY6" fmla="*/ 2671840 h 3864850"/>
                          <a:gd name="connsiteX7" fmla="*/ 2908909 w 2908909"/>
                          <a:gd name="connsiteY7" fmla="*/ 3621769 h 3864850"/>
                          <a:gd name="connsiteX8" fmla="*/ 1187390 w 2908909"/>
                          <a:gd name="connsiteY8" fmla="*/ 3199018 h 3864850"/>
                          <a:gd name="connsiteX9" fmla="*/ 1 w 2908909"/>
                          <a:gd name="connsiteY9" fmla="*/ 2439324 h 3864850"/>
                          <a:gd name="connsiteX10" fmla="*/ 476905 w 2908909"/>
                          <a:gd name="connsiteY10" fmla="*/ 2230840 h 3864850"/>
                          <a:gd name="connsiteX11" fmla="*/ 688396 w 2908909"/>
                          <a:gd name="connsiteY11" fmla="*/ 1938672 h 3864850"/>
                          <a:gd name="connsiteX12" fmla="*/ 516853 w 2908909"/>
                          <a:gd name="connsiteY12" fmla="*/ 1590887 h 3864850"/>
                          <a:gd name="connsiteX13" fmla="*/ 375858 w 2908909"/>
                          <a:gd name="connsiteY13" fmla="*/ 994013 h 3864850"/>
                          <a:gd name="connsiteX14" fmla="*/ 412602 w 2908909"/>
                          <a:gd name="connsiteY14" fmla="*/ 437726 h 3864850"/>
                          <a:gd name="connsiteX15" fmla="*/ 1130078 w 2908909"/>
                          <a:gd name="connsiteY15" fmla="*/ 53 h 3864850"/>
                          <a:gd name="connsiteX16" fmla="*/ 1522613 w 2908909"/>
                          <a:gd name="connsiteY16" fmla="*/ 2065566 h 3864850"/>
                          <a:gd name="connsiteX17" fmla="*/ 1233575 w 2908909"/>
                          <a:gd name="connsiteY17" fmla="*/ 2307604 h 3864850"/>
                          <a:gd name="connsiteX18" fmla="*/ 1325223 w 2908909"/>
                          <a:gd name="connsiteY18" fmla="*/ 2432150 h 3864850"/>
                          <a:gd name="connsiteX19" fmla="*/ 1233576 w 2908909"/>
                          <a:gd name="connsiteY19" fmla="*/ 2643640 h 3864850"/>
                          <a:gd name="connsiteX20" fmla="*/ 1301722 w 2908909"/>
                          <a:gd name="connsiteY20" fmla="*/ 2911528 h 3864850"/>
                          <a:gd name="connsiteX21" fmla="*/ 1480316 w 2908909"/>
                          <a:gd name="connsiteY21" fmla="*/ 2580193 h 3864850"/>
                          <a:gd name="connsiteX22" fmla="*/ 1618959 w 2908909"/>
                          <a:gd name="connsiteY22" fmla="*/ 2737636 h 3864850"/>
                          <a:gd name="connsiteX23" fmla="*/ 1644809 w 2908909"/>
                          <a:gd name="connsiteY23" fmla="*/ 2279406 h 3864850"/>
                          <a:gd name="connsiteX24" fmla="*/ 1522613 w 2908909"/>
                          <a:gd name="connsiteY24" fmla="*/ 2065566 h 3864850"/>
                          <a:gd name="connsiteX25" fmla="*/ 744795 w 2908909"/>
                          <a:gd name="connsiteY25" fmla="*/ 2067915 h 3864850"/>
                          <a:gd name="connsiteX26" fmla="*/ 624949 w 2908909"/>
                          <a:gd name="connsiteY26" fmla="*/ 2279406 h 3864850"/>
                          <a:gd name="connsiteX27" fmla="*/ 622600 w 2908909"/>
                          <a:gd name="connsiteY27" fmla="*/ 2739986 h 3864850"/>
                          <a:gd name="connsiteX28" fmla="*/ 817641 w 2908909"/>
                          <a:gd name="connsiteY28" fmla="*/ 2570792 h 3864850"/>
                          <a:gd name="connsiteX29" fmla="*/ 989185 w 2908909"/>
                          <a:gd name="connsiteY29" fmla="*/ 2906828 h 3864850"/>
                          <a:gd name="connsiteX30" fmla="*/ 1033832 w 2908909"/>
                          <a:gd name="connsiteY30" fmla="*/ 2631889 h 3864850"/>
                          <a:gd name="connsiteX31" fmla="*/ 963335 w 2908909"/>
                          <a:gd name="connsiteY31" fmla="*/ 2439198 h 3864850"/>
                          <a:gd name="connsiteX32" fmla="*/ 1045582 w 2908909"/>
                          <a:gd name="connsiteY32" fmla="*/ 2321703 h 3864850"/>
                          <a:gd name="connsiteX33" fmla="*/ 744795 w 2908909"/>
                          <a:gd name="connsiteY33" fmla="*/ 2067915 h 3864850"/>
                          <a:gd name="connsiteX0" fmla="*/ 1130076 w 2908907"/>
                          <a:gd name="connsiteY0" fmla="*/ 53 h 3864850"/>
                          <a:gd name="connsiteX1" fmla="*/ 1887483 w 2908907"/>
                          <a:gd name="connsiteY1" fmla="*/ 536424 h 3864850"/>
                          <a:gd name="connsiteX2" fmla="*/ 1870393 w 2908907"/>
                          <a:gd name="connsiteY2" fmla="*/ 1008112 h 3864850"/>
                          <a:gd name="connsiteX3" fmla="*/ 1804596 w 2908907"/>
                          <a:gd name="connsiteY3" fmla="*/ 1562688 h 3864850"/>
                          <a:gd name="connsiteX4" fmla="*/ 1640104 w 2908907"/>
                          <a:gd name="connsiteY4" fmla="*/ 1875225 h 3864850"/>
                          <a:gd name="connsiteX5" fmla="*/ 1818695 w 2908907"/>
                          <a:gd name="connsiteY5" fmla="*/ 2248858 h 3864850"/>
                          <a:gd name="connsiteX6" fmla="*/ 2615313 w 2908907"/>
                          <a:gd name="connsiteY6" fmla="*/ 2671840 h 3864850"/>
                          <a:gd name="connsiteX7" fmla="*/ 2908907 w 2908907"/>
                          <a:gd name="connsiteY7" fmla="*/ 3621769 h 3864850"/>
                          <a:gd name="connsiteX8" fmla="*/ 1187388 w 2908907"/>
                          <a:gd name="connsiteY8" fmla="*/ 3199018 h 3864850"/>
                          <a:gd name="connsiteX9" fmla="*/ -1 w 2908907"/>
                          <a:gd name="connsiteY9" fmla="*/ 2439324 h 3864850"/>
                          <a:gd name="connsiteX10" fmla="*/ 476903 w 2908907"/>
                          <a:gd name="connsiteY10" fmla="*/ 2230840 h 3864850"/>
                          <a:gd name="connsiteX11" fmla="*/ 688394 w 2908907"/>
                          <a:gd name="connsiteY11" fmla="*/ 1938672 h 3864850"/>
                          <a:gd name="connsiteX12" fmla="*/ 516851 w 2908907"/>
                          <a:gd name="connsiteY12" fmla="*/ 1590887 h 3864850"/>
                          <a:gd name="connsiteX13" fmla="*/ 375856 w 2908907"/>
                          <a:gd name="connsiteY13" fmla="*/ 994013 h 3864850"/>
                          <a:gd name="connsiteX14" fmla="*/ 412600 w 2908907"/>
                          <a:gd name="connsiteY14" fmla="*/ 437726 h 3864850"/>
                          <a:gd name="connsiteX15" fmla="*/ 1130076 w 2908907"/>
                          <a:gd name="connsiteY15" fmla="*/ 53 h 3864850"/>
                          <a:gd name="connsiteX16" fmla="*/ 1522611 w 2908907"/>
                          <a:gd name="connsiteY16" fmla="*/ 2065566 h 3864850"/>
                          <a:gd name="connsiteX17" fmla="*/ 1233573 w 2908907"/>
                          <a:gd name="connsiteY17" fmla="*/ 2307604 h 3864850"/>
                          <a:gd name="connsiteX18" fmla="*/ 1325221 w 2908907"/>
                          <a:gd name="connsiteY18" fmla="*/ 2432150 h 3864850"/>
                          <a:gd name="connsiteX19" fmla="*/ 1233574 w 2908907"/>
                          <a:gd name="connsiteY19" fmla="*/ 2643640 h 3864850"/>
                          <a:gd name="connsiteX20" fmla="*/ 1301720 w 2908907"/>
                          <a:gd name="connsiteY20" fmla="*/ 2911528 h 3864850"/>
                          <a:gd name="connsiteX21" fmla="*/ 1480314 w 2908907"/>
                          <a:gd name="connsiteY21" fmla="*/ 2580193 h 3864850"/>
                          <a:gd name="connsiteX22" fmla="*/ 1618957 w 2908907"/>
                          <a:gd name="connsiteY22" fmla="*/ 2737636 h 3864850"/>
                          <a:gd name="connsiteX23" fmla="*/ 1644807 w 2908907"/>
                          <a:gd name="connsiteY23" fmla="*/ 2279406 h 3864850"/>
                          <a:gd name="connsiteX24" fmla="*/ 1522611 w 2908907"/>
                          <a:gd name="connsiteY24" fmla="*/ 2065566 h 3864850"/>
                          <a:gd name="connsiteX25" fmla="*/ 744793 w 2908907"/>
                          <a:gd name="connsiteY25" fmla="*/ 2067915 h 3864850"/>
                          <a:gd name="connsiteX26" fmla="*/ 624947 w 2908907"/>
                          <a:gd name="connsiteY26" fmla="*/ 2279406 h 3864850"/>
                          <a:gd name="connsiteX27" fmla="*/ 622598 w 2908907"/>
                          <a:gd name="connsiteY27" fmla="*/ 2739986 h 3864850"/>
                          <a:gd name="connsiteX28" fmla="*/ 817639 w 2908907"/>
                          <a:gd name="connsiteY28" fmla="*/ 2570792 h 3864850"/>
                          <a:gd name="connsiteX29" fmla="*/ 989183 w 2908907"/>
                          <a:gd name="connsiteY29" fmla="*/ 2906828 h 3864850"/>
                          <a:gd name="connsiteX30" fmla="*/ 1033830 w 2908907"/>
                          <a:gd name="connsiteY30" fmla="*/ 2631889 h 3864850"/>
                          <a:gd name="connsiteX31" fmla="*/ 963333 w 2908907"/>
                          <a:gd name="connsiteY31" fmla="*/ 2439198 h 3864850"/>
                          <a:gd name="connsiteX32" fmla="*/ 1045580 w 2908907"/>
                          <a:gd name="connsiteY32" fmla="*/ 2321703 h 3864850"/>
                          <a:gd name="connsiteX33" fmla="*/ 744793 w 2908907"/>
                          <a:gd name="connsiteY33" fmla="*/ 2067915 h 3864850"/>
                          <a:gd name="connsiteX0" fmla="*/ 1130078 w 2908909"/>
                          <a:gd name="connsiteY0" fmla="*/ 53 h 4021308"/>
                          <a:gd name="connsiteX1" fmla="*/ 1887485 w 2908909"/>
                          <a:gd name="connsiteY1" fmla="*/ 536424 h 4021308"/>
                          <a:gd name="connsiteX2" fmla="*/ 1870395 w 2908909"/>
                          <a:gd name="connsiteY2" fmla="*/ 1008112 h 4021308"/>
                          <a:gd name="connsiteX3" fmla="*/ 1804598 w 2908909"/>
                          <a:gd name="connsiteY3" fmla="*/ 1562688 h 4021308"/>
                          <a:gd name="connsiteX4" fmla="*/ 1640106 w 2908909"/>
                          <a:gd name="connsiteY4" fmla="*/ 1875225 h 4021308"/>
                          <a:gd name="connsiteX5" fmla="*/ 1818697 w 2908909"/>
                          <a:gd name="connsiteY5" fmla="*/ 2248858 h 4021308"/>
                          <a:gd name="connsiteX6" fmla="*/ 2615315 w 2908909"/>
                          <a:gd name="connsiteY6" fmla="*/ 2671840 h 4021308"/>
                          <a:gd name="connsiteX7" fmla="*/ 2908909 w 2908909"/>
                          <a:gd name="connsiteY7" fmla="*/ 3621769 h 4021308"/>
                          <a:gd name="connsiteX8" fmla="*/ 1494316 w 2908909"/>
                          <a:gd name="connsiteY8" fmla="*/ 4010364 h 4021308"/>
                          <a:gd name="connsiteX9" fmla="*/ 1187390 w 2908909"/>
                          <a:gd name="connsiteY9" fmla="*/ 3199018 h 4021308"/>
                          <a:gd name="connsiteX10" fmla="*/ 1 w 2908909"/>
                          <a:gd name="connsiteY10" fmla="*/ 2439324 h 4021308"/>
                          <a:gd name="connsiteX11" fmla="*/ 476905 w 2908909"/>
                          <a:gd name="connsiteY11" fmla="*/ 2230840 h 4021308"/>
                          <a:gd name="connsiteX12" fmla="*/ 688396 w 2908909"/>
                          <a:gd name="connsiteY12" fmla="*/ 1938672 h 4021308"/>
                          <a:gd name="connsiteX13" fmla="*/ 516853 w 2908909"/>
                          <a:gd name="connsiteY13" fmla="*/ 1590887 h 4021308"/>
                          <a:gd name="connsiteX14" fmla="*/ 375858 w 2908909"/>
                          <a:gd name="connsiteY14" fmla="*/ 994013 h 4021308"/>
                          <a:gd name="connsiteX15" fmla="*/ 412602 w 2908909"/>
                          <a:gd name="connsiteY15" fmla="*/ 437726 h 4021308"/>
                          <a:gd name="connsiteX16" fmla="*/ 1130078 w 2908909"/>
                          <a:gd name="connsiteY16" fmla="*/ 53 h 4021308"/>
                          <a:gd name="connsiteX17" fmla="*/ 1522613 w 2908909"/>
                          <a:gd name="connsiteY17" fmla="*/ 2065566 h 4021308"/>
                          <a:gd name="connsiteX18" fmla="*/ 1233575 w 2908909"/>
                          <a:gd name="connsiteY18" fmla="*/ 2307604 h 4021308"/>
                          <a:gd name="connsiteX19" fmla="*/ 1325223 w 2908909"/>
                          <a:gd name="connsiteY19" fmla="*/ 2432150 h 4021308"/>
                          <a:gd name="connsiteX20" fmla="*/ 1233576 w 2908909"/>
                          <a:gd name="connsiteY20" fmla="*/ 2643640 h 4021308"/>
                          <a:gd name="connsiteX21" fmla="*/ 1301722 w 2908909"/>
                          <a:gd name="connsiteY21" fmla="*/ 2911528 h 4021308"/>
                          <a:gd name="connsiteX22" fmla="*/ 1480316 w 2908909"/>
                          <a:gd name="connsiteY22" fmla="*/ 2580193 h 4021308"/>
                          <a:gd name="connsiteX23" fmla="*/ 1618959 w 2908909"/>
                          <a:gd name="connsiteY23" fmla="*/ 2737636 h 4021308"/>
                          <a:gd name="connsiteX24" fmla="*/ 1644809 w 2908909"/>
                          <a:gd name="connsiteY24" fmla="*/ 2279406 h 4021308"/>
                          <a:gd name="connsiteX25" fmla="*/ 1522613 w 2908909"/>
                          <a:gd name="connsiteY25" fmla="*/ 2065566 h 4021308"/>
                          <a:gd name="connsiteX26" fmla="*/ 744795 w 2908909"/>
                          <a:gd name="connsiteY26" fmla="*/ 2067915 h 4021308"/>
                          <a:gd name="connsiteX27" fmla="*/ 624949 w 2908909"/>
                          <a:gd name="connsiteY27" fmla="*/ 2279406 h 4021308"/>
                          <a:gd name="connsiteX28" fmla="*/ 622600 w 2908909"/>
                          <a:gd name="connsiteY28" fmla="*/ 2739986 h 4021308"/>
                          <a:gd name="connsiteX29" fmla="*/ 817641 w 2908909"/>
                          <a:gd name="connsiteY29" fmla="*/ 2570792 h 4021308"/>
                          <a:gd name="connsiteX30" fmla="*/ 989185 w 2908909"/>
                          <a:gd name="connsiteY30" fmla="*/ 2906828 h 4021308"/>
                          <a:gd name="connsiteX31" fmla="*/ 1033832 w 2908909"/>
                          <a:gd name="connsiteY31" fmla="*/ 2631889 h 4021308"/>
                          <a:gd name="connsiteX32" fmla="*/ 963335 w 2908909"/>
                          <a:gd name="connsiteY32" fmla="*/ 2439198 h 4021308"/>
                          <a:gd name="connsiteX33" fmla="*/ 1045582 w 2908909"/>
                          <a:gd name="connsiteY33" fmla="*/ 2321703 h 4021308"/>
                          <a:gd name="connsiteX34" fmla="*/ 744795 w 2908909"/>
                          <a:gd name="connsiteY34" fmla="*/ 2067915 h 4021308"/>
                          <a:gd name="connsiteX0" fmla="*/ 1130076 w 2908907"/>
                          <a:gd name="connsiteY0" fmla="*/ 53 h 4021308"/>
                          <a:gd name="connsiteX1" fmla="*/ 1887483 w 2908907"/>
                          <a:gd name="connsiteY1" fmla="*/ 536424 h 4021308"/>
                          <a:gd name="connsiteX2" fmla="*/ 1870393 w 2908907"/>
                          <a:gd name="connsiteY2" fmla="*/ 1008112 h 4021308"/>
                          <a:gd name="connsiteX3" fmla="*/ 1804596 w 2908907"/>
                          <a:gd name="connsiteY3" fmla="*/ 1562688 h 4021308"/>
                          <a:gd name="connsiteX4" fmla="*/ 1640104 w 2908907"/>
                          <a:gd name="connsiteY4" fmla="*/ 1875225 h 4021308"/>
                          <a:gd name="connsiteX5" fmla="*/ 1818695 w 2908907"/>
                          <a:gd name="connsiteY5" fmla="*/ 2248858 h 4021308"/>
                          <a:gd name="connsiteX6" fmla="*/ 2615313 w 2908907"/>
                          <a:gd name="connsiteY6" fmla="*/ 2671840 h 4021308"/>
                          <a:gd name="connsiteX7" fmla="*/ 2908907 w 2908907"/>
                          <a:gd name="connsiteY7" fmla="*/ 3621769 h 4021308"/>
                          <a:gd name="connsiteX8" fmla="*/ 1494314 w 2908907"/>
                          <a:gd name="connsiteY8" fmla="*/ 4010364 h 4021308"/>
                          <a:gd name="connsiteX9" fmla="*/ 1187388 w 2908907"/>
                          <a:gd name="connsiteY9" fmla="*/ 3199018 h 4021308"/>
                          <a:gd name="connsiteX10" fmla="*/ -1 w 2908907"/>
                          <a:gd name="connsiteY10" fmla="*/ 2439324 h 4021308"/>
                          <a:gd name="connsiteX11" fmla="*/ 476903 w 2908907"/>
                          <a:gd name="connsiteY11" fmla="*/ 2230840 h 4021308"/>
                          <a:gd name="connsiteX12" fmla="*/ 688394 w 2908907"/>
                          <a:gd name="connsiteY12" fmla="*/ 1938672 h 4021308"/>
                          <a:gd name="connsiteX13" fmla="*/ 516851 w 2908907"/>
                          <a:gd name="connsiteY13" fmla="*/ 1590887 h 4021308"/>
                          <a:gd name="connsiteX14" fmla="*/ 375856 w 2908907"/>
                          <a:gd name="connsiteY14" fmla="*/ 994013 h 4021308"/>
                          <a:gd name="connsiteX15" fmla="*/ 412600 w 2908907"/>
                          <a:gd name="connsiteY15" fmla="*/ 437726 h 4021308"/>
                          <a:gd name="connsiteX16" fmla="*/ 1130076 w 2908907"/>
                          <a:gd name="connsiteY16" fmla="*/ 53 h 4021308"/>
                          <a:gd name="connsiteX17" fmla="*/ 1522611 w 2908907"/>
                          <a:gd name="connsiteY17" fmla="*/ 2065566 h 4021308"/>
                          <a:gd name="connsiteX18" fmla="*/ 1233573 w 2908907"/>
                          <a:gd name="connsiteY18" fmla="*/ 2307604 h 4021308"/>
                          <a:gd name="connsiteX19" fmla="*/ 1325221 w 2908907"/>
                          <a:gd name="connsiteY19" fmla="*/ 2432150 h 4021308"/>
                          <a:gd name="connsiteX20" fmla="*/ 1233574 w 2908907"/>
                          <a:gd name="connsiteY20" fmla="*/ 2643640 h 4021308"/>
                          <a:gd name="connsiteX21" fmla="*/ 1301720 w 2908907"/>
                          <a:gd name="connsiteY21" fmla="*/ 2911528 h 4021308"/>
                          <a:gd name="connsiteX22" fmla="*/ 1480314 w 2908907"/>
                          <a:gd name="connsiteY22" fmla="*/ 2580193 h 4021308"/>
                          <a:gd name="connsiteX23" fmla="*/ 1618957 w 2908907"/>
                          <a:gd name="connsiteY23" fmla="*/ 2737636 h 4021308"/>
                          <a:gd name="connsiteX24" fmla="*/ 1644807 w 2908907"/>
                          <a:gd name="connsiteY24" fmla="*/ 2279406 h 4021308"/>
                          <a:gd name="connsiteX25" fmla="*/ 1522611 w 2908907"/>
                          <a:gd name="connsiteY25" fmla="*/ 2065566 h 4021308"/>
                          <a:gd name="connsiteX26" fmla="*/ 744793 w 2908907"/>
                          <a:gd name="connsiteY26" fmla="*/ 2067915 h 4021308"/>
                          <a:gd name="connsiteX27" fmla="*/ 624947 w 2908907"/>
                          <a:gd name="connsiteY27" fmla="*/ 2279406 h 4021308"/>
                          <a:gd name="connsiteX28" fmla="*/ 622598 w 2908907"/>
                          <a:gd name="connsiteY28" fmla="*/ 2739986 h 4021308"/>
                          <a:gd name="connsiteX29" fmla="*/ 817639 w 2908907"/>
                          <a:gd name="connsiteY29" fmla="*/ 2570792 h 4021308"/>
                          <a:gd name="connsiteX30" fmla="*/ 989183 w 2908907"/>
                          <a:gd name="connsiteY30" fmla="*/ 2906828 h 4021308"/>
                          <a:gd name="connsiteX31" fmla="*/ 1033830 w 2908907"/>
                          <a:gd name="connsiteY31" fmla="*/ 2631889 h 4021308"/>
                          <a:gd name="connsiteX32" fmla="*/ 963333 w 2908907"/>
                          <a:gd name="connsiteY32" fmla="*/ 2439198 h 4021308"/>
                          <a:gd name="connsiteX33" fmla="*/ 1045580 w 2908907"/>
                          <a:gd name="connsiteY33" fmla="*/ 2321703 h 4021308"/>
                          <a:gd name="connsiteX34" fmla="*/ 744793 w 2908907"/>
                          <a:gd name="connsiteY34" fmla="*/ 2067915 h 4021308"/>
                          <a:gd name="connsiteX0" fmla="*/ 1130078 w 2908909"/>
                          <a:gd name="connsiteY0" fmla="*/ 53 h 4021308"/>
                          <a:gd name="connsiteX1" fmla="*/ 1887485 w 2908909"/>
                          <a:gd name="connsiteY1" fmla="*/ 536424 h 4021308"/>
                          <a:gd name="connsiteX2" fmla="*/ 1870395 w 2908909"/>
                          <a:gd name="connsiteY2" fmla="*/ 1008112 h 4021308"/>
                          <a:gd name="connsiteX3" fmla="*/ 1804598 w 2908909"/>
                          <a:gd name="connsiteY3" fmla="*/ 1562688 h 4021308"/>
                          <a:gd name="connsiteX4" fmla="*/ 1640106 w 2908909"/>
                          <a:gd name="connsiteY4" fmla="*/ 1875225 h 4021308"/>
                          <a:gd name="connsiteX5" fmla="*/ 1818697 w 2908909"/>
                          <a:gd name="connsiteY5" fmla="*/ 2248858 h 4021308"/>
                          <a:gd name="connsiteX6" fmla="*/ 2615315 w 2908909"/>
                          <a:gd name="connsiteY6" fmla="*/ 2671840 h 4021308"/>
                          <a:gd name="connsiteX7" fmla="*/ 2908909 w 2908909"/>
                          <a:gd name="connsiteY7" fmla="*/ 3621769 h 4021308"/>
                          <a:gd name="connsiteX8" fmla="*/ 1494316 w 2908909"/>
                          <a:gd name="connsiteY8" fmla="*/ 4010364 h 4021308"/>
                          <a:gd name="connsiteX9" fmla="*/ 1187390 w 2908909"/>
                          <a:gd name="connsiteY9" fmla="*/ 3199018 h 4021308"/>
                          <a:gd name="connsiteX10" fmla="*/ 1 w 2908909"/>
                          <a:gd name="connsiteY10" fmla="*/ 2439324 h 4021308"/>
                          <a:gd name="connsiteX11" fmla="*/ 476905 w 2908909"/>
                          <a:gd name="connsiteY11" fmla="*/ 2230840 h 4021308"/>
                          <a:gd name="connsiteX12" fmla="*/ 688396 w 2908909"/>
                          <a:gd name="connsiteY12" fmla="*/ 1938672 h 4021308"/>
                          <a:gd name="connsiteX13" fmla="*/ 516853 w 2908909"/>
                          <a:gd name="connsiteY13" fmla="*/ 1590887 h 4021308"/>
                          <a:gd name="connsiteX14" fmla="*/ 375858 w 2908909"/>
                          <a:gd name="connsiteY14" fmla="*/ 994013 h 4021308"/>
                          <a:gd name="connsiteX15" fmla="*/ 412602 w 2908909"/>
                          <a:gd name="connsiteY15" fmla="*/ 437726 h 4021308"/>
                          <a:gd name="connsiteX16" fmla="*/ 1130078 w 2908909"/>
                          <a:gd name="connsiteY16" fmla="*/ 53 h 4021308"/>
                          <a:gd name="connsiteX17" fmla="*/ 1522613 w 2908909"/>
                          <a:gd name="connsiteY17" fmla="*/ 2065566 h 4021308"/>
                          <a:gd name="connsiteX18" fmla="*/ 1233575 w 2908909"/>
                          <a:gd name="connsiteY18" fmla="*/ 2307604 h 4021308"/>
                          <a:gd name="connsiteX19" fmla="*/ 1325223 w 2908909"/>
                          <a:gd name="connsiteY19" fmla="*/ 2432150 h 4021308"/>
                          <a:gd name="connsiteX20" fmla="*/ 1233576 w 2908909"/>
                          <a:gd name="connsiteY20" fmla="*/ 2643640 h 4021308"/>
                          <a:gd name="connsiteX21" fmla="*/ 1301722 w 2908909"/>
                          <a:gd name="connsiteY21" fmla="*/ 2911528 h 4021308"/>
                          <a:gd name="connsiteX22" fmla="*/ 1480316 w 2908909"/>
                          <a:gd name="connsiteY22" fmla="*/ 2580193 h 4021308"/>
                          <a:gd name="connsiteX23" fmla="*/ 1618959 w 2908909"/>
                          <a:gd name="connsiteY23" fmla="*/ 2737636 h 4021308"/>
                          <a:gd name="connsiteX24" fmla="*/ 1644809 w 2908909"/>
                          <a:gd name="connsiteY24" fmla="*/ 2279406 h 4021308"/>
                          <a:gd name="connsiteX25" fmla="*/ 1522613 w 2908909"/>
                          <a:gd name="connsiteY25" fmla="*/ 2065566 h 4021308"/>
                          <a:gd name="connsiteX26" fmla="*/ 744795 w 2908909"/>
                          <a:gd name="connsiteY26" fmla="*/ 2067915 h 4021308"/>
                          <a:gd name="connsiteX27" fmla="*/ 624949 w 2908909"/>
                          <a:gd name="connsiteY27" fmla="*/ 2279406 h 4021308"/>
                          <a:gd name="connsiteX28" fmla="*/ 622600 w 2908909"/>
                          <a:gd name="connsiteY28" fmla="*/ 2739986 h 4021308"/>
                          <a:gd name="connsiteX29" fmla="*/ 817641 w 2908909"/>
                          <a:gd name="connsiteY29" fmla="*/ 2570792 h 4021308"/>
                          <a:gd name="connsiteX30" fmla="*/ 989185 w 2908909"/>
                          <a:gd name="connsiteY30" fmla="*/ 2906828 h 4021308"/>
                          <a:gd name="connsiteX31" fmla="*/ 1033832 w 2908909"/>
                          <a:gd name="connsiteY31" fmla="*/ 2631889 h 4021308"/>
                          <a:gd name="connsiteX32" fmla="*/ 963335 w 2908909"/>
                          <a:gd name="connsiteY32" fmla="*/ 2439198 h 4021308"/>
                          <a:gd name="connsiteX33" fmla="*/ 1045582 w 2908909"/>
                          <a:gd name="connsiteY33" fmla="*/ 2321703 h 4021308"/>
                          <a:gd name="connsiteX34" fmla="*/ 744795 w 2908909"/>
                          <a:gd name="connsiteY34" fmla="*/ 2067915 h 4021308"/>
                          <a:gd name="connsiteX0" fmla="*/ 1130076 w 2808540"/>
                          <a:gd name="connsiteY0" fmla="*/ 53 h 4021308"/>
                          <a:gd name="connsiteX1" fmla="*/ 1887483 w 2808540"/>
                          <a:gd name="connsiteY1" fmla="*/ 536424 h 4021308"/>
                          <a:gd name="connsiteX2" fmla="*/ 1870393 w 2808540"/>
                          <a:gd name="connsiteY2" fmla="*/ 1008112 h 4021308"/>
                          <a:gd name="connsiteX3" fmla="*/ 1804596 w 2808540"/>
                          <a:gd name="connsiteY3" fmla="*/ 1562688 h 4021308"/>
                          <a:gd name="connsiteX4" fmla="*/ 1640104 w 2808540"/>
                          <a:gd name="connsiteY4" fmla="*/ 1875225 h 4021308"/>
                          <a:gd name="connsiteX5" fmla="*/ 1818695 w 2808540"/>
                          <a:gd name="connsiteY5" fmla="*/ 2248858 h 4021308"/>
                          <a:gd name="connsiteX6" fmla="*/ 2615313 w 2808540"/>
                          <a:gd name="connsiteY6" fmla="*/ 2671840 h 4021308"/>
                          <a:gd name="connsiteX7" fmla="*/ 2808539 w 2808540"/>
                          <a:gd name="connsiteY7" fmla="*/ 3621769 h 4021308"/>
                          <a:gd name="connsiteX8" fmla="*/ 1494314 w 2808540"/>
                          <a:gd name="connsiteY8" fmla="*/ 4010364 h 4021308"/>
                          <a:gd name="connsiteX9" fmla="*/ 1187388 w 2808540"/>
                          <a:gd name="connsiteY9" fmla="*/ 3199018 h 4021308"/>
                          <a:gd name="connsiteX10" fmla="*/ -1 w 2808540"/>
                          <a:gd name="connsiteY10" fmla="*/ 2439324 h 4021308"/>
                          <a:gd name="connsiteX11" fmla="*/ 476903 w 2808540"/>
                          <a:gd name="connsiteY11" fmla="*/ 2230840 h 4021308"/>
                          <a:gd name="connsiteX12" fmla="*/ 688394 w 2808540"/>
                          <a:gd name="connsiteY12" fmla="*/ 1938672 h 4021308"/>
                          <a:gd name="connsiteX13" fmla="*/ 516851 w 2808540"/>
                          <a:gd name="connsiteY13" fmla="*/ 1590887 h 4021308"/>
                          <a:gd name="connsiteX14" fmla="*/ 375856 w 2808540"/>
                          <a:gd name="connsiteY14" fmla="*/ 994013 h 4021308"/>
                          <a:gd name="connsiteX15" fmla="*/ 412600 w 2808540"/>
                          <a:gd name="connsiteY15" fmla="*/ 437726 h 4021308"/>
                          <a:gd name="connsiteX16" fmla="*/ 1130076 w 2808540"/>
                          <a:gd name="connsiteY16" fmla="*/ 53 h 4021308"/>
                          <a:gd name="connsiteX17" fmla="*/ 1522611 w 2808540"/>
                          <a:gd name="connsiteY17" fmla="*/ 2065566 h 4021308"/>
                          <a:gd name="connsiteX18" fmla="*/ 1233573 w 2808540"/>
                          <a:gd name="connsiteY18" fmla="*/ 2307604 h 4021308"/>
                          <a:gd name="connsiteX19" fmla="*/ 1325221 w 2808540"/>
                          <a:gd name="connsiteY19" fmla="*/ 2432150 h 4021308"/>
                          <a:gd name="connsiteX20" fmla="*/ 1233574 w 2808540"/>
                          <a:gd name="connsiteY20" fmla="*/ 2643640 h 4021308"/>
                          <a:gd name="connsiteX21" fmla="*/ 1301720 w 2808540"/>
                          <a:gd name="connsiteY21" fmla="*/ 2911528 h 4021308"/>
                          <a:gd name="connsiteX22" fmla="*/ 1480314 w 2808540"/>
                          <a:gd name="connsiteY22" fmla="*/ 2580193 h 4021308"/>
                          <a:gd name="connsiteX23" fmla="*/ 1618957 w 2808540"/>
                          <a:gd name="connsiteY23" fmla="*/ 2737636 h 4021308"/>
                          <a:gd name="connsiteX24" fmla="*/ 1644807 w 2808540"/>
                          <a:gd name="connsiteY24" fmla="*/ 2279406 h 4021308"/>
                          <a:gd name="connsiteX25" fmla="*/ 1522611 w 2808540"/>
                          <a:gd name="connsiteY25" fmla="*/ 2065566 h 4021308"/>
                          <a:gd name="connsiteX26" fmla="*/ 744793 w 2808540"/>
                          <a:gd name="connsiteY26" fmla="*/ 2067915 h 4021308"/>
                          <a:gd name="connsiteX27" fmla="*/ 624947 w 2808540"/>
                          <a:gd name="connsiteY27" fmla="*/ 2279406 h 4021308"/>
                          <a:gd name="connsiteX28" fmla="*/ 622598 w 2808540"/>
                          <a:gd name="connsiteY28" fmla="*/ 2739986 h 4021308"/>
                          <a:gd name="connsiteX29" fmla="*/ 817639 w 2808540"/>
                          <a:gd name="connsiteY29" fmla="*/ 2570792 h 4021308"/>
                          <a:gd name="connsiteX30" fmla="*/ 989183 w 2808540"/>
                          <a:gd name="connsiteY30" fmla="*/ 2906828 h 4021308"/>
                          <a:gd name="connsiteX31" fmla="*/ 1033830 w 2808540"/>
                          <a:gd name="connsiteY31" fmla="*/ 2631889 h 4021308"/>
                          <a:gd name="connsiteX32" fmla="*/ 963333 w 2808540"/>
                          <a:gd name="connsiteY32" fmla="*/ 2439198 h 4021308"/>
                          <a:gd name="connsiteX33" fmla="*/ 1045580 w 2808540"/>
                          <a:gd name="connsiteY33" fmla="*/ 2321703 h 4021308"/>
                          <a:gd name="connsiteX34" fmla="*/ 744793 w 2808540"/>
                          <a:gd name="connsiteY34" fmla="*/ 2067915 h 4021308"/>
                          <a:gd name="connsiteX0" fmla="*/ 1130078 w 2808540"/>
                          <a:gd name="connsiteY0" fmla="*/ 53 h 4025919"/>
                          <a:gd name="connsiteX1" fmla="*/ 1887485 w 2808540"/>
                          <a:gd name="connsiteY1" fmla="*/ 536424 h 4025919"/>
                          <a:gd name="connsiteX2" fmla="*/ 1870395 w 2808540"/>
                          <a:gd name="connsiteY2" fmla="*/ 1008112 h 4025919"/>
                          <a:gd name="connsiteX3" fmla="*/ 1804598 w 2808540"/>
                          <a:gd name="connsiteY3" fmla="*/ 1562688 h 4025919"/>
                          <a:gd name="connsiteX4" fmla="*/ 1640106 w 2808540"/>
                          <a:gd name="connsiteY4" fmla="*/ 1875225 h 4025919"/>
                          <a:gd name="connsiteX5" fmla="*/ 1818697 w 2808540"/>
                          <a:gd name="connsiteY5" fmla="*/ 2248858 h 4025919"/>
                          <a:gd name="connsiteX6" fmla="*/ 2615315 w 2808540"/>
                          <a:gd name="connsiteY6" fmla="*/ 2671840 h 4025919"/>
                          <a:gd name="connsiteX7" fmla="*/ 2808541 w 2808540"/>
                          <a:gd name="connsiteY7" fmla="*/ 3621769 h 4025919"/>
                          <a:gd name="connsiteX8" fmla="*/ 1494316 w 2808540"/>
                          <a:gd name="connsiteY8" fmla="*/ 4010364 h 4025919"/>
                          <a:gd name="connsiteX9" fmla="*/ 1187390 w 2808540"/>
                          <a:gd name="connsiteY9" fmla="*/ 3199018 h 4025919"/>
                          <a:gd name="connsiteX10" fmla="*/ 1 w 2808540"/>
                          <a:gd name="connsiteY10" fmla="*/ 2439324 h 4025919"/>
                          <a:gd name="connsiteX11" fmla="*/ 476905 w 2808540"/>
                          <a:gd name="connsiteY11" fmla="*/ 2230840 h 4025919"/>
                          <a:gd name="connsiteX12" fmla="*/ 688396 w 2808540"/>
                          <a:gd name="connsiteY12" fmla="*/ 1938672 h 4025919"/>
                          <a:gd name="connsiteX13" fmla="*/ 516853 w 2808540"/>
                          <a:gd name="connsiteY13" fmla="*/ 1590887 h 4025919"/>
                          <a:gd name="connsiteX14" fmla="*/ 375858 w 2808540"/>
                          <a:gd name="connsiteY14" fmla="*/ 994013 h 4025919"/>
                          <a:gd name="connsiteX15" fmla="*/ 412602 w 2808540"/>
                          <a:gd name="connsiteY15" fmla="*/ 437726 h 4025919"/>
                          <a:gd name="connsiteX16" fmla="*/ 1130078 w 2808540"/>
                          <a:gd name="connsiteY16" fmla="*/ 53 h 4025919"/>
                          <a:gd name="connsiteX17" fmla="*/ 1522613 w 2808540"/>
                          <a:gd name="connsiteY17" fmla="*/ 2065566 h 4025919"/>
                          <a:gd name="connsiteX18" fmla="*/ 1233575 w 2808540"/>
                          <a:gd name="connsiteY18" fmla="*/ 2307604 h 4025919"/>
                          <a:gd name="connsiteX19" fmla="*/ 1325223 w 2808540"/>
                          <a:gd name="connsiteY19" fmla="*/ 2432150 h 4025919"/>
                          <a:gd name="connsiteX20" fmla="*/ 1233576 w 2808540"/>
                          <a:gd name="connsiteY20" fmla="*/ 2643640 h 4025919"/>
                          <a:gd name="connsiteX21" fmla="*/ 1301722 w 2808540"/>
                          <a:gd name="connsiteY21" fmla="*/ 2911528 h 4025919"/>
                          <a:gd name="connsiteX22" fmla="*/ 1480316 w 2808540"/>
                          <a:gd name="connsiteY22" fmla="*/ 2580193 h 4025919"/>
                          <a:gd name="connsiteX23" fmla="*/ 1618959 w 2808540"/>
                          <a:gd name="connsiteY23" fmla="*/ 2737636 h 4025919"/>
                          <a:gd name="connsiteX24" fmla="*/ 1644809 w 2808540"/>
                          <a:gd name="connsiteY24" fmla="*/ 2279406 h 4025919"/>
                          <a:gd name="connsiteX25" fmla="*/ 1522613 w 2808540"/>
                          <a:gd name="connsiteY25" fmla="*/ 2065566 h 4025919"/>
                          <a:gd name="connsiteX26" fmla="*/ 744795 w 2808540"/>
                          <a:gd name="connsiteY26" fmla="*/ 2067915 h 4025919"/>
                          <a:gd name="connsiteX27" fmla="*/ 624949 w 2808540"/>
                          <a:gd name="connsiteY27" fmla="*/ 2279406 h 4025919"/>
                          <a:gd name="connsiteX28" fmla="*/ 622600 w 2808540"/>
                          <a:gd name="connsiteY28" fmla="*/ 2739986 h 4025919"/>
                          <a:gd name="connsiteX29" fmla="*/ 817641 w 2808540"/>
                          <a:gd name="connsiteY29" fmla="*/ 2570792 h 4025919"/>
                          <a:gd name="connsiteX30" fmla="*/ 989185 w 2808540"/>
                          <a:gd name="connsiteY30" fmla="*/ 2906828 h 4025919"/>
                          <a:gd name="connsiteX31" fmla="*/ 1033832 w 2808540"/>
                          <a:gd name="connsiteY31" fmla="*/ 2631889 h 4025919"/>
                          <a:gd name="connsiteX32" fmla="*/ 963335 w 2808540"/>
                          <a:gd name="connsiteY32" fmla="*/ 2439198 h 4025919"/>
                          <a:gd name="connsiteX33" fmla="*/ 1045582 w 2808540"/>
                          <a:gd name="connsiteY33" fmla="*/ 2321703 h 4025919"/>
                          <a:gd name="connsiteX34" fmla="*/ 744795 w 2808540"/>
                          <a:gd name="connsiteY34" fmla="*/ 2067915 h 4025919"/>
                          <a:gd name="connsiteX0" fmla="*/ 1130076 w 2808540"/>
                          <a:gd name="connsiteY0" fmla="*/ 53 h 4025919"/>
                          <a:gd name="connsiteX1" fmla="*/ 1887483 w 2808540"/>
                          <a:gd name="connsiteY1" fmla="*/ 536424 h 4025919"/>
                          <a:gd name="connsiteX2" fmla="*/ 1870393 w 2808540"/>
                          <a:gd name="connsiteY2" fmla="*/ 1008112 h 4025919"/>
                          <a:gd name="connsiteX3" fmla="*/ 1804596 w 2808540"/>
                          <a:gd name="connsiteY3" fmla="*/ 1562688 h 4025919"/>
                          <a:gd name="connsiteX4" fmla="*/ 1640104 w 2808540"/>
                          <a:gd name="connsiteY4" fmla="*/ 1875225 h 4025919"/>
                          <a:gd name="connsiteX5" fmla="*/ 1818695 w 2808540"/>
                          <a:gd name="connsiteY5" fmla="*/ 2248858 h 4025919"/>
                          <a:gd name="connsiteX6" fmla="*/ 2615314 w 2808540"/>
                          <a:gd name="connsiteY6" fmla="*/ 2762172 h 4025919"/>
                          <a:gd name="connsiteX7" fmla="*/ 2808539 w 2808540"/>
                          <a:gd name="connsiteY7" fmla="*/ 3621769 h 4025919"/>
                          <a:gd name="connsiteX8" fmla="*/ 1494314 w 2808540"/>
                          <a:gd name="connsiteY8" fmla="*/ 4010364 h 4025919"/>
                          <a:gd name="connsiteX9" fmla="*/ 1187388 w 2808540"/>
                          <a:gd name="connsiteY9" fmla="*/ 3199018 h 4025919"/>
                          <a:gd name="connsiteX10" fmla="*/ -1 w 2808540"/>
                          <a:gd name="connsiteY10" fmla="*/ 2439324 h 4025919"/>
                          <a:gd name="connsiteX11" fmla="*/ 476903 w 2808540"/>
                          <a:gd name="connsiteY11" fmla="*/ 2230840 h 4025919"/>
                          <a:gd name="connsiteX12" fmla="*/ 688394 w 2808540"/>
                          <a:gd name="connsiteY12" fmla="*/ 1938672 h 4025919"/>
                          <a:gd name="connsiteX13" fmla="*/ 516851 w 2808540"/>
                          <a:gd name="connsiteY13" fmla="*/ 1590887 h 4025919"/>
                          <a:gd name="connsiteX14" fmla="*/ 375856 w 2808540"/>
                          <a:gd name="connsiteY14" fmla="*/ 994013 h 4025919"/>
                          <a:gd name="connsiteX15" fmla="*/ 412600 w 2808540"/>
                          <a:gd name="connsiteY15" fmla="*/ 437726 h 4025919"/>
                          <a:gd name="connsiteX16" fmla="*/ 1130076 w 2808540"/>
                          <a:gd name="connsiteY16" fmla="*/ 53 h 4025919"/>
                          <a:gd name="connsiteX17" fmla="*/ 1522611 w 2808540"/>
                          <a:gd name="connsiteY17" fmla="*/ 2065566 h 4025919"/>
                          <a:gd name="connsiteX18" fmla="*/ 1233573 w 2808540"/>
                          <a:gd name="connsiteY18" fmla="*/ 2307604 h 4025919"/>
                          <a:gd name="connsiteX19" fmla="*/ 1325221 w 2808540"/>
                          <a:gd name="connsiteY19" fmla="*/ 2432150 h 4025919"/>
                          <a:gd name="connsiteX20" fmla="*/ 1233574 w 2808540"/>
                          <a:gd name="connsiteY20" fmla="*/ 2643640 h 4025919"/>
                          <a:gd name="connsiteX21" fmla="*/ 1301720 w 2808540"/>
                          <a:gd name="connsiteY21" fmla="*/ 2911528 h 4025919"/>
                          <a:gd name="connsiteX22" fmla="*/ 1480314 w 2808540"/>
                          <a:gd name="connsiteY22" fmla="*/ 2580193 h 4025919"/>
                          <a:gd name="connsiteX23" fmla="*/ 1618957 w 2808540"/>
                          <a:gd name="connsiteY23" fmla="*/ 2737636 h 4025919"/>
                          <a:gd name="connsiteX24" fmla="*/ 1644807 w 2808540"/>
                          <a:gd name="connsiteY24" fmla="*/ 2279406 h 4025919"/>
                          <a:gd name="connsiteX25" fmla="*/ 1522611 w 2808540"/>
                          <a:gd name="connsiteY25" fmla="*/ 2065566 h 4025919"/>
                          <a:gd name="connsiteX26" fmla="*/ 744793 w 2808540"/>
                          <a:gd name="connsiteY26" fmla="*/ 2067915 h 4025919"/>
                          <a:gd name="connsiteX27" fmla="*/ 624947 w 2808540"/>
                          <a:gd name="connsiteY27" fmla="*/ 2279406 h 4025919"/>
                          <a:gd name="connsiteX28" fmla="*/ 622598 w 2808540"/>
                          <a:gd name="connsiteY28" fmla="*/ 2739986 h 4025919"/>
                          <a:gd name="connsiteX29" fmla="*/ 817639 w 2808540"/>
                          <a:gd name="connsiteY29" fmla="*/ 2570792 h 4025919"/>
                          <a:gd name="connsiteX30" fmla="*/ 989183 w 2808540"/>
                          <a:gd name="connsiteY30" fmla="*/ 2906828 h 4025919"/>
                          <a:gd name="connsiteX31" fmla="*/ 1033830 w 2808540"/>
                          <a:gd name="connsiteY31" fmla="*/ 2631889 h 4025919"/>
                          <a:gd name="connsiteX32" fmla="*/ 963333 w 2808540"/>
                          <a:gd name="connsiteY32" fmla="*/ 2439198 h 4025919"/>
                          <a:gd name="connsiteX33" fmla="*/ 1045580 w 2808540"/>
                          <a:gd name="connsiteY33" fmla="*/ 2321703 h 4025919"/>
                          <a:gd name="connsiteX34" fmla="*/ 744793 w 2808540"/>
                          <a:gd name="connsiteY34" fmla="*/ 2067915 h 4025919"/>
                          <a:gd name="connsiteX0" fmla="*/ 1130078 w 2808540"/>
                          <a:gd name="connsiteY0" fmla="*/ 53 h 4025919"/>
                          <a:gd name="connsiteX1" fmla="*/ 1887485 w 2808540"/>
                          <a:gd name="connsiteY1" fmla="*/ 536424 h 4025919"/>
                          <a:gd name="connsiteX2" fmla="*/ 1870395 w 2808540"/>
                          <a:gd name="connsiteY2" fmla="*/ 1008112 h 4025919"/>
                          <a:gd name="connsiteX3" fmla="*/ 1804598 w 2808540"/>
                          <a:gd name="connsiteY3" fmla="*/ 1562688 h 4025919"/>
                          <a:gd name="connsiteX4" fmla="*/ 1589922 w 2808540"/>
                          <a:gd name="connsiteY4" fmla="*/ 1895298 h 4025919"/>
                          <a:gd name="connsiteX5" fmla="*/ 1818697 w 2808540"/>
                          <a:gd name="connsiteY5" fmla="*/ 2248858 h 4025919"/>
                          <a:gd name="connsiteX6" fmla="*/ 2615316 w 2808540"/>
                          <a:gd name="connsiteY6" fmla="*/ 2762172 h 4025919"/>
                          <a:gd name="connsiteX7" fmla="*/ 2808541 w 2808540"/>
                          <a:gd name="connsiteY7" fmla="*/ 3621769 h 4025919"/>
                          <a:gd name="connsiteX8" fmla="*/ 1494316 w 2808540"/>
                          <a:gd name="connsiteY8" fmla="*/ 4010364 h 4025919"/>
                          <a:gd name="connsiteX9" fmla="*/ 1187390 w 2808540"/>
                          <a:gd name="connsiteY9" fmla="*/ 3199018 h 4025919"/>
                          <a:gd name="connsiteX10" fmla="*/ 1 w 2808540"/>
                          <a:gd name="connsiteY10" fmla="*/ 2439324 h 4025919"/>
                          <a:gd name="connsiteX11" fmla="*/ 476905 w 2808540"/>
                          <a:gd name="connsiteY11" fmla="*/ 2230840 h 4025919"/>
                          <a:gd name="connsiteX12" fmla="*/ 688396 w 2808540"/>
                          <a:gd name="connsiteY12" fmla="*/ 1938672 h 4025919"/>
                          <a:gd name="connsiteX13" fmla="*/ 516853 w 2808540"/>
                          <a:gd name="connsiteY13" fmla="*/ 1590887 h 4025919"/>
                          <a:gd name="connsiteX14" fmla="*/ 375858 w 2808540"/>
                          <a:gd name="connsiteY14" fmla="*/ 994013 h 4025919"/>
                          <a:gd name="connsiteX15" fmla="*/ 412602 w 2808540"/>
                          <a:gd name="connsiteY15" fmla="*/ 437726 h 4025919"/>
                          <a:gd name="connsiteX16" fmla="*/ 1130078 w 2808540"/>
                          <a:gd name="connsiteY16" fmla="*/ 53 h 4025919"/>
                          <a:gd name="connsiteX17" fmla="*/ 1522613 w 2808540"/>
                          <a:gd name="connsiteY17" fmla="*/ 2065566 h 4025919"/>
                          <a:gd name="connsiteX18" fmla="*/ 1233575 w 2808540"/>
                          <a:gd name="connsiteY18" fmla="*/ 2307604 h 4025919"/>
                          <a:gd name="connsiteX19" fmla="*/ 1325223 w 2808540"/>
                          <a:gd name="connsiteY19" fmla="*/ 2432150 h 4025919"/>
                          <a:gd name="connsiteX20" fmla="*/ 1233576 w 2808540"/>
                          <a:gd name="connsiteY20" fmla="*/ 2643640 h 4025919"/>
                          <a:gd name="connsiteX21" fmla="*/ 1301722 w 2808540"/>
                          <a:gd name="connsiteY21" fmla="*/ 2911528 h 4025919"/>
                          <a:gd name="connsiteX22" fmla="*/ 1480316 w 2808540"/>
                          <a:gd name="connsiteY22" fmla="*/ 2580193 h 4025919"/>
                          <a:gd name="connsiteX23" fmla="*/ 1618959 w 2808540"/>
                          <a:gd name="connsiteY23" fmla="*/ 2737636 h 4025919"/>
                          <a:gd name="connsiteX24" fmla="*/ 1644809 w 2808540"/>
                          <a:gd name="connsiteY24" fmla="*/ 2279406 h 4025919"/>
                          <a:gd name="connsiteX25" fmla="*/ 1522613 w 2808540"/>
                          <a:gd name="connsiteY25" fmla="*/ 2065566 h 4025919"/>
                          <a:gd name="connsiteX26" fmla="*/ 744795 w 2808540"/>
                          <a:gd name="connsiteY26" fmla="*/ 2067915 h 4025919"/>
                          <a:gd name="connsiteX27" fmla="*/ 624949 w 2808540"/>
                          <a:gd name="connsiteY27" fmla="*/ 2279406 h 4025919"/>
                          <a:gd name="connsiteX28" fmla="*/ 622600 w 2808540"/>
                          <a:gd name="connsiteY28" fmla="*/ 2739986 h 4025919"/>
                          <a:gd name="connsiteX29" fmla="*/ 817641 w 2808540"/>
                          <a:gd name="connsiteY29" fmla="*/ 2570792 h 4025919"/>
                          <a:gd name="connsiteX30" fmla="*/ 989185 w 2808540"/>
                          <a:gd name="connsiteY30" fmla="*/ 2906828 h 4025919"/>
                          <a:gd name="connsiteX31" fmla="*/ 1033832 w 2808540"/>
                          <a:gd name="connsiteY31" fmla="*/ 2631889 h 4025919"/>
                          <a:gd name="connsiteX32" fmla="*/ 963335 w 2808540"/>
                          <a:gd name="connsiteY32" fmla="*/ 2439198 h 4025919"/>
                          <a:gd name="connsiteX33" fmla="*/ 1045582 w 2808540"/>
                          <a:gd name="connsiteY33" fmla="*/ 2321703 h 4025919"/>
                          <a:gd name="connsiteX34" fmla="*/ 744795 w 2808540"/>
                          <a:gd name="connsiteY34" fmla="*/ 2067915 h 4025919"/>
                          <a:gd name="connsiteX0" fmla="*/ 1130076 w 2808540"/>
                          <a:gd name="connsiteY0" fmla="*/ 53 h 4025919"/>
                          <a:gd name="connsiteX1" fmla="*/ 1887483 w 2808540"/>
                          <a:gd name="connsiteY1" fmla="*/ 536424 h 4025919"/>
                          <a:gd name="connsiteX2" fmla="*/ 1870393 w 2808540"/>
                          <a:gd name="connsiteY2" fmla="*/ 1008112 h 4025919"/>
                          <a:gd name="connsiteX3" fmla="*/ 1804596 w 2808540"/>
                          <a:gd name="connsiteY3" fmla="*/ 1562688 h 4025919"/>
                          <a:gd name="connsiteX4" fmla="*/ 1589920 w 2808540"/>
                          <a:gd name="connsiteY4" fmla="*/ 1895298 h 4025919"/>
                          <a:gd name="connsiteX5" fmla="*/ 1818695 w 2808540"/>
                          <a:gd name="connsiteY5" fmla="*/ 2248858 h 4025919"/>
                          <a:gd name="connsiteX6" fmla="*/ 2615314 w 2808540"/>
                          <a:gd name="connsiteY6" fmla="*/ 2762172 h 4025919"/>
                          <a:gd name="connsiteX7" fmla="*/ 2808539 w 2808540"/>
                          <a:gd name="connsiteY7" fmla="*/ 3621769 h 4025919"/>
                          <a:gd name="connsiteX8" fmla="*/ 1494314 w 2808540"/>
                          <a:gd name="connsiteY8" fmla="*/ 4010364 h 4025919"/>
                          <a:gd name="connsiteX9" fmla="*/ 1187388 w 2808540"/>
                          <a:gd name="connsiteY9" fmla="*/ 3199018 h 4025919"/>
                          <a:gd name="connsiteX10" fmla="*/ -1 w 2808540"/>
                          <a:gd name="connsiteY10" fmla="*/ 2439324 h 4025919"/>
                          <a:gd name="connsiteX11" fmla="*/ 476903 w 2808540"/>
                          <a:gd name="connsiteY11" fmla="*/ 2230840 h 4025919"/>
                          <a:gd name="connsiteX12" fmla="*/ 688394 w 2808540"/>
                          <a:gd name="connsiteY12" fmla="*/ 1938672 h 4025919"/>
                          <a:gd name="connsiteX13" fmla="*/ 516851 w 2808540"/>
                          <a:gd name="connsiteY13" fmla="*/ 1590887 h 4025919"/>
                          <a:gd name="connsiteX14" fmla="*/ 375856 w 2808540"/>
                          <a:gd name="connsiteY14" fmla="*/ 994013 h 4025919"/>
                          <a:gd name="connsiteX15" fmla="*/ 412600 w 2808540"/>
                          <a:gd name="connsiteY15" fmla="*/ 437726 h 4025919"/>
                          <a:gd name="connsiteX16" fmla="*/ 1130076 w 2808540"/>
                          <a:gd name="connsiteY16" fmla="*/ 53 h 4025919"/>
                          <a:gd name="connsiteX17" fmla="*/ 1522611 w 2808540"/>
                          <a:gd name="connsiteY17" fmla="*/ 2065566 h 4025919"/>
                          <a:gd name="connsiteX18" fmla="*/ 1233573 w 2808540"/>
                          <a:gd name="connsiteY18" fmla="*/ 2307604 h 4025919"/>
                          <a:gd name="connsiteX19" fmla="*/ 1325221 w 2808540"/>
                          <a:gd name="connsiteY19" fmla="*/ 2432150 h 4025919"/>
                          <a:gd name="connsiteX20" fmla="*/ 1233574 w 2808540"/>
                          <a:gd name="connsiteY20" fmla="*/ 2643640 h 4025919"/>
                          <a:gd name="connsiteX21" fmla="*/ 1301720 w 2808540"/>
                          <a:gd name="connsiteY21" fmla="*/ 2911528 h 4025919"/>
                          <a:gd name="connsiteX22" fmla="*/ 1480314 w 2808540"/>
                          <a:gd name="connsiteY22" fmla="*/ 2580193 h 4025919"/>
                          <a:gd name="connsiteX23" fmla="*/ 1618957 w 2808540"/>
                          <a:gd name="connsiteY23" fmla="*/ 2737636 h 4025919"/>
                          <a:gd name="connsiteX24" fmla="*/ 1644807 w 2808540"/>
                          <a:gd name="connsiteY24" fmla="*/ 2279406 h 4025919"/>
                          <a:gd name="connsiteX25" fmla="*/ 1522611 w 2808540"/>
                          <a:gd name="connsiteY25" fmla="*/ 2065566 h 4025919"/>
                          <a:gd name="connsiteX26" fmla="*/ 744793 w 2808540"/>
                          <a:gd name="connsiteY26" fmla="*/ 2067915 h 4025919"/>
                          <a:gd name="connsiteX27" fmla="*/ 624947 w 2808540"/>
                          <a:gd name="connsiteY27" fmla="*/ 2279406 h 4025919"/>
                          <a:gd name="connsiteX28" fmla="*/ 622598 w 2808540"/>
                          <a:gd name="connsiteY28" fmla="*/ 2739986 h 4025919"/>
                          <a:gd name="connsiteX29" fmla="*/ 817639 w 2808540"/>
                          <a:gd name="connsiteY29" fmla="*/ 2570792 h 4025919"/>
                          <a:gd name="connsiteX30" fmla="*/ 989183 w 2808540"/>
                          <a:gd name="connsiteY30" fmla="*/ 2906828 h 4025919"/>
                          <a:gd name="connsiteX31" fmla="*/ 1033830 w 2808540"/>
                          <a:gd name="connsiteY31" fmla="*/ 2631889 h 4025919"/>
                          <a:gd name="connsiteX32" fmla="*/ 963333 w 2808540"/>
                          <a:gd name="connsiteY32" fmla="*/ 2439198 h 4025919"/>
                          <a:gd name="connsiteX33" fmla="*/ 1045580 w 2808540"/>
                          <a:gd name="connsiteY33" fmla="*/ 2321703 h 4025919"/>
                          <a:gd name="connsiteX34" fmla="*/ 744793 w 2808540"/>
                          <a:gd name="connsiteY34" fmla="*/ 2067915 h 4025919"/>
                          <a:gd name="connsiteX0" fmla="*/ 1130078 w 2808540"/>
                          <a:gd name="connsiteY0" fmla="*/ 53 h 4025919"/>
                          <a:gd name="connsiteX1" fmla="*/ 1887485 w 2808540"/>
                          <a:gd name="connsiteY1" fmla="*/ 536424 h 4025919"/>
                          <a:gd name="connsiteX2" fmla="*/ 1870395 w 2808540"/>
                          <a:gd name="connsiteY2" fmla="*/ 1008112 h 4025919"/>
                          <a:gd name="connsiteX3" fmla="*/ 1804598 w 2808540"/>
                          <a:gd name="connsiteY3" fmla="*/ 1562688 h 4025919"/>
                          <a:gd name="connsiteX4" fmla="*/ 1589922 w 2808540"/>
                          <a:gd name="connsiteY4" fmla="*/ 1895298 h 4025919"/>
                          <a:gd name="connsiteX5" fmla="*/ 1818697 w 2808540"/>
                          <a:gd name="connsiteY5" fmla="*/ 2248858 h 4025919"/>
                          <a:gd name="connsiteX6" fmla="*/ 2615316 w 2808540"/>
                          <a:gd name="connsiteY6" fmla="*/ 2762172 h 4025919"/>
                          <a:gd name="connsiteX7" fmla="*/ 2808541 w 2808540"/>
                          <a:gd name="connsiteY7" fmla="*/ 3621769 h 4025919"/>
                          <a:gd name="connsiteX8" fmla="*/ 1494316 w 2808540"/>
                          <a:gd name="connsiteY8" fmla="*/ 4010364 h 4025919"/>
                          <a:gd name="connsiteX9" fmla="*/ 1187390 w 2808540"/>
                          <a:gd name="connsiteY9" fmla="*/ 3199018 h 4025919"/>
                          <a:gd name="connsiteX10" fmla="*/ 1 w 2808540"/>
                          <a:gd name="connsiteY10" fmla="*/ 2439324 h 4025919"/>
                          <a:gd name="connsiteX11" fmla="*/ 476905 w 2808540"/>
                          <a:gd name="connsiteY11" fmla="*/ 2230840 h 4025919"/>
                          <a:gd name="connsiteX12" fmla="*/ 688396 w 2808540"/>
                          <a:gd name="connsiteY12" fmla="*/ 1938672 h 4025919"/>
                          <a:gd name="connsiteX13" fmla="*/ 516853 w 2808540"/>
                          <a:gd name="connsiteY13" fmla="*/ 1590887 h 4025919"/>
                          <a:gd name="connsiteX14" fmla="*/ 375858 w 2808540"/>
                          <a:gd name="connsiteY14" fmla="*/ 994013 h 4025919"/>
                          <a:gd name="connsiteX15" fmla="*/ 412602 w 2808540"/>
                          <a:gd name="connsiteY15" fmla="*/ 437726 h 4025919"/>
                          <a:gd name="connsiteX16" fmla="*/ 1130078 w 2808540"/>
                          <a:gd name="connsiteY16" fmla="*/ 53 h 4025919"/>
                          <a:gd name="connsiteX17" fmla="*/ 1522613 w 2808540"/>
                          <a:gd name="connsiteY17" fmla="*/ 2065566 h 4025919"/>
                          <a:gd name="connsiteX18" fmla="*/ 1233575 w 2808540"/>
                          <a:gd name="connsiteY18" fmla="*/ 2307604 h 4025919"/>
                          <a:gd name="connsiteX19" fmla="*/ 1325223 w 2808540"/>
                          <a:gd name="connsiteY19" fmla="*/ 2432150 h 4025919"/>
                          <a:gd name="connsiteX20" fmla="*/ 1233576 w 2808540"/>
                          <a:gd name="connsiteY20" fmla="*/ 2643640 h 4025919"/>
                          <a:gd name="connsiteX21" fmla="*/ 1301722 w 2808540"/>
                          <a:gd name="connsiteY21" fmla="*/ 2911528 h 4025919"/>
                          <a:gd name="connsiteX22" fmla="*/ 1480316 w 2808540"/>
                          <a:gd name="connsiteY22" fmla="*/ 2580193 h 4025919"/>
                          <a:gd name="connsiteX23" fmla="*/ 1618959 w 2808540"/>
                          <a:gd name="connsiteY23" fmla="*/ 2737636 h 4025919"/>
                          <a:gd name="connsiteX24" fmla="*/ 1644809 w 2808540"/>
                          <a:gd name="connsiteY24" fmla="*/ 2279406 h 4025919"/>
                          <a:gd name="connsiteX25" fmla="*/ 1522613 w 2808540"/>
                          <a:gd name="connsiteY25" fmla="*/ 2065566 h 4025919"/>
                          <a:gd name="connsiteX26" fmla="*/ 744795 w 2808540"/>
                          <a:gd name="connsiteY26" fmla="*/ 2067915 h 4025919"/>
                          <a:gd name="connsiteX27" fmla="*/ 624949 w 2808540"/>
                          <a:gd name="connsiteY27" fmla="*/ 2279406 h 4025919"/>
                          <a:gd name="connsiteX28" fmla="*/ 622600 w 2808540"/>
                          <a:gd name="connsiteY28" fmla="*/ 2739986 h 4025919"/>
                          <a:gd name="connsiteX29" fmla="*/ 817641 w 2808540"/>
                          <a:gd name="connsiteY29" fmla="*/ 2570792 h 4025919"/>
                          <a:gd name="connsiteX30" fmla="*/ 989185 w 2808540"/>
                          <a:gd name="connsiteY30" fmla="*/ 2906828 h 4025919"/>
                          <a:gd name="connsiteX31" fmla="*/ 1033832 w 2808540"/>
                          <a:gd name="connsiteY31" fmla="*/ 2631889 h 4025919"/>
                          <a:gd name="connsiteX32" fmla="*/ 963335 w 2808540"/>
                          <a:gd name="connsiteY32" fmla="*/ 2439198 h 4025919"/>
                          <a:gd name="connsiteX33" fmla="*/ 1045582 w 2808540"/>
                          <a:gd name="connsiteY33" fmla="*/ 2321703 h 4025919"/>
                          <a:gd name="connsiteX34" fmla="*/ 744795 w 2808540"/>
                          <a:gd name="connsiteY34" fmla="*/ 2067915 h 4025919"/>
                          <a:gd name="connsiteX0" fmla="*/ 1130076 w 2808540"/>
                          <a:gd name="connsiteY0" fmla="*/ 53 h 4025919"/>
                          <a:gd name="connsiteX1" fmla="*/ 1887483 w 2808540"/>
                          <a:gd name="connsiteY1" fmla="*/ 536424 h 4025919"/>
                          <a:gd name="connsiteX2" fmla="*/ 1870393 w 2808540"/>
                          <a:gd name="connsiteY2" fmla="*/ 1008112 h 4025919"/>
                          <a:gd name="connsiteX3" fmla="*/ 1804596 w 2808540"/>
                          <a:gd name="connsiteY3" fmla="*/ 1562688 h 4025919"/>
                          <a:gd name="connsiteX4" fmla="*/ 1589920 w 2808540"/>
                          <a:gd name="connsiteY4" fmla="*/ 1895298 h 4025919"/>
                          <a:gd name="connsiteX5" fmla="*/ 1818695 w 2808540"/>
                          <a:gd name="connsiteY5" fmla="*/ 2248858 h 4025919"/>
                          <a:gd name="connsiteX6" fmla="*/ 2615314 w 2808540"/>
                          <a:gd name="connsiteY6" fmla="*/ 2762172 h 4025919"/>
                          <a:gd name="connsiteX7" fmla="*/ 2808539 w 2808540"/>
                          <a:gd name="connsiteY7" fmla="*/ 3621769 h 4025919"/>
                          <a:gd name="connsiteX8" fmla="*/ 1494314 w 2808540"/>
                          <a:gd name="connsiteY8" fmla="*/ 4010364 h 4025919"/>
                          <a:gd name="connsiteX9" fmla="*/ 1187388 w 2808540"/>
                          <a:gd name="connsiteY9" fmla="*/ 3199018 h 4025919"/>
                          <a:gd name="connsiteX10" fmla="*/ -1 w 2808540"/>
                          <a:gd name="connsiteY10" fmla="*/ 2439324 h 4025919"/>
                          <a:gd name="connsiteX11" fmla="*/ 476903 w 2808540"/>
                          <a:gd name="connsiteY11" fmla="*/ 2230840 h 4025919"/>
                          <a:gd name="connsiteX12" fmla="*/ 688394 w 2808540"/>
                          <a:gd name="connsiteY12" fmla="*/ 1938672 h 4025919"/>
                          <a:gd name="connsiteX13" fmla="*/ 516851 w 2808540"/>
                          <a:gd name="connsiteY13" fmla="*/ 1590887 h 4025919"/>
                          <a:gd name="connsiteX14" fmla="*/ 375856 w 2808540"/>
                          <a:gd name="connsiteY14" fmla="*/ 994013 h 4025919"/>
                          <a:gd name="connsiteX15" fmla="*/ 412600 w 2808540"/>
                          <a:gd name="connsiteY15" fmla="*/ 437726 h 4025919"/>
                          <a:gd name="connsiteX16" fmla="*/ 1130076 w 2808540"/>
                          <a:gd name="connsiteY16" fmla="*/ 53 h 4025919"/>
                          <a:gd name="connsiteX17" fmla="*/ 1522611 w 2808540"/>
                          <a:gd name="connsiteY17" fmla="*/ 2065566 h 4025919"/>
                          <a:gd name="connsiteX18" fmla="*/ 1233573 w 2808540"/>
                          <a:gd name="connsiteY18" fmla="*/ 2307604 h 4025919"/>
                          <a:gd name="connsiteX19" fmla="*/ 1325221 w 2808540"/>
                          <a:gd name="connsiteY19" fmla="*/ 2432150 h 4025919"/>
                          <a:gd name="connsiteX20" fmla="*/ 1233574 w 2808540"/>
                          <a:gd name="connsiteY20" fmla="*/ 2643640 h 4025919"/>
                          <a:gd name="connsiteX21" fmla="*/ 1301720 w 2808540"/>
                          <a:gd name="connsiteY21" fmla="*/ 2911528 h 4025919"/>
                          <a:gd name="connsiteX22" fmla="*/ 1480314 w 2808540"/>
                          <a:gd name="connsiteY22" fmla="*/ 2580193 h 4025919"/>
                          <a:gd name="connsiteX23" fmla="*/ 1618957 w 2808540"/>
                          <a:gd name="connsiteY23" fmla="*/ 2737636 h 4025919"/>
                          <a:gd name="connsiteX24" fmla="*/ 1644807 w 2808540"/>
                          <a:gd name="connsiteY24" fmla="*/ 2279406 h 4025919"/>
                          <a:gd name="connsiteX25" fmla="*/ 1522611 w 2808540"/>
                          <a:gd name="connsiteY25" fmla="*/ 2065566 h 4025919"/>
                          <a:gd name="connsiteX26" fmla="*/ 744793 w 2808540"/>
                          <a:gd name="connsiteY26" fmla="*/ 2067915 h 4025919"/>
                          <a:gd name="connsiteX27" fmla="*/ 624947 w 2808540"/>
                          <a:gd name="connsiteY27" fmla="*/ 2279406 h 4025919"/>
                          <a:gd name="connsiteX28" fmla="*/ 622598 w 2808540"/>
                          <a:gd name="connsiteY28" fmla="*/ 2739986 h 4025919"/>
                          <a:gd name="connsiteX29" fmla="*/ 817639 w 2808540"/>
                          <a:gd name="connsiteY29" fmla="*/ 2570792 h 4025919"/>
                          <a:gd name="connsiteX30" fmla="*/ 989183 w 2808540"/>
                          <a:gd name="connsiteY30" fmla="*/ 2906828 h 4025919"/>
                          <a:gd name="connsiteX31" fmla="*/ 1033830 w 2808540"/>
                          <a:gd name="connsiteY31" fmla="*/ 2631889 h 4025919"/>
                          <a:gd name="connsiteX32" fmla="*/ 963333 w 2808540"/>
                          <a:gd name="connsiteY32" fmla="*/ 2439198 h 4025919"/>
                          <a:gd name="connsiteX33" fmla="*/ 1045580 w 2808540"/>
                          <a:gd name="connsiteY33" fmla="*/ 2321703 h 4025919"/>
                          <a:gd name="connsiteX34" fmla="*/ 744793 w 2808540"/>
                          <a:gd name="connsiteY34" fmla="*/ 2067915 h 4025919"/>
                          <a:gd name="connsiteX0" fmla="*/ 1130078 w 2808540"/>
                          <a:gd name="connsiteY0" fmla="*/ 53 h 4025919"/>
                          <a:gd name="connsiteX1" fmla="*/ 1887485 w 2808540"/>
                          <a:gd name="connsiteY1" fmla="*/ 536424 h 4025919"/>
                          <a:gd name="connsiteX2" fmla="*/ 1870395 w 2808540"/>
                          <a:gd name="connsiteY2" fmla="*/ 1008112 h 4025919"/>
                          <a:gd name="connsiteX3" fmla="*/ 1804598 w 2808540"/>
                          <a:gd name="connsiteY3" fmla="*/ 1562688 h 4025919"/>
                          <a:gd name="connsiteX4" fmla="*/ 1589922 w 2808540"/>
                          <a:gd name="connsiteY4" fmla="*/ 1895298 h 4025919"/>
                          <a:gd name="connsiteX5" fmla="*/ 1818697 w 2808540"/>
                          <a:gd name="connsiteY5" fmla="*/ 2248858 h 4025919"/>
                          <a:gd name="connsiteX6" fmla="*/ 2615316 w 2808540"/>
                          <a:gd name="connsiteY6" fmla="*/ 2762172 h 4025919"/>
                          <a:gd name="connsiteX7" fmla="*/ 2808541 w 2808540"/>
                          <a:gd name="connsiteY7" fmla="*/ 3621769 h 4025919"/>
                          <a:gd name="connsiteX8" fmla="*/ 1494316 w 2808540"/>
                          <a:gd name="connsiteY8" fmla="*/ 4010364 h 4025919"/>
                          <a:gd name="connsiteX9" fmla="*/ 1036838 w 2808540"/>
                          <a:gd name="connsiteY9" fmla="*/ 3188982 h 4025919"/>
                          <a:gd name="connsiteX10" fmla="*/ 1 w 2808540"/>
                          <a:gd name="connsiteY10" fmla="*/ 2439324 h 4025919"/>
                          <a:gd name="connsiteX11" fmla="*/ 476905 w 2808540"/>
                          <a:gd name="connsiteY11" fmla="*/ 2230840 h 4025919"/>
                          <a:gd name="connsiteX12" fmla="*/ 688396 w 2808540"/>
                          <a:gd name="connsiteY12" fmla="*/ 1938672 h 4025919"/>
                          <a:gd name="connsiteX13" fmla="*/ 516853 w 2808540"/>
                          <a:gd name="connsiteY13" fmla="*/ 1590887 h 4025919"/>
                          <a:gd name="connsiteX14" fmla="*/ 375858 w 2808540"/>
                          <a:gd name="connsiteY14" fmla="*/ 994013 h 4025919"/>
                          <a:gd name="connsiteX15" fmla="*/ 412602 w 2808540"/>
                          <a:gd name="connsiteY15" fmla="*/ 437726 h 4025919"/>
                          <a:gd name="connsiteX16" fmla="*/ 1130078 w 2808540"/>
                          <a:gd name="connsiteY16" fmla="*/ 53 h 4025919"/>
                          <a:gd name="connsiteX17" fmla="*/ 1522613 w 2808540"/>
                          <a:gd name="connsiteY17" fmla="*/ 2065566 h 4025919"/>
                          <a:gd name="connsiteX18" fmla="*/ 1233575 w 2808540"/>
                          <a:gd name="connsiteY18" fmla="*/ 2307604 h 4025919"/>
                          <a:gd name="connsiteX19" fmla="*/ 1325223 w 2808540"/>
                          <a:gd name="connsiteY19" fmla="*/ 2432150 h 4025919"/>
                          <a:gd name="connsiteX20" fmla="*/ 1233576 w 2808540"/>
                          <a:gd name="connsiteY20" fmla="*/ 2643640 h 4025919"/>
                          <a:gd name="connsiteX21" fmla="*/ 1301722 w 2808540"/>
                          <a:gd name="connsiteY21" fmla="*/ 2911528 h 4025919"/>
                          <a:gd name="connsiteX22" fmla="*/ 1480316 w 2808540"/>
                          <a:gd name="connsiteY22" fmla="*/ 2580193 h 4025919"/>
                          <a:gd name="connsiteX23" fmla="*/ 1618959 w 2808540"/>
                          <a:gd name="connsiteY23" fmla="*/ 2737636 h 4025919"/>
                          <a:gd name="connsiteX24" fmla="*/ 1644809 w 2808540"/>
                          <a:gd name="connsiteY24" fmla="*/ 2279406 h 4025919"/>
                          <a:gd name="connsiteX25" fmla="*/ 1522613 w 2808540"/>
                          <a:gd name="connsiteY25" fmla="*/ 2065566 h 4025919"/>
                          <a:gd name="connsiteX26" fmla="*/ 744795 w 2808540"/>
                          <a:gd name="connsiteY26" fmla="*/ 2067915 h 4025919"/>
                          <a:gd name="connsiteX27" fmla="*/ 624949 w 2808540"/>
                          <a:gd name="connsiteY27" fmla="*/ 2279406 h 4025919"/>
                          <a:gd name="connsiteX28" fmla="*/ 622600 w 2808540"/>
                          <a:gd name="connsiteY28" fmla="*/ 2739986 h 4025919"/>
                          <a:gd name="connsiteX29" fmla="*/ 817641 w 2808540"/>
                          <a:gd name="connsiteY29" fmla="*/ 2570792 h 4025919"/>
                          <a:gd name="connsiteX30" fmla="*/ 989185 w 2808540"/>
                          <a:gd name="connsiteY30" fmla="*/ 2906828 h 4025919"/>
                          <a:gd name="connsiteX31" fmla="*/ 1033832 w 2808540"/>
                          <a:gd name="connsiteY31" fmla="*/ 2631889 h 4025919"/>
                          <a:gd name="connsiteX32" fmla="*/ 963335 w 2808540"/>
                          <a:gd name="connsiteY32" fmla="*/ 2439198 h 4025919"/>
                          <a:gd name="connsiteX33" fmla="*/ 1045582 w 2808540"/>
                          <a:gd name="connsiteY33" fmla="*/ 2321703 h 4025919"/>
                          <a:gd name="connsiteX34" fmla="*/ 744795 w 2808540"/>
                          <a:gd name="connsiteY34" fmla="*/ 2067915 h 4025919"/>
                          <a:gd name="connsiteX0" fmla="*/ 1130076 w 2808540"/>
                          <a:gd name="connsiteY0" fmla="*/ 53 h 4025919"/>
                          <a:gd name="connsiteX1" fmla="*/ 1887483 w 2808540"/>
                          <a:gd name="connsiteY1" fmla="*/ 536424 h 4025919"/>
                          <a:gd name="connsiteX2" fmla="*/ 1870393 w 2808540"/>
                          <a:gd name="connsiteY2" fmla="*/ 1008112 h 4025919"/>
                          <a:gd name="connsiteX3" fmla="*/ 1804596 w 2808540"/>
                          <a:gd name="connsiteY3" fmla="*/ 1562688 h 4025919"/>
                          <a:gd name="connsiteX4" fmla="*/ 1589920 w 2808540"/>
                          <a:gd name="connsiteY4" fmla="*/ 1895298 h 4025919"/>
                          <a:gd name="connsiteX5" fmla="*/ 1818695 w 2808540"/>
                          <a:gd name="connsiteY5" fmla="*/ 2248858 h 4025919"/>
                          <a:gd name="connsiteX6" fmla="*/ 2615314 w 2808540"/>
                          <a:gd name="connsiteY6" fmla="*/ 2762172 h 4025919"/>
                          <a:gd name="connsiteX7" fmla="*/ 2808539 w 2808540"/>
                          <a:gd name="connsiteY7" fmla="*/ 3621769 h 4025919"/>
                          <a:gd name="connsiteX8" fmla="*/ 1494314 w 2808540"/>
                          <a:gd name="connsiteY8" fmla="*/ 4010364 h 4025919"/>
                          <a:gd name="connsiteX9" fmla="*/ 1036836 w 2808540"/>
                          <a:gd name="connsiteY9" fmla="*/ 3188982 h 4025919"/>
                          <a:gd name="connsiteX10" fmla="*/ -1 w 2808540"/>
                          <a:gd name="connsiteY10" fmla="*/ 2439324 h 4025919"/>
                          <a:gd name="connsiteX11" fmla="*/ 476903 w 2808540"/>
                          <a:gd name="connsiteY11" fmla="*/ 2230840 h 4025919"/>
                          <a:gd name="connsiteX12" fmla="*/ 688394 w 2808540"/>
                          <a:gd name="connsiteY12" fmla="*/ 1938672 h 4025919"/>
                          <a:gd name="connsiteX13" fmla="*/ 516851 w 2808540"/>
                          <a:gd name="connsiteY13" fmla="*/ 1590887 h 4025919"/>
                          <a:gd name="connsiteX14" fmla="*/ 375856 w 2808540"/>
                          <a:gd name="connsiteY14" fmla="*/ 994013 h 4025919"/>
                          <a:gd name="connsiteX15" fmla="*/ 412600 w 2808540"/>
                          <a:gd name="connsiteY15" fmla="*/ 437726 h 4025919"/>
                          <a:gd name="connsiteX16" fmla="*/ 1130076 w 2808540"/>
                          <a:gd name="connsiteY16" fmla="*/ 53 h 4025919"/>
                          <a:gd name="connsiteX17" fmla="*/ 1522611 w 2808540"/>
                          <a:gd name="connsiteY17" fmla="*/ 2065566 h 4025919"/>
                          <a:gd name="connsiteX18" fmla="*/ 1233573 w 2808540"/>
                          <a:gd name="connsiteY18" fmla="*/ 2307604 h 4025919"/>
                          <a:gd name="connsiteX19" fmla="*/ 1325221 w 2808540"/>
                          <a:gd name="connsiteY19" fmla="*/ 2432150 h 4025919"/>
                          <a:gd name="connsiteX20" fmla="*/ 1233574 w 2808540"/>
                          <a:gd name="connsiteY20" fmla="*/ 2643640 h 4025919"/>
                          <a:gd name="connsiteX21" fmla="*/ 1301720 w 2808540"/>
                          <a:gd name="connsiteY21" fmla="*/ 2911528 h 4025919"/>
                          <a:gd name="connsiteX22" fmla="*/ 1480314 w 2808540"/>
                          <a:gd name="connsiteY22" fmla="*/ 2580193 h 4025919"/>
                          <a:gd name="connsiteX23" fmla="*/ 1618957 w 2808540"/>
                          <a:gd name="connsiteY23" fmla="*/ 2737636 h 4025919"/>
                          <a:gd name="connsiteX24" fmla="*/ 1644807 w 2808540"/>
                          <a:gd name="connsiteY24" fmla="*/ 2279406 h 4025919"/>
                          <a:gd name="connsiteX25" fmla="*/ 1522611 w 2808540"/>
                          <a:gd name="connsiteY25" fmla="*/ 2065566 h 4025919"/>
                          <a:gd name="connsiteX26" fmla="*/ 744793 w 2808540"/>
                          <a:gd name="connsiteY26" fmla="*/ 2067915 h 4025919"/>
                          <a:gd name="connsiteX27" fmla="*/ 624947 w 2808540"/>
                          <a:gd name="connsiteY27" fmla="*/ 2279406 h 4025919"/>
                          <a:gd name="connsiteX28" fmla="*/ 622598 w 2808540"/>
                          <a:gd name="connsiteY28" fmla="*/ 2739986 h 4025919"/>
                          <a:gd name="connsiteX29" fmla="*/ 817639 w 2808540"/>
                          <a:gd name="connsiteY29" fmla="*/ 2570792 h 4025919"/>
                          <a:gd name="connsiteX30" fmla="*/ 989183 w 2808540"/>
                          <a:gd name="connsiteY30" fmla="*/ 2906828 h 4025919"/>
                          <a:gd name="connsiteX31" fmla="*/ 1033830 w 2808540"/>
                          <a:gd name="connsiteY31" fmla="*/ 2631889 h 4025919"/>
                          <a:gd name="connsiteX32" fmla="*/ 963333 w 2808540"/>
                          <a:gd name="connsiteY32" fmla="*/ 2439198 h 4025919"/>
                          <a:gd name="connsiteX33" fmla="*/ 1045580 w 2808540"/>
                          <a:gd name="connsiteY33" fmla="*/ 2321703 h 4025919"/>
                          <a:gd name="connsiteX34" fmla="*/ 744793 w 2808540"/>
                          <a:gd name="connsiteY34" fmla="*/ 2067915 h 40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08540" h="4025919">
                            <a:moveTo>
                              <a:pt x="1130076" y="53"/>
                            </a:moveTo>
                            <a:cubicBezTo>
                              <a:pt x="1507396" y="-3815"/>
                              <a:pt x="1880594" y="205088"/>
                              <a:pt x="1887483" y="536424"/>
                            </a:cubicBezTo>
                            <a:cubicBezTo>
                              <a:pt x="1922518" y="750051"/>
                              <a:pt x="1896456" y="799185"/>
                              <a:pt x="1870393" y="1008112"/>
                            </a:cubicBezTo>
                            <a:cubicBezTo>
                              <a:pt x="2006688" y="1130307"/>
                              <a:pt x="1994154" y="1335531"/>
                              <a:pt x="1804596" y="1562688"/>
                            </a:cubicBezTo>
                            <a:cubicBezTo>
                              <a:pt x="1804596" y="1698198"/>
                              <a:pt x="1632217" y="1809135"/>
                              <a:pt x="1589920" y="1895298"/>
                            </a:cubicBezTo>
                            <a:cubicBezTo>
                              <a:pt x="1592269" y="2009660"/>
                              <a:pt x="1642062" y="2098856"/>
                              <a:pt x="1818695" y="2248858"/>
                            </a:cubicBezTo>
                            <a:cubicBezTo>
                              <a:pt x="1969481" y="2287239"/>
                              <a:pt x="2232564" y="2361550"/>
                              <a:pt x="2615314" y="2762172"/>
                            </a:cubicBezTo>
                            <a:cubicBezTo>
                              <a:pt x="2736156" y="2961843"/>
                              <a:pt x="2725296" y="3149511"/>
                              <a:pt x="2808539" y="3621769"/>
                            </a:cubicBezTo>
                            <a:cubicBezTo>
                              <a:pt x="2653490" y="3905076"/>
                              <a:pt x="1781234" y="4080822"/>
                              <a:pt x="1494314" y="4010364"/>
                            </a:cubicBezTo>
                            <a:cubicBezTo>
                              <a:pt x="1388056" y="3849575"/>
                              <a:pt x="1237378" y="3440786"/>
                              <a:pt x="1036836" y="3188982"/>
                            </a:cubicBezTo>
                            <a:cubicBezTo>
                              <a:pt x="639519" y="2819880"/>
                              <a:pt x="95333" y="2558678"/>
                              <a:pt x="-1" y="2439324"/>
                            </a:cubicBezTo>
                            <a:cubicBezTo>
                              <a:pt x="155208" y="2280742"/>
                              <a:pt x="178204" y="2312564"/>
                              <a:pt x="476903" y="2230840"/>
                            </a:cubicBezTo>
                            <a:cubicBezTo>
                              <a:pt x="661894" y="2092196"/>
                              <a:pt x="681736" y="2045331"/>
                              <a:pt x="688394" y="1938672"/>
                            </a:cubicBezTo>
                            <a:cubicBezTo>
                              <a:pt x="614123" y="1751108"/>
                              <a:pt x="516851" y="1738147"/>
                              <a:pt x="516851" y="1590887"/>
                            </a:cubicBezTo>
                            <a:cubicBezTo>
                              <a:pt x="200539" y="1390790"/>
                              <a:pt x="311768" y="1053828"/>
                              <a:pt x="375856" y="994013"/>
                            </a:cubicBezTo>
                            <a:cubicBezTo>
                              <a:pt x="359905" y="727121"/>
                              <a:pt x="353355" y="615321"/>
                              <a:pt x="412600" y="437726"/>
                            </a:cubicBezTo>
                            <a:cubicBezTo>
                              <a:pt x="540643" y="134785"/>
                              <a:pt x="836606" y="3062"/>
                              <a:pt x="1130076" y="53"/>
                            </a:cubicBezTo>
                            <a:close/>
                            <a:moveTo>
                              <a:pt x="1522611" y="2065566"/>
                            </a:moveTo>
                            <a:cubicBezTo>
                              <a:pt x="1449764" y="2139197"/>
                              <a:pt x="1297021" y="2248073"/>
                              <a:pt x="1233573" y="2307604"/>
                            </a:cubicBezTo>
                            <a:cubicBezTo>
                              <a:pt x="1278222" y="2379668"/>
                              <a:pt x="1313470" y="2395334"/>
                              <a:pt x="1325221" y="2432150"/>
                            </a:cubicBezTo>
                            <a:cubicBezTo>
                              <a:pt x="1301721" y="2487764"/>
                              <a:pt x="1257073" y="2585675"/>
                              <a:pt x="1233574" y="2643640"/>
                            </a:cubicBezTo>
                            <a:lnTo>
                              <a:pt x="1301720" y="2911528"/>
                            </a:lnTo>
                            <a:cubicBezTo>
                              <a:pt x="1376917" y="2790900"/>
                              <a:pt x="1440366" y="2656173"/>
                              <a:pt x="1480314" y="2580193"/>
                            </a:cubicBezTo>
                            <a:lnTo>
                              <a:pt x="1618957" y="2737636"/>
                            </a:lnTo>
                            <a:cubicBezTo>
                              <a:pt x="1618175" y="2584109"/>
                              <a:pt x="1647940" y="2486981"/>
                              <a:pt x="1644807" y="2279406"/>
                            </a:cubicBezTo>
                            <a:lnTo>
                              <a:pt x="1522611" y="2065566"/>
                            </a:lnTo>
                            <a:close/>
                            <a:moveTo>
                              <a:pt x="744793" y="2067915"/>
                            </a:moveTo>
                            <a:lnTo>
                              <a:pt x="624947" y="2279406"/>
                            </a:lnTo>
                            <a:lnTo>
                              <a:pt x="622598" y="2739986"/>
                            </a:lnTo>
                            <a:lnTo>
                              <a:pt x="817639" y="2570792"/>
                            </a:lnTo>
                            <a:cubicBezTo>
                              <a:pt x="857587" y="2646773"/>
                              <a:pt x="913986" y="2786200"/>
                              <a:pt x="989183" y="2906828"/>
                            </a:cubicBezTo>
                            <a:lnTo>
                              <a:pt x="1033830" y="2631889"/>
                            </a:lnTo>
                            <a:cubicBezTo>
                              <a:pt x="1010331" y="2573925"/>
                              <a:pt x="986832" y="2494812"/>
                              <a:pt x="963333" y="2439198"/>
                            </a:cubicBezTo>
                            <a:cubicBezTo>
                              <a:pt x="975083" y="2402382"/>
                              <a:pt x="1000932" y="2393767"/>
                              <a:pt x="1045580" y="2321703"/>
                            </a:cubicBezTo>
                            <a:cubicBezTo>
                              <a:pt x="982133" y="2262173"/>
                              <a:pt x="817640" y="2141546"/>
                              <a:pt x="744793" y="2067915"/>
                            </a:cubicBezTo>
                            <a:close/>
                          </a:path>
                        </a:pathLst>
                      </a:custGeom>
                      <a:solidFill>
                        <a:schemeClr val="bg2">
                          <a:lumMod val="75000"/>
                          <a:lumOff val="25000"/>
                        </a:schemeClr>
                      </a:solidFill>
                      <a:ln w="12700" cap="flat" cmpd="sng" algn="ctr">
                        <a:noFill/>
                        <a:prstDash val="solid"/>
                        <a:miter lim="800000"/>
                      </a:ln>
                      <a:effectLst/>
                    </p:spPr>
                    <p:txBody>
                      <a:bodyPr wrap="square" rtlCol="0" anchor="ctr">
                        <a:noAutofit/>
                      </a:bodyPr>
                      <a:lstStyle/>
                      <a:p>
                        <a:pPr algn="ctr" defTabSz="914377">
                          <a:defRPr/>
                        </a:pPr>
                        <a:endParaRPr lang="en-US" kern="0">
                          <a:solidFill>
                            <a:prstClr val="white"/>
                          </a:solidFill>
                          <a:latin typeface="Calibri" panose="020F0502020204030204"/>
                        </a:endParaRPr>
                      </a:p>
                    </p:txBody>
                  </p:sp>
                  <p:sp>
                    <p:nvSpPr>
                      <p:cNvPr id="27" name="Freeform 26"/>
                      <p:cNvSpPr/>
                      <p:nvPr/>
                    </p:nvSpPr>
                    <p:spPr>
                      <a:xfrm flipH="1">
                        <a:off x="756348" y="2073855"/>
                        <a:ext cx="1339827" cy="1920583"/>
                      </a:xfrm>
                      <a:custGeom>
                        <a:avLst/>
                        <a:gdLst>
                          <a:gd name="connsiteX0" fmla="*/ 1769377 w 3548208"/>
                          <a:gd name="connsiteY0" fmla="*/ 53 h 4010348"/>
                          <a:gd name="connsiteX1" fmla="*/ 2526784 w 3548208"/>
                          <a:gd name="connsiteY1" fmla="*/ 536424 h 4010348"/>
                          <a:gd name="connsiteX2" fmla="*/ 2509694 w 3548208"/>
                          <a:gd name="connsiteY2" fmla="*/ 1008112 h 4010348"/>
                          <a:gd name="connsiteX3" fmla="*/ 2443897 w 3548208"/>
                          <a:gd name="connsiteY3" fmla="*/ 1562688 h 4010348"/>
                          <a:gd name="connsiteX4" fmla="*/ 2279405 w 3548208"/>
                          <a:gd name="connsiteY4" fmla="*/ 1875225 h 4010348"/>
                          <a:gd name="connsiteX5" fmla="*/ 2457996 w 3548208"/>
                          <a:gd name="connsiteY5" fmla="*/ 2248858 h 4010348"/>
                          <a:gd name="connsiteX6" fmla="*/ 3254614 w 3548208"/>
                          <a:gd name="connsiteY6" fmla="*/ 2671840 h 4010348"/>
                          <a:gd name="connsiteX7" fmla="*/ 3548208 w 3548208"/>
                          <a:gd name="connsiteY7" fmla="*/ 3621769 h 4010348"/>
                          <a:gd name="connsiteX8" fmla="*/ 0 w 3548208"/>
                          <a:gd name="connsiteY8" fmla="*/ 3630598 h 4010348"/>
                          <a:gd name="connsiteX9" fmla="*/ 217756 w 3548208"/>
                          <a:gd name="connsiteY9" fmla="*/ 2770537 h 4010348"/>
                          <a:gd name="connsiteX10" fmla="*/ 1116204 w 3548208"/>
                          <a:gd name="connsiteY10" fmla="*/ 2230840 h 4010348"/>
                          <a:gd name="connsiteX11" fmla="*/ 1327695 w 3548208"/>
                          <a:gd name="connsiteY11" fmla="*/ 1938672 h 4010348"/>
                          <a:gd name="connsiteX12" fmla="*/ 1156152 w 3548208"/>
                          <a:gd name="connsiteY12" fmla="*/ 1590887 h 4010348"/>
                          <a:gd name="connsiteX13" fmla="*/ 1015157 w 3548208"/>
                          <a:gd name="connsiteY13" fmla="*/ 994013 h 4010348"/>
                          <a:gd name="connsiteX14" fmla="*/ 1051901 w 3548208"/>
                          <a:gd name="connsiteY14" fmla="*/ 437726 h 4010348"/>
                          <a:gd name="connsiteX15" fmla="*/ 1769377 w 3548208"/>
                          <a:gd name="connsiteY15" fmla="*/ 53 h 4010348"/>
                          <a:gd name="connsiteX16" fmla="*/ 2161912 w 3548208"/>
                          <a:gd name="connsiteY16" fmla="*/ 2065566 h 4010348"/>
                          <a:gd name="connsiteX17" fmla="*/ 1872874 w 3548208"/>
                          <a:gd name="connsiteY17" fmla="*/ 2307604 h 4010348"/>
                          <a:gd name="connsiteX18" fmla="*/ 1964522 w 3548208"/>
                          <a:gd name="connsiteY18" fmla="*/ 2432150 h 4010348"/>
                          <a:gd name="connsiteX19" fmla="*/ 1872875 w 3548208"/>
                          <a:gd name="connsiteY19" fmla="*/ 2643640 h 4010348"/>
                          <a:gd name="connsiteX20" fmla="*/ 1941021 w 3548208"/>
                          <a:gd name="connsiteY20" fmla="*/ 2911528 h 4010348"/>
                          <a:gd name="connsiteX21" fmla="*/ 2119615 w 3548208"/>
                          <a:gd name="connsiteY21" fmla="*/ 2580193 h 4010348"/>
                          <a:gd name="connsiteX22" fmla="*/ 2258258 w 3548208"/>
                          <a:gd name="connsiteY22" fmla="*/ 2737636 h 4010348"/>
                          <a:gd name="connsiteX23" fmla="*/ 2284108 w 3548208"/>
                          <a:gd name="connsiteY23" fmla="*/ 2279406 h 4010348"/>
                          <a:gd name="connsiteX24" fmla="*/ 2161912 w 3548208"/>
                          <a:gd name="connsiteY24" fmla="*/ 2065566 h 4010348"/>
                          <a:gd name="connsiteX25" fmla="*/ 1384094 w 3548208"/>
                          <a:gd name="connsiteY25" fmla="*/ 2067915 h 4010348"/>
                          <a:gd name="connsiteX26" fmla="*/ 1264248 w 3548208"/>
                          <a:gd name="connsiteY26" fmla="*/ 2279406 h 4010348"/>
                          <a:gd name="connsiteX27" fmla="*/ 1261899 w 3548208"/>
                          <a:gd name="connsiteY27" fmla="*/ 2739986 h 4010348"/>
                          <a:gd name="connsiteX28" fmla="*/ 1456940 w 3548208"/>
                          <a:gd name="connsiteY28" fmla="*/ 2570792 h 4010348"/>
                          <a:gd name="connsiteX29" fmla="*/ 1628484 w 3548208"/>
                          <a:gd name="connsiteY29" fmla="*/ 2906828 h 4010348"/>
                          <a:gd name="connsiteX30" fmla="*/ 1673131 w 3548208"/>
                          <a:gd name="connsiteY30" fmla="*/ 2631889 h 4010348"/>
                          <a:gd name="connsiteX31" fmla="*/ 1602634 w 3548208"/>
                          <a:gd name="connsiteY31" fmla="*/ 2439198 h 4010348"/>
                          <a:gd name="connsiteX32" fmla="*/ 1684881 w 3548208"/>
                          <a:gd name="connsiteY32" fmla="*/ 2321703 h 4010348"/>
                          <a:gd name="connsiteX33" fmla="*/ 1384094 w 3548208"/>
                          <a:gd name="connsiteY33" fmla="*/ 2067915 h 4010348"/>
                          <a:gd name="connsiteX0" fmla="*/ 1558876 w 3337707"/>
                          <a:gd name="connsiteY0" fmla="*/ 53 h 3864850"/>
                          <a:gd name="connsiteX1" fmla="*/ 2316283 w 3337707"/>
                          <a:gd name="connsiteY1" fmla="*/ 536424 h 3864850"/>
                          <a:gd name="connsiteX2" fmla="*/ 2299193 w 3337707"/>
                          <a:gd name="connsiteY2" fmla="*/ 1008112 h 3864850"/>
                          <a:gd name="connsiteX3" fmla="*/ 2233396 w 3337707"/>
                          <a:gd name="connsiteY3" fmla="*/ 1562688 h 3864850"/>
                          <a:gd name="connsiteX4" fmla="*/ 2068904 w 3337707"/>
                          <a:gd name="connsiteY4" fmla="*/ 1875225 h 3864850"/>
                          <a:gd name="connsiteX5" fmla="*/ 2247495 w 3337707"/>
                          <a:gd name="connsiteY5" fmla="*/ 2248858 h 3864850"/>
                          <a:gd name="connsiteX6" fmla="*/ 3044113 w 3337707"/>
                          <a:gd name="connsiteY6" fmla="*/ 2671840 h 3864850"/>
                          <a:gd name="connsiteX7" fmla="*/ 3337707 w 3337707"/>
                          <a:gd name="connsiteY7" fmla="*/ 3621769 h 3864850"/>
                          <a:gd name="connsiteX8" fmla="*/ 1616188 w 3337707"/>
                          <a:gd name="connsiteY8" fmla="*/ 3199018 h 3864850"/>
                          <a:gd name="connsiteX9" fmla="*/ 7255 w 3337707"/>
                          <a:gd name="connsiteY9" fmla="*/ 2770537 h 3864850"/>
                          <a:gd name="connsiteX10" fmla="*/ 905703 w 3337707"/>
                          <a:gd name="connsiteY10" fmla="*/ 2230840 h 3864850"/>
                          <a:gd name="connsiteX11" fmla="*/ 1117194 w 3337707"/>
                          <a:gd name="connsiteY11" fmla="*/ 1938672 h 3864850"/>
                          <a:gd name="connsiteX12" fmla="*/ 945651 w 3337707"/>
                          <a:gd name="connsiteY12" fmla="*/ 1590887 h 3864850"/>
                          <a:gd name="connsiteX13" fmla="*/ 804656 w 3337707"/>
                          <a:gd name="connsiteY13" fmla="*/ 994013 h 3864850"/>
                          <a:gd name="connsiteX14" fmla="*/ 841400 w 3337707"/>
                          <a:gd name="connsiteY14" fmla="*/ 437726 h 3864850"/>
                          <a:gd name="connsiteX15" fmla="*/ 1558876 w 3337707"/>
                          <a:gd name="connsiteY15" fmla="*/ 53 h 3864850"/>
                          <a:gd name="connsiteX16" fmla="*/ 1951411 w 3337707"/>
                          <a:gd name="connsiteY16" fmla="*/ 2065566 h 3864850"/>
                          <a:gd name="connsiteX17" fmla="*/ 1662373 w 3337707"/>
                          <a:gd name="connsiteY17" fmla="*/ 2307604 h 3864850"/>
                          <a:gd name="connsiteX18" fmla="*/ 1754021 w 3337707"/>
                          <a:gd name="connsiteY18" fmla="*/ 2432150 h 3864850"/>
                          <a:gd name="connsiteX19" fmla="*/ 1662374 w 3337707"/>
                          <a:gd name="connsiteY19" fmla="*/ 2643640 h 3864850"/>
                          <a:gd name="connsiteX20" fmla="*/ 1730520 w 3337707"/>
                          <a:gd name="connsiteY20" fmla="*/ 2911528 h 3864850"/>
                          <a:gd name="connsiteX21" fmla="*/ 1909114 w 3337707"/>
                          <a:gd name="connsiteY21" fmla="*/ 2580193 h 3864850"/>
                          <a:gd name="connsiteX22" fmla="*/ 2047757 w 3337707"/>
                          <a:gd name="connsiteY22" fmla="*/ 2737636 h 3864850"/>
                          <a:gd name="connsiteX23" fmla="*/ 2073607 w 3337707"/>
                          <a:gd name="connsiteY23" fmla="*/ 2279406 h 3864850"/>
                          <a:gd name="connsiteX24" fmla="*/ 1951411 w 3337707"/>
                          <a:gd name="connsiteY24" fmla="*/ 2065566 h 3864850"/>
                          <a:gd name="connsiteX25" fmla="*/ 1173593 w 3337707"/>
                          <a:gd name="connsiteY25" fmla="*/ 2067915 h 3864850"/>
                          <a:gd name="connsiteX26" fmla="*/ 1053747 w 3337707"/>
                          <a:gd name="connsiteY26" fmla="*/ 2279406 h 3864850"/>
                          <a:gd name="connsiteX27" fmla="*/ 1051398 w 3337707"/>
                          <a:gd name="connsiteY27" fmla="*/ 2739986 h 3864850"/>
                          <a:gd name="connsiteX28" fmla="*/ 1246439 w 3337707"/>
                          <a:gd name="connsiteY28" fmla="*/ 2570792 h 3864850"/>
                          <a:gd name="connsiteX29" fmla="*/ 1417983 w 3337707"/>
                          <a:gd name="connsiteY29" fmla="*/ 2906828 h 3864850"/>
                          <a:gd name="connsiteX30" fmla="*/ 1462630 w 3337707"/>
                          <a:gd name="connsiteY30" fmla="*/ 2631889 h 3864850"/>
                          <a:gd name="connsiteX31" fmla="*/ 1392133 w 3337707"/>
                          <a:gd name="connsiteY31" fmla="*/ 2439198 h 3864850"/>
                          <a:gd name="connsiteX32" fmla="*/ 1474380 w 3337707"/>
                          <a:gd name="connsiteY32" fmla="*/ 2321703 h 3864850"/>
                          <a:gd name="connsiteX33" fmla="*/ 1173593 w 3337707"/>
                          <a:gd name="connsiteY33" fmla="*/ 2067915 h 3864850"/>
                          <a:gd name="connsiteX0" fmla="*/ 1139403 w 2918234"/>
                          <a:gd name="connsiteY0" fmla="*/ 53 h 3864850"/>
                          <a:gd name="connsiteX1" fmla="*/ 1896810 w 2918234"/>
                          <a:gd name="connsiteY1" fmla="*/ 536424 h 3864850"/>
                          <a:gd name="connsiteX2" fmla="*/ 1879720 w 2918234"/>
                          <a:gd name="connsiteY2" fmla="*/ 1008112 h 3864850"/>
                          <a:gd name="connsiteX3" fmla="*/ 1813923 w 2918234"/>
                          <a:gd name="connsiteY3" fmla="*/ 1562688 h 3864850"/>
                          <a:gd name="connsiteX4" fmla="*/ 1649431 w 2918234"/>
                          <a:gd name="connsiteY4" fmla="*/ 1875225 h 3864850"/>
                          <a:gd name="connsiteX5" fmla="*/ 1828022 w 2918234"/>
                          <a:gd name="connsiteY5" fmla="*/ 2248858 h 3864850"/>
                          <a:gd name="connsiteX6" fmla="*/ 2624640 w 2918234"/>
                          <a:gd name="connsiteY6" fmla="*/ 2671840 h 3864850"/>
                          <a:gd name="connsiteX7" fmla="*/ 2918234 w 2918234"/>
                          <a:gd name="connsiteY7" fmla="*/ 3621769 h 3864850"/>
                          <a:gd name="connsiteX8" fmla="*/ 1196715 w 2918234"/>
                          <a:gd name="connsiteY8" fmla="*/ 3199018 h 3864850"/>
                          <a:gd name="connsiteX9" fmla="*/ 9326 w 2918234"/>
                          <a:gd name="connsiteY9" fmla="*/ 2439324 h 3864850"/>
                          <a:gd name="connsiteX10" fmla="*/ 486230 w 2918234"/>
                          <a:gd name="connsiteY10" fmla="*/ 2230840 h 3864850"/>
                          <a:gd name="connsiteX11" fmla="*/ 697721 w 2918234"/>
                          <a:gd name="connsiteY11" fmla="*/ 1938672 h 3864850"/>
                          <a:gd name="connsiteX12" fmla="*/ 526178 w 2918234"/>
                          <a:gd name="connsiteY12" fmla="*/ 1590887 h 3864850"/>
                          <a:gd name="connsiteX13" fmla="*/ 385183 w 2918234"/>
                          <a:gd name="connsiteY13" fmla="*/ 994013 h 3864850"/>
                          <a:gd name="connsiteX14" fmla="*/ 421927 w 2918234"/>
                          <a:gd name="connsiteY14" fmla="*/ 437726 h 3864850"/>
                          <a:gd name="connsiteX15" fmla="*/ 1139403 w 2918234"/>
                          <a:gd name="connsiteY15" fmla="*/ 53 h 3864850"/>
                          <a:gd name="connsiteX16" fmla="*/ 1531938 w 2918234"/>
                          <a:gd name="connsiteY16" fmla="*/ 2065566 h 3864850"/>
                          <a:gd name="connsiteX17" fmla="*/ 1242900 w 2918234"/>
                          <a:gd name="connsiteY17" fmla="*/ 2307604 h 3864850"/>
                          <a:gd name="connsiteX18" fmla="*/ 1334548 w 2918234"/>
                          <a:gd name="connsiteY18" fmla="*/ 2432150 h 3864850"/>
                          <a:gd name="connsiteX19" fmla="*/ 1242901 w 2918234"/>
                          <a:gd name="connsiteY19" fmla="*/ 2643640 h 3864850"/>
                          <a:gd name="connsiteX20" fmla="*/ 1311047 w 2918234"/>
                          <a:gd name="connsiteY20" fmla="*/ 2911528 h 3864850"/>
                          <a:gd name="connsiteX21" fmla="*/ 1489641 w 2918234"/>
                          <a:gd name="connsiteY21" fmla="*/ 2580193 h 3864850"/>
                          <a:gd name="connsiteX22" fmla="*/ 1628284 w 2918234"/>
                          <a:gd name="connsiteY22" fmla="*/ 2737636 h 3864850"/>
                          <a:gd name="connsiteX23" fmla="*/ 1654134 w 2918234"/>
                          <a:gd name="connsiteY23" fmla="*/ 2279406 h 3864850"/>
                          <a:gd name="connsiteX24" fmla="*/ 1531938 w 2918234"/>
                          <a:gd name="connsiteY24" fmla="*/ 2065566 h 3864850"/>
                          <a:gd name="connsiteX25" fmla="*/ 754120 w 2918234"/>
                          <a:gd name="connsiteY25" fmla="*/ 2067915 h 3864850"/>
                          <a:gd name="connsiteX26" fmla="*/ 634274 w 2918234"/>
                          <a:gd name="connsiteY26" fmla="*/ 2279406 h 3864850"/>
                          <a:gd name="connsiteX27" fmla="*/ 631925 w 2918234"/>
                          <a:gd name="connsiteY27" fmla="*/ 2739986 h 3864850"/>
                          <a:gd name="connsiteX28" fmla="*/ 826966 w 2918234"/>
                          <a:gd name="connsiteY28" fmla="*/ 2570792 h 3864850"/>
                          <a:gd name="connsiteX29" fmla="*/ 998510 w 2918234"/>
                          <a:gd name="connsiteY29" fmla="*/ 2906828 h 3864850"/>
                          <a:gd name="connsiteX30" fmla="*/ 1043157 w 2918234"/>
                          <a:gd name="connsiteY30" fmla="*/ 2631889 h 3864850"/>
                          <a:gd name="connsiteX31" fmla="*/ 972660 w 2918234"/>
                          <a:gd name="connsiteY31" fmla="*/ 2439198 h 3864850"/>
                          <a:gd name="connsiteX32" fmla="*/ 1054907 w 2918234"/>
                          <a:gd name="connsiteY32" fmla="*/ 2321703 h 3864850"/>
                          <a:gd name="connsiteX33" fmla="*/ 754120 w 2918234"/>
                          <a:gd name="connsiteY33" fmla="*/ 2067915 h 3864850"/>
                          <a:gd name="connsiteX0" fmla="*/ 1139403 w 2918234"/>
                          <a:gd name="connsiteY0" fmla="*/ 53 h 3864850"/>
                          <a:gd name="connsiteX1" fmla="*/ 1896810 w 2918234"/>
                          <a:gd name="connsiteY1" fmla="*/ 536424 h 3864850"/>
                          <a:gd name="connsiteX2" fmla="*/ 1879720 w 2918234"/>
                          <a:gd name="connsiteY2" fmla="*/ 1008112 h 3864850"/>
                          <a:gd name="connsiteX3" fmla="*/ 1813923 w 2918234"/>
                          <a:gd name="connsiteY3" fmla="*/ 1562688 h 3864850"/>
                          <a:gd name="connsiteX4" fmla="*/ 1649431 w 2918234"/>
                          <a:gd name="connsiteY4" fmla="*/ 1875225 h 3864850"/>
                          <a:gd name="connsiteX5" fmla="*/ 1828022 w 2918234"/>
                          <a:gd name="connsiteY5" fmla="*/ 2248858 h 3864850"/>
                          <a:gd name="connsiteX6" fmla="*/ 2624640 w 2918234"/>
                          <a:gd name="connsiteY6" fmla="*/ 2671840 h 3864850"/>
                          <a:gd name="connsiteX7" fmla="*/ 2918234 w 2918234"/>
                          <a:gd name="connsiteY7" fmla="*/ 3621769 h 3864850"/>
                          <a:gd name="connsiteX8" fmla="*/ 1196715 w 2918234"/>
                          <a:gd name="connsiteY8" fmla="*/ 3199018 h 3864850"/>
                          <a:gd name="connsiteX9" fmla="*/ 9326 w 2918234"/>
                          <a:gd name="connsiteY9" fmla="*/ 2439324 h 3864850"/>
                          <a:gd name="connsiteX10" fmla="*/ 486230 w 2918234"/>
                          <a:gd name="connsiteY10" fmla="*/ 2230840 h 3864850"/>
                          <a:gd name="connsiteX11" fmla="*/ 697721 w 2918234"/>
                          <a:gd name="connsiteY11" fmla="*/ 1938672 h 3864850"/>
                          <a:gd name="connsiteX12" fmla="*/ 526178 w 2918234"/>
                          <a:gd name="connsiteY12" fmla="*/ 1590887 h 3864850"/>
                          <a:gd name="connsiteX13" fmla="*/ 385183 w 2918234"/>
                          <a:gd name="connsiteY13" fmla="*/ 994013 h 3864850"/>
                          <a:gd name="connsiteX14" fmla="*/ 421927 w 2918234"/>
                          <a:gd name="connsiteY14" fmla="*/ 437726 h 3864850"/>
                          <a:gd name="connsiteX15" fmla="*/ 1139403 w 2918234"/>
                          <a:gd name="connsiteY15" fmla="*/ 53 h 3864850"/>
                          <a:gd name="connsiteX16" fmla="*/ 1531938 w 2918234"/>
                          <a:gd name="connsiteY16" fmla="*/ 2065566 h 3864850"/>
                          <a:gd name="connsiteX17" fmla="*/ 1242900 w 2918234"/>
                          <a:gd name="connsiteY17" fmla="*/ 2307604 h 3864850"/>
                          <a:gd name="connsiteX18" fmla="*/ 1334548 w 2918234"/>
                          <a:gd name="connsiteY18" fmla="*/ 2432150 h 3864850"/>
                          <a:gd name="connsiteX19" fmla="*/ 1242901 w 2918234"/>
                          <a:gd name="connsiteY19" fmla="*/ 2643640 h 3864850"/>
                          <a:gd name="connsiteX20" fmla="*/ 1311047 w 2918234"/>
                          <a:gd name="connsiteY20" fmla="*/ 2911528 h 3864850"/>
                          <a:gd name="connsiteX21" fmla="*/ 1489641 w 2918234"/>
                          <a:gd name="connsiteY21" fmla="*/ 2580193 h 3864850"/>
                          <a:gd name="connsiteX22" fmla="*/ 1628284 w 2918234"/>
                          <a:gd name="connsiteY22" fmla="*/ 2737636 h 3864850"/>
                          <a:gd name="connsiteX23" fmla="*/ 1654134 w 2918234"/>
                          <a:gd name="connsiteY23" fmla="*/ 2279406 h 3864850"/>
                          <a:gd name="connsiteX24" fmla="*/ 1531938 w 2918234"/>
                          <a:gd name="connsiteY24" fmla="*/ 2065566 h 3864850"/>
                          <a:gd name="connsiteX25" fmla="*/ 754120 w 2918234"/>
                          <a:gd name="connsiteY25" fmla="*/ 2067915 h 3864850"/>
                          <a:gd name="connsiteX26" fmla="*/ 634274 w 2918234"/>
                          <a:gd name="connsiteY26" fmla="*/ 2279406 h 3864850"/>
                          <a:gd name="connsiteX27" fmla="*/ 631925 w 2918234"/>
                          <a:gd name="connsiteY27" fmla="*/ 2739986 h 3864850"/>
                          <a:gd name="connsiteX28" fmla="*/ 826966 w 2918234"/>
                          <a:gd name="connsiteY28" fmla="*/ 2570792 h 3864850"/>
                          <a:gd name="connsiteX29" fmla="*/ 998510 w 2918234"/>
                          <a:gd name="connsiteY29" fmla="*/ 2906828 h 3864850"/>
                          <a:gd name="connsiteX30" fmla="*/ 1043157 w 2918234"/>
                          <a:gd name="connsiteY30" fmla="*/ 2631889 h 3864850"/>
                          <a:gd name="connsiteX31" fmla="*/ 972660 w 2918234"/>
                          <a:gd name="connsiteY31" fmla="*/ 2439198 h 3864850"/>
                          <a:gd name="connsiteX32" fmla="*/ 1054907 w 2918234"/>
                          <a:gd name="connsiteY32" fmla="*/ 2321703 h 3864850"/>
                          <a:gd name="connsiteX33" fmla="*/ 754120 w 2918234"/>
                          <a:gd name="connsiteY33" fmla="*/ 2067915 h 3864850"/>
                          <a:gd name="connsiteX0" fmla="*/ 1130078 w 2908909"/>
                          <a:gd name="connsiteY0" fmla="*/ 53 h 3864850"/>
                          <a:gd name="connsiteX1" fmla="*/ 1887485 w 2908909"/>
                          <a:gd name="connsiteY1" fmla="*/ 536424 h 3864850"/>
                          <a:gd name="connsiteX2" fmla="*/ 1870395 w 2908909"/>
                          <a:gd name="connsiteY2" fmla="*/ 1008112 h 3864850"/>
                          <a:gd name="connsiteX3" fmla="*/ 1804598 w 2908909"/>
                          <a:gd name="connsiteY3" fmla="*/ 1562688 h 3864850"/>
                          <a:gd name="connsiteX4" fmla="*/ 1640106 w 2908909"/>
                          <a:gd name="connsiteY4" fmla="*/ 1875225 h 3864850"/>
                          <a:gd name="connsiteX5" fmla="*/ 1818697 w 2908909"/>
                          <a:gd name="connsiteY5" fmla="*/ 2248858 h 3864850"/>
                          <a:gd name="connsiteX6" fmla="*/ 2615315 w 2908909"/>
                          <a:gd name="connsiteY6" fmla="*/ 2671840 h 3864850"/>
                          <a:gd name="connsiteX7" fmla="*/ 2908909 w 2908909"/>
                          <a:gd name="connsiteY7" fmla="*/ 3621769 h 3864850"/>
                          <a:gd name="connsiteX8" fmla="*/ 1187390 w 2908909"/>
                          <a:gd name="connsiteY8" fmla="*/ 3199018 h 3864850"/>
                          <a:gd name="connsiteX9" fmla="*/ 1 w 2908909"/>
                          <a:gd name="connsiteY9" fmla="*/ 2439324 h 3864850"/>
                          <a:gd name="connsiteX10" fmla="*/ 476905 w 2908909"/>
                          <a:gd name="connsiteY10" fmla="*/ 2230840 h 3864850"/>
                          <a:gd name="connsiteX11" fmla="*/ 688396 w 2908909"/>
                          <a:gd name="connsiteY11" fmla="*/ 1938672 h 3864850"/>
                          <a:gd name="connsiteX12" fmla="*/ 516853 w 2908909"/>
                          <a:gd name="connsiteY12" fmla="*/ 1590887 h 3864850"/>
                          <a:gd name="connsiteX13" fmla="*/ 375858 w 2908909"/>
                          <a:gd name="connsiteY13" fmla="*/ 994013 h 3864850"/>
                          <a:gd name="connsiteX14" fmla="*/ 412602 w 2908909"/>
                          <a:gd name="connsiteY14" fmla="*/ 437726 h 3864850"/>
                          <a:gd name="connsiteX15" fmla="*/ 1130078 w 2908909"/>
                          <a:gd name="connsiteY15" fmla="*/ 53 h 3864850"/>
                          <a:gd name="connsiteX16" fmla="*/ 1522613 w 2908909"/>
                          <a:gd name="connsiteY16" fmla="*/ 2065566 h 3864850"/>
                          <a:gd name="connsiteX17" fmla="*/ 1233575 w 2908909"/>
                          <a:gd name="connsiteY17" fmla="*/ 2307604 h 3864850"/>
                          <a:gd name="connsiteX18" fmla="*/ 1325223 w 2908909"/>
                          <a:gd name="connsiteY18" fmla="*/ 2432150 h 3864850"/>
                          <a:gd name="connsiteX19" fmla="*/ 1233576 w 2908909"/>
                          <a:gd name="connsiteY19" fmla="*/ 2643640 h 3864850"/>
                          <a:gd name="connsiteX20" fmla="*/ 1301722 w 2908909"/>
                          <a:gd name="connsiteY20" fmla="*/ 2911528 h 3864850"/>
                          <a:gd name="connsiteX21" fmla="*/ 1480316 w 2908909"/>
                          <a:gd name="connsiteY21" fmla="*/ 2580193 h 3864850"/>
                          <a:gd name="connsiteX22" fmla="*/ 1618959 w 2908909"/>
                          <a:gd name="connsiteY22" fmla="*/ 2737636 h 3864850"/>
                          <a:gd name="connsiteX23" fmla="*/ 1644809 w 2908909"/>
                          <a:gd name="connsiteY23" fmla="*/ 2279406 h 3864850"/>
                          <a:gd name="connsiteX24" fmla="*/ 1522613 w 2908909"/>
                          <a:gd name="connsiteY24" fmla="*/ 2065566 h 3864850"/>
                          <a:gd name="connsiteX25" fmla="*/ 744795 w 2908909"/>
                          <a:gd name="connsiteY25" fmla="*/ 2067915 h 3864850"/>
                          <a:gd name="connsiteX26" fmla="*/ 624949 w 2908909"/>
                          <a:gd name="connsiteY26" fmla="*/ 2279406 h 3864850"/>
                          <a:gd name="connsiteX27" fmla="*/ 622600 w 2908909"/>
                          <a:gd name="connsiteY27" fmla="*/ 2739986 h 3864850"/>
                          <a:gd name="connsiteX28" fmla="*/ 817641 w 2908909"/>
                          <a:gd name="connsiteY28" fmla="*/ 2570792 h 3864850"/>
                          <a:gd name="connsiteX29" fmla="*/ 989185 w 2908909"/>
                          <a:gd name="connsiteY29" fmla="*/ 2906828 h 3864850"/>
                          <a:gd name="connsiteX30" fmla="*/ 1033832 w 2908909"/>
                          <a:gd name="connsiteY30" fmla="*/ 2631889 h 3864850"/>
                          <a:gd name="connsiteX31" fmla="*/ 963335 w 2908909"/>
                          <a:gd name="connsiteY31" fmla="*/ 2439198 h 3864850"/>
                          <a:gd name="connsiteX32" fmla="*/ 1045582 w 2908909"/>
                          <a:gd name="connsiteY32" fmla="*/ 2321703 h 3864850"/>
                          <a:gd name="connsiteX33" fmla="*/ 744795 w 2908909"/>
                          <a:gd name="connsiteY33" fmla="*/ 2067915 h 3864850"/>
                          <a:gd name="connsiteX0" fmla="*/ 1130076 w 2908907"/>
                          <a:gd name="connsiteY0" fmla="*/ 53 h 3864850"/>
                          <a:gd name="connsiteX1" fmla="*/ 1887483 w 2908907"/>
                          <a:gd name="connsiteY1" fmla="*/ 536424 h 3864850"/>
                          <a:gd name="connsiteX2" fmla="*/ 1870393 w 2908907"/>
                          <a:gd name="connsiteY2" fmla="*/ 1008112 h 3864850"/>
                          <a:gd name="connsiteX3" fmla="*/ 1804596 w 2908907"/>
                          <a:gd name="connsiteY3" fmla="*/ 1562688 h 3864850"/>
                          <a:gd name="connsiteX4" fmla="*/ 1640104 w 2908907"/>
                          <a:gd name="connsiteY4" fmla="*/ 1875225 h 3864850"/>
                          <a:gd name="connsiteX5" fmla="*/ 1818695 w 2908907"/>
                          <a:gd name="connsiteY5" fmla="*/ 2248858 h 3864850"/>
                          <a:gd name="connsiteX6" fmla="*/ 2615313 w 2908907"/>
                          <a:gd name="connsiteY6" fmla="*/ 2671840 h 3864850"/>
                          <a:gd name="connsiteX7" fmla="*/ 2908907 w 2908907"/>
                          <a:gd name="connsiteY7" fmla="*/ 3621769 h 3864850"/>
                          <a:gd name="connsiteX8" fmla="*/ 1187388 w 2908907"/>
                          <a:gd name="connsiteY8" fmla="*/ 3199018 h 3864850"/>
                          <a:gd name="connsiteX9" fmla="*/ -1 w 2908907"/>
                          <a:gd name="connsiteY9" fmla="*/ 2439324 h 3864850"/>
                          <a:gd name="connsiteX10" fmla="*/ 476903 w 2908907"/>
                          <a:gd name="connsiteY10" fmla="*/ 2230840 h 3864850"/>
                          <a:gd name="connsiteX11" fmla="*/ 688394 w 2908907"/>
                          <a:gd name="connsiteY11" fmla="*/ 1938672 h 3864850"/>
                          <a:gd name="connsiteX12" fmla="*/ 516851 w 2908907"/>
                          <a:gd name="connsiteY12" fmla="*/ 1590887 h 3864850"/>
                          <a:gd name="connsiteX13" fmla="*/ 375856 w 2908907"/>
                          <a:gd name="connsiteY13" fmla="*/ 994013 h 3864850"/>
                          <a:gd name="connsiteX14" fmla="*/ 412600 w 2908907"/>
                          <a:gd name="connsiteY14" fmla="*/ 437726 h 3864850"/>
                          <a:gd name="connsiteX15" fmla="*/ 1130076 w 2908907"/>
                          <a:gd name="connsiteY15" fmla="*/ 53 h 3864850"/>
                          <a:gd name="connsiteX16" fmla="*/ 1522611 w 2908907"/>
                          <a:gd name="connsiteY16" fmla="*/ 2065566 h 3864850"/>
                          <a:gd name="connsiteX17" fmla="*/ 1233573 w 2908907"/>
                          <a:gd name="connsiteY17" fmla="*/ 2307604 h 3864850"/>
                          <a:gd name="connsiteX18" fmla="*/ 1325221 w 2908907"/>
                          <a:gd name="connsiteY18" fmla="*/ 2432150 h 3864850"/>
                          <a:gd name="connsiteX19" fmla="*/ 1233574 w 2908907"/>
                          <a:gd name="connsiteY19" fmla="*/ 2643640 h 3864850"/>
                          <a:gd name="connsiteX20" fmla="*/ 1301720 w 2908907"/>
                          <a:gd name="connsiteY20" fmla="*/ 2911528 h 3864850"/>
                          <a:gd name="connsiteX21" fmla="*/ 1480314 w 2908907"/>
                          <a:gd name="connsiteY21" fmla="*/ 2580193 h 3864850"/>
                          <a:gd name="connsiteX22" fmla="*/ 1618957 w 2908907"/>
                          <a:gd name="connsiteY22" fmla="*/ 2737636 h 3864850"/>
                          <a:gd name="connsiteX23" fmla="*/ 1644807 w 2908907"/>
                          <a:gd name="connsiteY23" fmla="*/ 2279406 h 3864850"/>
                          <a:gd name="connsiteX24" fmla="*/ 1522611 w 2908907"/>
                          <a:gd name="connsiteY24" fmla="*/ 2065566 h 3864850"/>
                          <a:gd name="connsiteX25" fmla="*/ 744793 w 2908907"/>
                          <a:gd name="connsiteY25" fmla="*/ 2067915 h 3864850"/>
                          <a:gd name="connsiteX26" fmla="*/ 624947 w 2908907"/>
                          <a:gd name="connsiteY26" fmla="*/ 2279406 h 3864850"/>
                          <a:gd name="connsiteX27" fmla="*/ 622598 w 2908907"/>
                          <a:gd name="connsiteY27" fmla="*/ 2739986 h 3864850"/>
                          <a:gd name="connsiteX28" fmla="*/ 817639 w 2908907"/>
                          <a:gd name="connsiteY28" fmla="*/ 2570792 h 3864850"/>
                          <a:gd name="connsiteX29" fmla="*/ 989183 w 2908907"/>
                          <a:gd name="connsiteY29" fmla="*/ 2906828 h 3864850"/>
                          <a:gd name="connsiteX30" fmla="*/ 1033830 w 2908907"/>
                          <a:gd name="connsiteY30" fmla="*/ 2631889 h 3864850"/>
                          <a:gd name="connsiteX31" fmla="*/ 963333 w 2908907"/>
                          <a:gd name="connsiteY31" fmla="*/ 2439198 h 3864850"/>
                          <a:gd name="connsiteX32" fmla="*/ 1045580 w 2908907"/>
                          <a:gd name="connsiteY32" fmla="*/ 2321703 h 3864850"/>
                          <a:gd name="connsiteX33" fmla="*/ 744793 w 2908907"/>
                          <a:gd name="connsiteY33" fmla="*/ 2067915 h 3864850"/>
                          <a:gd name="connsiteX0" fmla="*/ 1130078 w 2908909"/>
                          <a:gd name="connsiteY0" fmla="*/ 53 h 4021308"/>
                          <a:gd name="connsiteX1" fmla="*/ 1887485 w 2908909"/>
                          <a:gd name="connsiteY1" fmla="*/ 536424 h 4021308"/>
                          <a:gd name="connsiteX2" fmla="*/ 1870395 w 2908909"/>
                          <a:gd name="connsiteY2" fmla="*/ 1008112 h 4021308"/>
                          <a:gd name="connsiteX3" fmla="*/ 1804598 w 2908909"/>
                          <a:gd name="connsiteY3" fmla="*/ 1562688 h 4021308"/>
                          <a:gd name="connsiteX4" fmla="*/ 1640106 w 2908909"/>
                          <a:gd name="connsiteY4" fmla="*/ 1875225 h 4021308"/>
                          <a:gd name="connsiteX5" fmla="*/ 1818697 w 2908909"/>
                          <a:gd name="connsiteY5" fmla="*/ 2248858 h 4021308"/>
                          <a:gd name="connsiteX6" fmla="*/ 2615315 w 2908909"/>
                          <a:gd name="connsiteY6" fmla="*/ 2671840 h 4021308"/>
                          <a:gd name="connsiteX7" fmla="*/ 2908909 w 2908909"/>
                          <a:gd name="connsiteY7" fmla="*/ 3621769 h 4021308"/>
                          <a:gd name="connsiteX8" fmla="*/ 1494316 w 2908909"/>
                          <a:gd name="connsiteY8" fmla="*/ 4010364 h 4021308"/>
                          <a:gd name="connsiteX9" fmla="*/ 1187390 w 2908909"/>
                          <a:gd name="connsiteY9" fmla="*/ 3199018 h 4021308"/>
                          <a:gd name="connsiteX10" fmla="*/ 1 w 2908909"/>
                          <a:gd name="connsiteY10" fmla="*/ 2439324 h 4021308"/>
                          <a:gd name="connsiteX11" fmla="*/ 476905 w 2908909"/>
                          <a:gd name="connsiteY11" fmla="*/ 2230840 h 4021308"/>
                          <a:gd name="connsiteX12" fmla="*/ 688396 w 2908909"/>
                          <a:gd name="connsiteY12" fmla="*/ 1938672 h 4021308"/>
                          <a:gd name="connsiteX13" fmla="*/ 516853 w 2908909"/>
                          <a:gd name="connsiteY13" fmla="*/ 1590887 h 4021308"/>
                          <a:gd name="connsiteX14" fmla="*/ 375858 w 2908909"/>
                          <a:gd name="connsiteY14" fmla="*/ 994013 h 4021308"/>
                          <a:gd name="connsiteX15" fmla="*/ 412602 w 2908909"/>
                          <a:gd name="connsiteY15" fmla="*/ 437726 h 4021308"/>
                          <a:gd name="connsiteX16" fmla="*/ 1130078 w 2908909"/>
                          <a:gd name="connsiteY16" fmla="*/ 53 h 4021308"/>
                          <a:gd name="connsiteX17" fmla="*/ 1522613 w 2908909"/>
                          <a:gd name="connsiteY17" fmla="*/ 2065566 h 4021308"/>
                          <a:gd name="connsiteX18" fmla="*/ 1233575 w 2908909"/>
                          <a:gd name="connsiteY18" fmla="*/ 2307604 h 4021308"/>
                          <a:gd name="connsiteX19" fmla="*/ 1325223 w 2908909"/>
                          <a:gd name="connsiteY19" fmla="*/ 2432150 h 4021308"/>
                          <a:gd name="connsiteX20" fmla="*/ 1233576 w 2908909"/>
                          <a:gd name="connsiteY20" fmla="*/ 2643640 h 4021308"/>
                          <a:gd name="connsiteX21" fmla="*/ 1301722 w 2908909"/>
                          <a:gd name="connsiteY21" fmla="*/ 2911528 h 4021308"/>
                          <a:gd name="connsiteX22" fmla="*/ 1480316 w 2908909"/>
                          <a:gd name="connsiteY22" fmla="*/ 2580193 h 4021308"/>
                          <a:gd name="connsiteX23" fmla="*/ 1618959 w 2908909"/>
                          <a:gd name="connsiteY23" fmla="*/ 2737636 h 4021308"/>
                          <a:gd name="connsiteX24" fmla="*/ 1644809 w 2908909"/>
                          <a:gd name="connsiteY24" fmla="*/ 2279406 h 4021308"/>
                          <a:gd name="connsiteX25" fmla="*/ 1522613 w 2908909"/>
                          <a:gd name="connsiteY25" fmla="*/ 2065566 h 4021308"/>
                          <a:gd name="connsiteX26" fmla="*/ 744795 w 2908909"/>
                          <a:gd name="connsiteY26" fmla="*/ 2067915 h 4021308"/>
                          <a:gd name="connsiteX27" fmla="*/ 624949 w 2908909"/>
                          <a:gd name="connsiteY27" fmla="*/ 2279406 h 4021308"/>
                          <a:gd name="connsiteX28" fmla="*/ 622600 w 2908909"/>
                          <a:gd name="connsiteY28" fmla="*/ 2739986 h 4021308"/>
                          <a:gd name="connsiteX29" fmla="*/ 817641 w 2908909"/>
                          <a:gd name="connsiteY29" fmla="*/ 2570792 h 4021308"/>
                          <a:gd name="connsiteX30" fmla="*/ 989185 w 2908909"/>
                          <a:gd name="connsiteY30" fmla="*/ 2906828 h 4021308"/>
                          <a:gd name="connsiteX31" fmla="*/ 1033832 w 2908909"/>
                          <a:gd name="connsiteY31" fmla="*/ 2631889 h 4021308"/>
                          <a:gd name="connsiteX32" fmla="*/ 963335 w 2908909"/>
                          <a:gd name="connsiteY32" fmla="*/ 2439198 h 4021308"/>
                          <a:gd name="connsiteX33" fmla="*/ 1045582 w 2908909"/>
                          <a:gd name="connsiteY33" fmla="*/ 2321703 h 4021308"/>
                          <a:gd name="connsiteX34" fmla="*/ 744795 w 2908909"/>
                          <a:gd name="connsiteY34" fmla="*/ 2067915 h 4021308"/>
                          <a:gd name="connsiteX0" fmla="*/ 1130076 w 2908907"/>
                          <a:gd name="connsiteY0" fmla="*/ 53 h 4021308"/>
                          <a:gd name="connsiteX1" fmla="*/ 1887483 w 2908907"/>
                          <a:gd name="connsiteY1" fmla="*/ 536424 h 4021308"/>
                          <a:gd name="connsiteX2" fmla="*/ 1870393 w 2908907"/>
                          <a:gd name="connsiteY2" fmla="*/ 1008112 h 4021308"/>
                          <a:gd name="connsiteX3" fmla="*/ 1804596 w 2908907"/>
                          <a:gd name="connsiteY3" fmla="*/ 1562688 h 4021308"/>
                          <a:gd name="connsiteX4" fmla="*/ 1640104 w 2908907"/>
                          <a:gd name="connsiteY4" fmla="*/ 1875225 h 4021308"/>
                          <a:gd name="connsiteX5" fmla="*/ 1818695 w 2908907"/>
                          <a:gd name="connsiteY5" fmla="*/ 2248858 h 4021308"/>
                          <a:gd name="connsiteX6" fmla="*/ 2615313 w 2908907"/>
                          <a:gd name="connsiteY6" fmla="*/ 2671840 h 4021308"/>
                          <a:gd name="connsiteX7" fmla="*/ 2908907 w 2908907"/>
                          <a:gd name="connsiteY7" fmla="*/ 3621769 h 4021308"/>
                          <a:gd name="connsiteX8" fmla="*/ 1494314 w 2908907"/>
                          <a:gd name="connsiteY8" fmla="*/ 4010364 h 4021308"/>
                          <a:gd name="connsiteX9" fmla="*/ 1187388 w 2908907"/>
                          <a:gd name="connsiteY9" fmla="*/ 3199018 h 4021308"/>
                          <a:gd name="connsiteX10" fmla="*/ -1 w 2908907"/>
                          <a:gd name="connsiteY10" fmla="*/ 2439324 h 4021308"/>
                          <a:gd name="connsiteX11" fmla="*/ 476903 w 2908907"/>
                          <a:gd name="connsiteY11" fmla="*/ 2230840 h 4021308"/>
                          <a:gd name="connsiteX12" fmla="*/ 688394 w 2908907"/>
                          <a:gd name="connsiteY12" fmla="*/ 1938672 h 4021308"/>
                          <a:gd name="connsiteX13" fmla="*/ 516851 w 2908907"/>
                          <a:gd name="connsiteY13" fmla="*/ 1590887 h 4021308"/>
                          <a:gd name="connsiteX14" fmla="*/ 375856 w 2908907"/>
                          <a:gd name="connsiteY14" fmla="*/ 994013 h 4021308"/>
                          <a:gd name="connsiteX15" fmla="*/ 412600 w 2908907"/>
                          <a:gd name="connsiteY15" fmla="*/ 437726 h 4021308"/>
                          <a:gd name="connsiteX16" fmla="*/ 1130076 w 2908907"/>
                          <a:gd name="connsiteY16" fmla="*/ 53 h 4021308"/>
                          <a:gd name="connsiteX17" fmla="*/ 1522611 w 2908907"/>
                          <a:gd name="connsiteY17" fmla="*/ 2065566 h 4021308"/>
                          <a:gd name="connsiteX18" fmla="*/ 1233573 w 2908907"/>
                          <a:gd name="connsiteY18" fmla="*/ 2307604 h 4021308"/>
                          <a:gd name="connsiteX19" fmla="*/ 1325221 w 2908907"/>
                          <a:gd name="connsiteY19" fmla="*/ 2432150 h 4021308"/>
                          <a:gd name="connsiteX20" fmla="*/ 1233574 w 2908907"/>
                          <a:gd name="connsiteY20" fmla="*/ 2643640 h 4021308"/>
                          <a:gd name="connsiteX21" fmla="*/ 1301720 w 2908907"/>
                          <a:gd name="connsiteY21" fmla="*/ 2911528 h 4021308"/>
                          <a:gd name="connsiteX22" fmla="*/ 1480314 w 2908907"/>
                          <a:gd name="connsiteY22" fmla="*/ 2580193 h 4021308"/>
                          <a:gd name="connsiteX23" fmla="*/ 1618957 w 2908907"/>
                          <a:gd name="connsiteY23" fmla="*/ 2737636 h 4021308"/>
                          <a:gd name="connsiteX24" fmla="*/ 1644807 w 2908907"/>
                          <a:gd name="connsiteY24" fmla="*/ 2279406 h 4021308"/>
                          <a:gd name="connsiteX25" fmla="*/ 1522611 w 2908907"/>
                          <a:gd name="connsiteY25" fmla="*/ 2065566 h 4021308"/>
                          <a:gd name="connsiteX26" fmla="*/ 744793 w 2908907"/>
                          <a:gd name="connsiteY26" fmla="*/ 2067915 h 4021308"/>
                          <a:gd name="connsiteX27" fmla="*/ 624947 w 2908907"/>
                          <a:gd name="connsiteY27" fmla="*/ 2279406 h 4021308"/>
                          <a:gd name="connsiteX28" fmla="*/ 622598 w 2908907"/>
                          <a:gd name="connsiteY28" fmla="*/ 2739986 h 4021308"/>
                          <a:gd name="connsiteX29" fmla="*/ 817639 w 2908907"/>
                          <a:gd name="connsiteY29" fmla="*/ 2570792 h 4021308"/>
                          <a:gd name="connsiteX30" fmla="*/ 989183 w 2908907"/>
                          <a:gd name="connsiteY30" fmla="*/ 2906828 h 4021308"/>
                          <a:gd name="connsiteX31" fmla="*/ 1033830 w 2908907"/>
                          <a:gd name="connsiteY31" fmla="*/ 2631889 h 4021308"/>
                          <a:gd name="connsiteX32" fmla="*/ 963333 w 2908907"/>
                          <a:gd name="connsiteY32" fmla="*/ 2439198 h 4021308"/>
                          <a:gd name="connsiteX33" fmla="*/ 1045580 w 2908907"/>
                          <a:gd name="connsiteY33" fmla="*/ 2321703 h 4021308"/>
                          <a:gd name="connsiteX34" fmla="*/ 744793 w 2908907"/>
                          <a:gd name="connsiteY34" fmla="*/ 2067915 h 4021308"/>
                          <a:gd name="connsiteX0" fmla="*/ 1130078 w 2908909"/>
                          <a:gd name="connsiteY0" fmla="*/ 53 h 4021308"/>
                          <a:gd name="connsiteX1" fmla="*/ 1887485 w 2908909"/>
                          <a:gd name="connsiteY1" fmla="*/ 536424 h 4021308"/>
                          <a:gd name="connsiteX2" fmla="*/ 1870395 w 2908909"/>
                          <a:gd name="connsiteY2" fmla="*/ 1008112 h 4021308"/>
                          <a:gd name="connsiteX3" fmla="*/ 1804598 w 2908909"/>
                          <a:gd name="connsiteY3" fmla="*/ 1562688 h 4021308"/>
                          <a:gd name="connsiteX4" fmla="*/ 1640106 w 2908909"/>
                          <a:gd name="connsiteY4" fmla="*/ 1875225 h 4021308"/>
                          <a:gd name="connsiteX5" fmla="*/ 1818697 w 2908909"/>
                          <a:gd name="connsiteY5" fmla="*/ 2248858 h 4021308"/>
                          <a:gd name="connsiteX6" fmla="*/ 2615315 w 2908909"/>
                          <a:gd name="connsiteY6" fmla="*/ 2671840 h 4021308"/>
                          <a:gd name="connsiteX7" fmla="*/ 2908909 w 2908909"/>
                          <a:gd name="connsiteY7" fmla="*/ 3621769 h 4021308"/>
                          <a:gd name="connsiteX8" fmla="*/ 1494316 w 2908909"/>
                          <a:gd name="connsiteY8" fmla="*/ 4010364 h 4021308"/>
                          <a:gd name="connsiteX9" fmla="*/ 1187390 w 2908909"/>
                          <a:gd name="connsiteY9" fmla="*/ 3199018 h 4021308"/>
                          <a:gd name="connsiteX10" fmla="*/ 1 w 2908909"/>
                          <a:gd name="connsiteY10" fmla="*/ 2439324 h 4021308"/>
                          <a:gd name="connsiteX11" fmla="*/ 476905 w 2908909"/>
                          <a:gd name="connsiteY11" fmla="*/ 2230840 h 4021308"/>
                          <a:gd name="connsiteX12" fmla="*/ 688396 w 2908909"/>
                          <a:gd name="connsiteY12" fmla="*/ 1938672 h 4021308"/>
                          <a:gd name="connsiteX13" fmla="*/ 516853 w 2908909"/>
                          <a:gd name="connsiteY13" fmla="*/ 1590887 h 4021308"/>
                          <a:gd name="connsiteX14" fmla="*/ 375858 w 2908909"/>
                          <a:gd name="connsiteY14" fmla="*/ 994013 h 4021308"/>
                          <a:gd name="connsiteX15" fmla="*/ 412602 w 2908909"/>
                          <a:gd name="connsiteY15" fmla="*/ 437726 h 4021308"/>
                          <a:gd name="connsiteX16" fmla="*/ 1130078 w 2908909"/>
                          <a:gd name="connsiteY16" fmla="*/ 53 h 4021308"/>
                          <a:gd name="connsiteX17" fmla="*/ 1522613 w 2908909"/>
                          <a:gd name="connsiteY17" fmla="*/ 2065566 h 4021308"/>
                          <a:gd name="connsiteX18" fmla="*/ 1233575 w 2908909"/>
                          <a:gd name="connsiteY18" fmla="*/ 2307604 h 4021308"/>
                          <a:gd name="connsiteX19" fmla="*/ 1325223 w 2908909"/>
                          <a:gd name="connsiteY19" fmla="*/ 2432150 h 4021308"/>
                          <a:gd name="connsiteX20" fmla="*/ 1233576 w 2908909"/>
                          <a:gd name="connsiteY20" fmla="*/ 2643640 h 4021308"/>
                          <a:gd name="connsiteX21" fmla="*/ 1301722 w 2908909"/>
                          <a:gd name="connsiteY21" fmla="*/ 2911528 h 4021308"/>
                          <a:gd name="connsiteX22" fmla="*/ 1480316 w 2908909"/>
                          <a:gd name="connsiteY22" fmla="*/ 2580193 h 4021308"/>
                          <a:gd name="connsiteX23" fmla="*/ 1618959 w 2908909"/>
                          <a:gd name="connsiteY23" fmla="*/ 2737636 h 4021308"/>
                          <a:gd name="connsiteX24" fmla="*/ 1644809 w 2908909"/>
                          <a:gd name="connsiteY24" fmla="*/ 2279406 h 4021308"/>
                          <a:gd name="connsiteX25" fmla="*/ 1522613 w 2908909"/>
                          <a:gd name="connsiteY25" fmla="*/ 2065566 h 4021308"/>
                          <a:gd name="connsiteX26" fmla="*/ 744795 w 2908909"/>
                          <a:gd name="connsiteY26" fmla="*/ 2067915 h 4021308"/>
                          <a:gd name="connsiteX27" fmla="*/ 624949 w 2908909"/>
                          <a:gd name="connsiteY27" fmla="*/ 2279406 h 4021308"/>
                          <a:gd name="connsiteX28" fmla="*/ 622600 w 2908909"/>
                          <a:gd name="connsiteY28" fmla="*/ 2739986 h 4021308"/>
                          <a:gd name="connsiteX29" fmla="*/ 817641 w 2908909"/>
                          <a:gd name="connsiteY29" fmla="*/ 2570792 h 4021308"/>
                          <a:gd name="connsiteX30" fmla="*/ 989185 w 2908909"/>
                          <a:gd name="connsiteY30" fmla="*/ 2906828 h 4021308"/>
                          <a:gd name="connsiteX31" fmla="*/ 1033832 w 2908909"/>
                          <a:gd name="connsiteY31" fmla="*/ 2631889 h 4021308"/>
                          <a:gd name="connsiteX32" fmla="*/ 963335 w 2908909"/>
                          <a:gd name="connsiteY32" fmla="*/ 2439198 h 4021308"/>
                          <a:gd name="connsiteX33" fmla="*/ 1045582 w 2908909"/>
                          <a:gd name="connsiteY33" fmla="*/ 2321703 h 4021308"/>
                          <a:gd name="connsiteX34" fmla="*/ 744795 w 2908909"/>
                          <a:gd name="connsiteY34" fmla="*/ 2067915 h 4021308"/>
                          <a:gd name="connsiteX0" fmla="*/ 1130076 w 2808540"/>
                          <a:gd name="connsiteY0" fmla="*/ 53 h 4021308"/>
                          <a:gd name="connsiteX1" fmla="*/ 1887483 w 2808540"/>
                          <a:gd name="connsiteY1" fmla="*/ 536424 h 4021308"/>
                          <a:gd name="connsiteX2" fmla="*/ 1870393 w 2808540"/>
                          <a:gd name="connsiteY2" fmla="*/ 1008112 h 4021308"/>
                          <a:gd name="connsiteX3" fmla="*/ 1804596 w 2808540"/>
                          <a:gd name="connsiteY3" fmla="*/ 1562688 h 4021308"/>
                          <a:gd name="connsiteX4" fmla="*/ 1640104 w 2808540"/>
                          <a:gd name="connsiteY4" fmla="*/ 1875225 h 4021308"/>
                          <a:gd name="connsiteX5" fmla="*/ 1818695 w 2808540"/>
                          <a:gd name="connsiteY5" fmla="*/ 2248858 h 4021308"/>
                          <a:gd name="connsiteX6" fmla="*/ 2615313 w 2808540"/>
                          <a:gd name="connsiteY6" fmla="*/ 2671840 h 4021308"/>
                          <a:gd name="connsiteX7" fmla="*/ 2808539 w 2808540"/>
                          <a:gd name="connsiteY7" fmla="*/ 3621769 h 4021308"/>
                          <a:gd name="connsiteX8" fmla="*/ 1494314 w 2808540"/>
                          <a:gd name="connsiteY8" fmla="*/ 4010364 h 4021308"/>
                          <a:gd name="connsiteX9" fmla="*/ 1187388 w 2808540"/>
                          <a:gd name="connsiteY9" fmla="*/ 3199018 h 4021308"/>
                          <a:gd name="connsiteX10" fmla="*/ -1 w 2808540"/>
                          <a:gd name="connsiteY10" fmla="*/ 2439324 h 4021308"/>
                          <a:gd name="connsiteX11" fmla="*/ 476903 w 2808540"/>
                          <a:gd name="connsiteY11" fmla="*/ 2230840 h 4021308"/>
                          <a:gd name="connsiteX12" fmla="*/ 688394 w 2808540"/>
                          <a:gd name="connsiteY12" fmla="*/ 1938672 h 4021308"/>
                          <a:gd name="connsiteX13" fmla="*/ 516851 w 2808540"/>
                          <a:gd name="connsiteY13" fmla="*/ 1590887 h 4021308"/>
                          <a:gd name="connsiteX14" fmla="*/ 375856 w 2808540"/>
                          <a:gd name="connsiteY14" fmla="*/ 994013 h 4021308"/>
                          <a:gd name="connsiteX15" fmla="*/ 412600 w 2808540"/>
                          <a:gd name="connsiteY15" fmla="*/ 437726 h 4021308"/>
                          <a:gd name="connsiteX16" fmla="*/ 1130076 w 2808540"/>
                          <a:gd name="connsiteY16" fmla="*/ 53 h 4021308"/>
                          <a:gd name="connsiteX17" fmla="*/ 1522611 w 2808540"/>
                          <a:gd name="connsiteY17" fmla="*/ 2065566 h 4021308"/>
                          <a:gd name="connsiteX18" fmla="*/ 1233573 w 2808540"/>
                          <a:gd name="connsiteY18" fmla="*/ 2307604 h 4021308"/>
                          <a:gd name="connsiteX19" fmla="*/ 1325221 w 2808540"/>
                          <a:gd name="connsiteY19" fmla="*/ 2432150 h 4021308"/>
                          <a:gd name="connsiteX20" fmla="*/ 1233574 w 2808540"/>
                          <a:gd name="connsiteY20" fmla="*/ 2643640 h 4021308"/>
                          <a:gd name="connsiteX21" fmla="*/ 1301720 w 2808540"/>
                          <a:gd name="connsiteY21" fmla="*/ 2911528 h 4021308"/>
                          <a:gd name="connsiteX22" fmla="*/ 1480314 w 2808540"/>
                          <a:gd name="connsiteY22" fmla="*/ 2580193 h 4021308"/>
                          <a:gd name="connsiteX23" fmla="*/ 1618957 w 2808540"/>
                          <a:gd name="connsiteY23" fmla="*/ 2737636 h 4021308"/>
                          <a:gd name="connsiteX24" fmla="*/ 1644807 w 2808540"/>
                          <a:gd name="connsiteY24" fmla="*/ 2279406 h 4021308"/>
                          <a:gd name="connsiteX25" fmla="*/ 1522611 w 2808540"/>
                          <a:gd name="connsiteY25" fmla="*/ 2065566 h 4021308"/>
                          <a:gd name="connsiteX26" fmla="*/ 744793 w 2808540"/>
                          <a:gd name="connsiteY26" fmla="*/ 2067915 h 4021308"/>
                          <a:gd name="connsiteX27" fmla="*/ 624947 w 2808540"/>
                          <a:gd name="connsiteY27" fmla="*/ 2279406 h 4021308"/>
                          <a:gd name="connsiteX28" fmla="*/ 622598 w 2808540"/>
                          <a:gd name="connsiteY28" fmla="*/ 2739986 h 4021308"/>
                          <a:gd name="connsiteX29" fmla="*/ 817639 w 2808540"/>
                          <a:gd name="connsiteY29" fmla="*/ 2570792 h 4021308"/>
                          <a:gd name="connsiteX30" fmla="*/ 989183 w 2808540"/>
                          <a:gd name="connsiteY30" fmla="*/ 2906828 h 4021308"/>
                          <a:gd name="connsiteX31" fmla="*/ 1033830 w 2808540"/>
                          <a:gd name="connsiteY31" fmla="*/ 2631889 h 4021308"/>
                          <a:gd name="connsiteX32" fmla="*/ 963333 w 2808540"/>
                          <a:gd name="connsiteY32" fmla="*/ 2439198 h 4021308"/>
                          <a:gd name="connsiteX33" fmla="*/ 1045580 w 2808540"/>
                          <a:gd name="connsiteY33" fmla="*/ 2321703 h 4021308"/>
                          <a:gd name="connsiteX34" fmla="*/ 744793 w 2808540"/>
                          <a:gd name="connsiteY34" fmla="*/ 2067915 h 4021308"/>
                          <a:gd name="connsiteX0" fmla="*/ 1130078 w 2808540"/>
                          <a:gd name="connsiteY0" fmla="*/ 53 h 4025919"/>
                          <a:gd name="connsiteX1" fmla="*/ 1887485 w 2808540"/>
                          <a:gd name="connsiteY1" fmla="*/ 536424 h 4025919"/>
                          <a:gd name="connsiteX2" fmla="*/ 1870395 w 2808540"/>
                          <a:gd name="connsiteY2" fmla="*/ 1008112 h 4025919"/>
                          <a:gd name="connsiteX3" fmla="*/ 1804598 w 2808540"/>
                          <a:gd name="connsiteY3" fmla="*/ 1562688 h 4025919"/>
                          <a:gd name="connsiteX4" fmla="*/ 1640106 w 2808540"/>
                          <a:gd name="connsiteY4" fmla="*/ 1875225 h 4025919"/>
                          <a:gd name="connsiteX5" fmla="*/ 1818697 w 2808540"/>
                          <a:gd name="connsiteY5" fmla="*/ 2248858 h 4025919"/>
                          <a:gd name="connsiteX6" fmla="*/ 2615315 w 2808540"/>
                          <a:gd name="connsiteY6" fmla="*/ 2671840 h 4025919"/>
                          <a:gd name="connsiteX7" fmla="*/ 2808541 w 2808540"/>
                          <a:gd name="connsiteY7" fmla="*/ 3621769 h 4025919"/>
                          <a:gd name="connsiteX8" fmla="*/ 1494316 w 2808540"/>
                          <a:gd name="connsiteY8" fmla="*/ 4010364 h 4025919"/>
                          <a:gd name="connsiteX9" fmla="*/ 1187390 w 2808540"/>
                          <a:gd name="connsiteY9" fmla="*/ 3199018 h 4025919"/>
                          <a:gd name="connsiteX10" fmla="*/ 1 w 2808540"/>
                          <a:gd name="connsiteY10" fmla="*/ 2439324 h 4025919"/>
                          <a:gd name="connsiteX11" fmla="*/ 476905 w 2808540"/>
                          <a:gd name="connsiteY11" fmla="*/ 2230840 h 4025919"/>
                          <a:gd name="connsiteX12" fmla="*/ 688396 w 2808540"/>
                          <a:gd name="connsiteY12" fmla="*/ 1938672 h 4025919"/>
                          <a:gd name="connsiteX13" fmla="*/ 516853 w 2808540"/>
                          <a:gd name="connsiteY13" fmla="*/ 1590887 h 4025919"/>
                          <a:gd name="connsiteX14" fmla="*/ 375858 w 2808540"/>
                          <a:gd name="connsiteY14" fmla="*/ 994013 h 4025919"/>
                          <a:gd name="connsiteX15" fmla="*/ 412602 w 2808540"/>
                          <a:gd name="connsiteY15" fmla="*/ 437726 h 4025919"/>
                          <a:gd name="connsiteX16" fmla="*/ 1130078 w 2808540"/>
                          <a:gd name="connsiteY16" fmla="*/ 53 h 4025919"/>
                          <a:gd name="connsiteX17" fmla="*/ 1522613 w 2808540"/>
                          <a:gd name="connsiteY17" fmla="*/ 2065566 h 4025919"/>
                          <a:gd name="connsiteX18" fmla="*/ 1233575 w 2808540"/>
                          <a:gd name="connsiteY18" fmla="*/ 2307604 h 4025919"/>
                          <a:gd name="connsiteX19" fmla="*/ 1325223 w 2808540"/>
                          <a:gd name="connsiteY19" fmla="*/ 2432150 h 4025919"/>
                          <a:gd name="connsiteX20" fmla="*/ 1233576 w 2808540"/>
                          <a:gd name="connsiteY20" fmla="*/ 2643640 h 4025919"/>
                          <a:gd name="connsiteX21" fmla="*/ 1301722 w 2808540"/>
                          <a:gd name="connsiteY21" fmla="*/ 2911528 h 4025919"/>
                          <a:gd name="connsiteX22" fmla="*/ 1480316 w 2808540"/>
                          <a:gd name="connsiteY22" fmla="*/ 2580193 h 4025919"/>
                          <a:gd name="connsiteX23" fmla="*/ 1618959 w 2808540"/>
                          <a:gd name="connsiteY23" fmla="*/ 2737636 h 4025919"/>
                          <a:gd name="connsiteX24" fmla="*/ 1644809 w 2808540"/>
                          <a:gd name="connsiteY24" fmla="*/ 2279406 h 4025919"/>
                          <a:gd name="connsiteX25" fmla="*/ 1522613 w 2808540"/>
                          <a:gd name="connsiteY25" fmla="*/ 2065566 h 4025919"/>
                          <a:gd name="connsiteX26" fmla="*/ 744795 w 2808540"/>
                          <a:gd name="connsiteY26" fmla="*/ 2067915 h 4025919"/>
                          <a:gd name="connsiteX27" fmla="*/ 624949 w 2808540"/>
                          <a:gd name="connsiteY27" fmla="*/ 2279406 h 4025919"/>
                          <a:gd name="connsiteX28" fmla="*/ 622600 w 2808540"/>
                          <a:gd name="connsiteY28" fmla="*/ 2739986 h 4025919"/>
                          <a:gd name="connsiteX29" fmla="*/ 817641 w 2808540"/>
                          <a:gd name="connsiteY29" fmla="*/ 2570792 h 4025919"/>
                          <a:gd name="connsiteX30" fmla="*/ 989185 w 2808540"/>
                          <a:gd name="connsiteY30" fmla="*/ 2906828 h 4025919"/>
                          <a:gd name="connsiteX31" fmla="*/ 1033832 w 2808540"/>
                          <a:gd name="connsiteY31" fmla="*/ 2631889 h 4025919"/>
                          <a:gd name="connsiteX32" fmla="*/ 963335 w 2808540"/>
                          <a:gd name="connsiteY32" fmla="*/ 2439198 h 4025919"/>
                          <a:gd name="connsiteX33" fmla="*/ 1045582 w 2808540"/>
                          <a:gd name="connsiteY33" fmla="*/ 2321703 h 4025919"/>
                          <a:gd name="connsiteX34" fmla="*/ 744795 w 2808540"/>
                          <a:gd name="connsiteY34" fmla="*/ 2067915 h 4025919"/>
                          <a:gd name="connsiteX0" fmla="*/ 1130076 w 2808540"/>
                          <a:gd name="connsiteY0" fmla="*/ 53 h 4025919"/>
                          <a:gd name="connsiteX1" fmla="*/ 1887483 w 2808540"/>
                          <a:gd name="connsiteY1" fmla="*/ 536424 h 4025919"/>
                          <a:gd name="connsiteX2" fmla="*/ 1870393 w 2808540"/>
                          <a:gd name="connsiteY2" fmla="*/ 1008112 h 4025919"/>
                          <a:gd name="connsiteX3" fmla="*/ 1804596 w 2808540"/>
                          <a:gd name="connsiteY3" fmla="*/ 1562688 h 4025919"/>
                          <a:gd name="connsiteX4" fmla="*/ 1640104 w 2808540"/>
                          <a:gd name="connsiteY4" fmla="*/ 1875225 h 4025919"/>
                          <a:gd name="connsiteX5" fmla="*/ 1818695 w 2808540"/>
                          <a:gd name="connsiteY5" fmla="*/ 2248858 h 4025919"/>
                          <a:gd name="connsiteX6" fmla="*/ 2615314 w 2808540"/>
                          <a:gd name="connsiteY6" fmla="*/ 2762172 h 4025919"/>
                          <a:gd name="connsiteX7" fmla="*/ 2808539 w 2808540"/>
                          <a:gd name="connsiteY7" fmla="*/ 3621769 h 4025919"/>
                          <a:gd name="connsiteX8" fmla="*/ 1494314 w 2808540"/>
                          <a:gd name="connsiteY8" fmla="*/ 4010364 h 4025919"/>
                          <a:gd name="connsiteX9" fmla="*/ 1187388 w 2808540"/>
                          <a:gd name="connsiteY9" fmla="*/ 3199018 h 4025919"/>
                          <a:gd name="connsiteX10" fmla="*/ -1 w 2808540"/>
                          <a:gd name="connsiteY10" fmla="*/ 2439324 h 4025919"/>
                          <a:gd name="connsiteX11" fmla="*/ 476903 w 2808540"/>
                          <a:gd name="connsiteY11" fmla="*/ 2230840 h 4025919"/>
                          <a:gd name="connsiteX12" fmla="*/ 688394 w 2808540"/>
                          <a:gd name="connsiteY12" fmla="*/ 1938672 h 4025919"/>
                          <a:gd name="connsiteX13" fmla="*/ 516851 w 2808540"/>
                          <a:gd name="connsiteY13" fmla="*/ 1590887 h 4025919"/>
                          <a:gd name="connsiteX14" fmla="*/ 375856 w 2808540"/>
                          <a:gd name="connsiteY14" fmla="*/ 994013 h 4025919"/>
                          <a:gd name="connsiteX15" fmla="*/ 412600 w 2808540"/>
                          <a:gd name="connsiteY15" fmla="*/ 437726 h 4025919"/>
                          <a:gd name="connsiteX16" fmla="*/ 1130076 w 2808540"/>
                          <a:gd name="connsiteY16" fmla="*/ 53 h 4025919"/>
                          <a:gd name="connsiteX17" fmla="*/ 1522611 w 2808540"/>
                          <a:gd name="connsiteY17" fmla="*/ 2065566 h 4025919"/>
                          <a:gd name="connsiteX18" fmla="*/ 1233573 w 2808540"/>
                          <a:gd name="connsiteY18" fmla="*/ 2307604 h 4025919"/>
                          <a:gd name="connsiteX19" fmla="*/ 1325221 w 2808540"/>
                          <a:gd name="connsiteY19" fmla="*/ 2432150 h 4025919"/>
                          <a:gd name="connsiteX20" fmla="*/ 1233574 w 2808540"/>
                          <a:gd name="connsiteY20" fmla="*/ 2643640 h 4025919"/>
                          <a:gd name="connsiteX21" fmla="*/ 1301720 w 2808540"/>
                          <a:gd name="connsiteY21" fmla="*/ 2911528 h 4025919"/>
                          <a:gd name="connsiteX22" fmla="*/ 1480314 w 2808540"/>
                          <a:gd name="connsiteY22" fmla="*/ 2580193 h 4025919"/>
                          <a:gd name="connsiteX23" fmla="*/ 1618957 w 2808540"/>
                          <a:gd name="connsiteY23" fmla="*/ 2737636 h 4025919"/>
                          <a:gd name="connsiteX24" fmla="*/ 1644807 w 2808540"/>
                          <a:gd name="connsiteY24" fmla="*/ 2279406 h 4025919"/>
                          <a:gd name="connsiteX25" fmla="*/ 1522611 w 2808540"/>
                          <a:gd name="connsiteY25" fmla="*/ 2065566 h 4025919"/>
                          <a:gd name="connsiteX26" fmla="*/ 744793 w 2808540"/>
                          <a:gd name="connsiteY26" fmla="*/ 2067915 h 4025919"/>
                          <a:gd name="connsiteX27" fmla="*/ 624947 w 2808540"/>
                          <a:gd name="connsiteY27" fmla="*/ 2279406 h 4025919"/>
                          <a:gd name="connsiteX28" fmla="*/ 622598 w 2808540"/>
                          <a:gd name="connsiteY28" fmla="*/ 2739986 h 4025919"/>
                          <a:gd name="connsiteX29" fmla="*/ 817639 w 2808540"/>
                          <a:gd name="connsiteY29" fmla="*/ 2570792 h 4025919"/>
                          <a:gd name="connsiteX30" fmla="*/ 989183 w 2808540"/>
                          <a:gd name="connsiteY30" fmla="*/ 2906828 h 4025919"/>
                          <a:gd name="connsiteX31" fmla="*/ 1033830 w 2808540"/>
                          <a:gd name="connsiteY31" fmla="*/ 2631889 h 4025919"/>
                          <a:gd name="connsiteX32" fmla="*/ 963333 w 2808540"/>
                          <a:gd name="connsiteY32" fmla="*/ 2439198 h 4025919"/>
                          <a:gd name="connsiteX33" fmla="*/ 1045580 w 2808540"/>
                          <a:gd name="connsiteY33" fmla="*/ 2321703 h 4025919"/>
                          <a:gd name="connsiteX34" fmla="*/ 744793 w 2808540"/>
                          <a:gd name="connsiteY34" fmla="*/ 2067915 h 4025919"/>
                          <a:gd name="connsiteX0" fmla="*/ 1130078 w 2808540"/>
                          <a:gd name="connsiteY0" fmla="*/ 53 h 4025919"/>
                          <a:gd name="connsiteX1" fmla="*/ 1887485 w 2808540"/>
                          <a:gd name="connsiteY1" fmla="*/ 536424 h 4025919"/>
                          <a:gd name="connsiteX2" fmla="*/ 1870395 w 2808540"/>
                          <a:gd name="connsiteY2" fmla="*/ 1008112 h 4025919"/>
                          <a:gd name="connsiteX3" fmla="*/ 1804598 w 2808540"/>
                          <a:gd name="connsiteY3" fmla="*/ 1562688 h 4025919"/>
                          <a:gd name="connsiteX4" fmla="*/ 1589922 w 2808540"/>
                          <a:gd name="connsiteY4" fmla="*/ 1895298 h 4025919"/>
                          <a:gd name="connsiteX5" fmla="*/ 1818697 w 2808540"/>
                          <a:gd name="connsiteY5" fmla="*/ 2248858 h 4025919"/>
                          <a:gd name="connsiteX6" fmla="*/ 2615316 w 2808540"/>
                          <a:gd name="connsiteY6" fmla="*/ 2762172 h 4025919"/>
                          <a:gd name="connsiteX7" fmla="*/ 2808541 w 2808540"/>
                          <a:gd name="connsiteY7" fmla="*/ 3621769 h 4025919"/>
                          <a:gd name="connsiteX8" fmla="*/ 1494316 w 2808540"/>
                          <a:gd name="connsiteY8" fmla="*/ 4010364 h 4025919"/>
                          <a:gd name="connsiteX9" fmla="*/ 1187390 w 2808540"/>
                          <a:gd name="connsiteY9" fmla="*/ 3199018 h 4025919"/>
                          <a:gd name="connsiteX10" fmla="*/ 1 w 2808540"/>
                          <a:gd name="connsiteY10" fmla="*/ 2439324 h 4025919"/>
                          <a:gd name="connsiteX11" fmla="*/ 476905 w 2808540"/>
                          <a:gd name="connsiteY11" fmla="*/ 2230840 h 4025919"/>
                          <a:gd name="connsiteX12" fmla="*/ 688396 w 2808540"/>
                          <a:gd name="connsiteY12" fmla="*/ 1938672 h 4025919"/>
                          <a:gd name="connsiteX13" fmla="*/ 516853 w 2808540"/>
                          <a:gd name="connsiteY13" fmla="*/ 1590887 h 4025919"/>
                          <a:gd name="connsiteX14" fmla="*/ 375858 w 2808540"/>
                          <a:gd name="connsiteY14" fmla="*/ 994013 h 4025919"/>
                          <a:gd name="connsiteX15" fmla="*/ 412602 w 2808540"/>
                          <a:gd name="connsiteY15" fmla="*/ 437726 h 4025919"/>
                          <a:gd name="connsiteX16" fmla="*/ 1130078 w 2808540"/>
                          <a:gd name="connsiteY16" fmla="*/ 53 h 4025919"/>
                          <a:gd name="connsiteX17" fmla="*/ 1522613 w 2808540"/>
                          <a:gd name="connsiteY17" fmla="*/ 2065566 h 4025919"/>
                          <a:gd name="connsiteX18" fmla="*/ 1233575 w 2808540"/>
                          <a:gd name="connsiteY18" fmla="*/ 2307604 h 4025919"/>
                          <a:gd name="connsiteX19" fmla="*/ 1325223 w 2808540"/>
                          <a:gd name="connsiteY19" fmla="*/ 2432150 h 4025919"/>
                          <a:gd name="connsiteX20" fmla="*/ 1233576 w 2808540"/>
                          <a:gd name="connsiteY20" fmla="*/ 2643640 h 4025919"/>
                          <a:gd name="connsiteX21" fmla="*/ 1301722 w 2808540"/>
                          <a:gd name="connsiteY21" fmla="*/ 2911528 h 4025919"/>
                          <a:gd name="connsiteX22" fmla="*/ 1480316 w 2808540"/>
                          <a:gd name="connsiteY22" fmla="*/ 2580193 h 4025919"/>
                          <a:gd name="connsiteX23" fmla="*/ 1618959 w 2808540"/>
                          <a:gd name="connsiteY23" fmla="*/ 2737636 h 4025919"/>
                          <a:gd name="connsiteX24" fmla="*/ 1644809 w 2808540"/>
                          <a:gd name="connsiteY24" fmla="*/ 2279406 h 4025919"/>
                          <a:gd name="connsiteX25" fmla="*/ 1522613 w 2808540"/>
                          <a:gd name="connsiteY25" fmla="*/ 2065566 h 4025919"/>
                          <a:gd name="connsiteX26" fmla="*/ 744795 w 2808540"/>
                          <a:gd name="connsiteY26" fmla="*/ 2067915 h 4025919"/>
                          <a:gd name="connsiteX27" fmla="*/ 624949 w 2808540"/>
                          <a:gd name="connsiteY27" fmla="*/ 2279406 h 4025919"/>
                          <a:gd name="connsiteX28" fmla="*/ 622600 w 2808540"/>
                          <a:gd name="connsiteY28" fmla="*/ 2739986 h 4025919"/>
                          <a:gd name="connsiteX29" fmla="*/ 817641 w 2808540"/>
                          <a:gd name="connsiteY29" fmla="*/ 2570792 h 4025919"/>
                          <a:gd name="connsiteX30" fmla="*/ 989185 w 2808540"/>
                          <a:gd name="connsiteY30" fmla="*/ 2906828 h 4025919"/>
                          <a:gd name="connsiteX31" fmla="*/ 1033832 w 2808540"/>
                          <a:gd name="connsiteY31" fmla="*/ 2631889 h 4025919"/>
                          <a:gd name="connsiteX32" fmla="*/ 963335 w 2808540"/>
                          <a:gd name="connsiteY32" fmla="*/ 2439198 h 4025919"/>
                          <a:gd name="connsiteX33" fmla="*/ 1045582 w 2808540"/>
                          <a:gd name="connsiteY33" fmla="*/ 2321703 h 4025919"/>
                          <a:gd name="connsiteX34" fmla="*/ 744795 w 2808540"/>
                          <a:gd name="connsiteY34" fmla="*/ 2067915 h 4025919"/>
                          <a:gd name="connsiteX0" fmla="*/ 1130076 w 2808540"/>
                          <a:gd name="connsiteY0" fmla="*/ 53 h 4025919"/>
                          <a:gd name="connsiteX1" fmla="*/ 1887483 w 2808540"/>
                          <a:gd name="connsiteY1" fmla="*/ 536424 h 4025919"/>
                          <a:gd name="connsiteX2" fmla="*/ 1870393 w 2808540"/>
                          <a:gd name="connsiteY2" fmla="*/ 1008112 h 4025919"/>
                          <a:gd name="connsiteX3" fmla="*/ 1804596 w 2808540"/>
                          <a:gd name="connsiteY3" fmla="*/ 1562688 h 4025919"/>
                          <a:gd name="connsiteX4" fmla="*/ 1589920 w 2808540"/>
                          <a:gd name="connsiteY4" fmla="*/ 1895298 h 4025919"/>
                          <a:gd name="connsiteX5" fmla="*/ 1818695 w 2808540"/>
                          <a:gd name="connsiteY5" fmla="*/ 2248858 h 4025919"/>
                          <a:gd name="connsiteX6" fmla="*/ 2615314 w 2808540"/>
                          <a:gd name="connsiteY6" fmla="*/ 2762172 h 4025919"/>
                          <a:gd name="connsiteX7" fmla="*/ 2808539 w 2808540"/>
                          <a:gd name="connsiteY7" fmla="*/ 3621769 h 4025919"/>
                          <a:gd name="connsiteX8" fmla="*/ 1494314 w 2808540"/>
                          <a:gd name="connsiteY8" fmla="*/ 4010364 h 4025919"/>
                          <a:gd name="connsiteX9" fmla="*/ 1187388 w 2808540"/>
                          <a:gd name="connsiteY9" fmla="*/ 3199018 h 4025919"/>
                          <a:gd name="connsiteX10" fmla="*/ -1 w 2808540"/>
                          <a:gd name="connsiteY10" fmla="*/ 2439324 h 4025919"/>
                          <a:gd name="connsiteX11" fmla="*/ 476903 w 2808540"/>
                          <a:gd name="connsiteY11" fmla="*/ 2230840 h 4025919"/>
                          <a:gd name="connsiteX12" fmla="*/ 688394 w 2808540"/>
                          <a:gd name="connsiteY12" fmla="*/ 1938672 h 4025919"/>
                          <a:gd name="connsiteX13" fmla="*/ 516851 w 2808540"/>
                          <a:gd name="connsiteY13" fmla="*/ 1590887 h 4025919"/>
                          <a:gd name="connsiteX14" fmla="*/ 375856 w 2808540"/>
                          <a:gd name="connsiteY14" fmla="*/ 994013 h 4025919"/>
                          <a:gd name="connsiteX15" fmla="*/ 412600 w 2808540"/>
                          <a:gd name="connsiteY15" fmla="*/ 437726 h 4025919"/>
                          <a:gd name="connsiteX16" fmla="*/ 1130076 w 2808540"/>
                          <a:gd name="connsiteY16" fmla="*/ 53 h 4025919"/>
                          <a:gd name="connsiteX17" fmla="*/ 1522611 w 2808540"/>
                          <a:gd name="connsiteY17" fmla="*/ 2065566 h 4025919"/>
                          <a:gd name="connsiteX18" fmla="*/ 1233573 w 2808540"/>
                          <a:gd name="connsiteY18" fmla="*/ 2307604 h 4025919"/>
                          <a:gd name="connsiteX19" fmla="*/ 1325221 w 2808540"/>
                          <a:gd name="connsiteY19" fmla="*/ 2432150 h 4025919"/>
                          <a:gd name="connsiteX20" fmla="*/ 1233574 w 2808540"/>
                          <a:gd name="connsiteY20" fmla="*/ 2643640 h 4025919"/>
                          <a:gd name="connsiteX21" fmla="*/ 1301720 w 2808540"/>
                          <a:gd name="connsiteY21" fmla="*/ 2911528 h 4025919"/>
                          <a:gd name="connsiteX22" fmla="*/ 1480314 w 2808540"/>
                          <a:gd name="connsiteY22" fmla="*/ 2580193 h 4025919"/>
                          <a:gd name="connsiteX23" fmla="*/ 1618957 w 2808540"/>
                          <a:gd name="connsiteY23" fmla="*/ 2737636 h 4025919"/>
                          <a:gd name="connsiteX24" fmla="*/ 1644807 w 2808540"/>
                          <a:gd name="connsiteY24" fmla="*/ 2279406 h 4025919"/>
                          <a:gd name="connsiteX25" fmla="*/ 1522611 w 2808540"/>
                          <a:gd name="connsiteY25" fmla="*/ 2065566 h 4025919"/>
                          <a:gd name="connsiteX26" fmla="*/ 744793 w 2808540"/>
                          <a:gd name="connsiteY26" fmla="*/ 2067915 h 4025919"/>
                          <a:gd name="connsiteX27" fmla="*/ 624947 w 2808540"/>
                          <a:gd name="connsiteY27" fmla="*/ 2279406 h 4025919"/>
                          <a:gd name="connsiteX28" fmla="*/ 622598 w 2808540"/>
                          <a:gd name="connsiteY28" fmla="*/ 2739986 h 4025919"/>
                          <a:gd name="connsiteX29" fmla="*/ 817639 w 2808540"/>
                          <a:gd name="connsiteY29" fmla="*/ 2570792 h 4025919"/>
                          <a:gd name="connsiteX30" fmla="*/ 989183 w 2808540"/>
                          <a:gd name="connsiteY30" fmla="*/ 2906828 h 4025919"/>
                          <a:gd name="connsiteX31" fmla="*/ 1033830 w 2808540"/>
                          <a:gd name="connsiteY31" fmla="*/ 2631889 h 4025919"/>
                          <a:gd name="connsiteX32" fmla="*/ 963333 w 2808540"/>
                          <a:gd name="connsiteY32" fmla="*/ 2439198 h 4025919"/>
                          <a:gd name="connsiteX33" fmla="*/ 1045580 w 2808540"/>
                          <a:gd name="connsiteY33" fmla="*/ 2321703 h 4025919"/>
                          <a:gd name="connsiteX34" fmla="*/ 744793 w 2808540"/>
                          <a:gd name="connsiteY34" fmla="*/ 2067915 h 4025919"/>
                          <a:gd name="connsiteX0" fmla="*/ 1130078 w 2808540"/>
                          <a:gd name="connsiteY0" fmla="*/ 53 h 4025919"/>
                          <a:gd name="connsiteX1" fmla="*/ 1887485 w 2808540"/>
                          <a:gd name="connsiteY1" fmla="*/ 536424 h 4025919"/>
                          <a:gd name="connsiteX2" fmla="*/ 1870395 w 2808540"/>
                          <a:gd name="connsiteY2" fmla="*/ 1008112 h 4025919"/>
                          <a:gd name="connsiteX3" fmla="*/ 1804598 w 2808540"/>
                          <a:gd name="connsiteY3" fmla="*/ 1562688 h 4025919"/>
                          <a:gd name="connsiteX4" fmla="*/ 1589922 w 2808540"/>
                          <a:gd name="connsiteY4" fmla="*/ 1895298 h 4025919"/>
                          <a:gd name="connsiteX5" fmla="*/ 1818697 w 2808540"/>
                          <a:gd name="connsiteY5" fmla="*/ 2248858 h 4025919"/>
                          <a:gd name="connsiteX6" fmla="*/ 2615316 w 2808540"/>
                          <a:gd name="connsiteY6" fmla="*/ 2762172 h 4025919"/>
                          <a:gd name="connsiteX7" fmla="*/ 2808541 w 2808540"/>
                          <a:gd name="connsiteY7" fmla="*/ 3621769 h 4025919"/>
                          <a:gd name="connsiteX8" fmla="*/ 1494316 w 2808540"/>
                          <a:gd name="connsiteY8" fmla="*/ 4010364 h 4025919"/>
                          <a:gd name="connsiteX9" fmla="*/ 1187390 w 2808540"/>
                          <a:gd name="connsiteY9" fmla="*/ 3199018 h 4025919"/>
                          <a:gd name="connsiteX10" fmla="*/ 1 w 2808540"/>
                          <a:gd name="connsiteY10" fmla="*/ 2439324 h 4025919"/>
                          <a:gd name="connsiteX11" fmla="*/ 476905 w 2808540"/>
                          <a:gd name="connsiteY11" fmla="*/ 2230840 h 4025919"/>
                          <a:gd name="connsiteX12" fmla="*/ 688396 w 2808540"/>
                          <a:gd name="connsiteY12" fmla="*/ 1938672 h 4025919"/>
                          <a:gd name="connsiteX13" fmla="*/ 516853 w 2808540"/>
                          <a:gd name="connsiteY13" fmla="*/ 1590887 h 4025919"/>
                          <a:gd name="connsiteX14" fmla="*/ 375858 w 2808540"/>
                          <a:gd name="connsiteY14" fmla="*/ 994013 h 4025919"/>
                          <a:gd name="connsiteX15" fmla="*/ 412602 w 2808540"/>
                          <a:gd name="connsiteY15" fmla="*/ 437726 h 4025919"/>
                          <a:gd name="connsiteX16" fmla="*/ 1130078 w 2808540"/>
                          <a:gd name="connsiteY16" fmla="*/ 53 h 4025919"/>
                          <a:gd name="connsiteX17" fmla="*/ 1522613 w 2808540"/>
                          <a:gd name="connsiteY17" fmla="*/ 2065566 h 4025919"/>
                          <a:gd name="connsiteX18" fmla="*/ 1233575 w 2808540"/>
                          <a:gd name="connsiteY18" fmla="*/ 2307604 h 4025919"/>
                          <a:gd name="connsiteX19" fmla="*/ 1325223 w 2808540"/>
                          <a:gd name="connsiteY19" fmla="*/ 2432150 h 4025919"/>
                          <a:gd name="connsiteX20" fmla="*/ 1233576 w 2808540"/>
                          <a:gd name="connsiteY20" fmla="*/ 2643640 h 4025919"/>
                          <a:gd name="connsiteX21" fmla="*/ 1301722 w 2808540"/>
                          <a:gd name="connsiteY21" fmla="*/ 2911528 h 4025919"/>
                          <a:gd name="connsiteX22" fmla="*/ 1480316 w 2808540"/>
                          <a:gd name="connsiteY22" fmla="*/ 2580193 h 4025919"/>
                          <a:gd name="connsiteX23" fmla="*/ 1618959 w 2808540"/>
                          <a:gd name="connsiteY23" fmla="*/ 2737636 h 4025919"/>
                          <a:gd name="connsiteX24" fmla="*/ 1644809 w 2808540"/>
                          <a:gd name="connsiteY24" fmla="*/ 2279406 h 4025919"/>
                          <a:gd name="connsiteX25" fmla="*/ 1522613 w 2808540"/>
                          <a:gd name="connsiteY25" fmla="*/ 2065566 h 4025919"/>
                          <a:gd name="connsiteX26" fmla="*/ 744795 w 2808540"/>
                          <a:gd name="connsiteY26" fmla="*/ 2067915 h 4025919"/>
                          <a:gd name="connsiteX27" fmla="*/ 624949 w 2808540"/>
                          <a:gd name="connsiteY27" fmla="*/ 2279406 h 4025919"/>
                          <a:gd name="connsiteX28" fmla="*/ 622600 w 2808540"/>
                          <a:gd name="connsiteY28" fmla="*/ 2739986 h 4025919"/>
                          <a:gd name="connsiteX29" fmla="*/ 817641 w 2808540"/>
                          <a:gd name="connsiteY29" fmla="*/ 2570792 h 4025919"/>
                          <a:gd name="connsiteX30" fmla="*/ 989185 w 2808540"/>
                          <a:gd name="connsiteY30" fmla="*/ 2906828 h 4025919"/>
                          <a:gd name="connsiteX31" fmla="*/ 1033832 w 2808540"/>
                          <a:gd name="connsiteY31" fmla="*/ 2631889 h 4025919"/>
                          <a:gd name="connsiteX32" fmla="*/ 963335 w 2808540"/>
                          <a:gd name="connsiteY32" fmla="*/ 2439198 h 4025919"/>
                          <a:gd name="connsiteX33" fmla="*/ 1045582 w 2808540"/>
                          <a:gd name="connsiteY33" fmla="*/ 2321703 h 4025919"/>
                          <a:gd name="connsiteX34" fmla="*/ 744795 w 2808540"/>
                          <a:gd name="connsiteY34" fmla="*/ 2067915 h 4025919"/>
                          <a:gd name="connsiteX0" fmla="*/ 1130076 w 2808540"/>
                          <a:gd name="connsiteY0" fmla="*/ 53 h 4025919"/>
                          <a:gd name="connsiteX1" fmla="*/ 1887483 w 2808540"/>
                          <a:gd name="connsiteY1" fmla="*/ 536424 h 4025919"/>
                          <a:gd name="connsiteX2" fmla="*/ 1870393 w 2808540"/>
                          <a:gd name="connsiteY2" fmla="*/ 1008112 h 4025919"/>
                          <a:gd name="connsiteX3" fmla="*/ 1804596 w 2808540"/>
                          <a:gd name="connsiteY3" fmla="*/ 1562688 h 4025919"/>
                          <a:gd name="connsiteX4" fmla="*/ 1589920 w 2808540"/>
                          <a:gd name="connsiteY4" fmla="*/ 1895298 h 4025919"/>
                          <a:gd name="connsiteX5" fmla="*/ 1818695 w 2808540"/>
                          <a:gd name="connsiteY5" fmla="*/ 2248858 h 4025919"/>
                          <a:gd name="connsiteX6" fmla="*/ 2615314 w 2808540"/>
                          <a:gd name="connsiteY6" fmla="*/ 2762172 h 4025919"/>
                          <a:gd name="connsiteX7" fmla="*/ 2808539 w 2808540"/>
                          <a:gd name="connsiteY7" fmla="*/ 3621769 h 4025919"/>
                          <a:gd name="connsiteX8" fmla="*/ 1494314 w 2808540"/>
                          <a:gd name="connsiteY8" fmla="*/ 4010364 h 4025919"/>
                          <a:gd name="connsiteX9" fmla="*/ 1187388 w 2808540"/>
                          <a:gd name="connsiteY9" fmla="*/ 3199018 h 4025919"/>
                          <a:gd name="connsiteX10" fmla="*/ -1 w 2808540"/>
                          <a:gd name="connsiteY10" fmla="*/ 2439324 h 4025919"/>
                          <a:gd name="connsiteX11" fmla="*/ 476903 w 2808540"/>
                          <a:gd name="connsiteY11" fmla="*/ 2230840 h 4025919"/>
                          <a:gd name="connsiteX12" fmla="*/ 688394 w 2808540"/>
                          <a:gd name="connsiteY12" fmla="*/ 1938672 h 4025919"/>
                          <a:gd name="connsiteX13" fmla="*/ 516851 w 2808540"/>
                          <a:gd name="connsiteY13" fmla="*/ 1590887 h 4025919"/>
                          <a:gd name="connsiteX14" fmla="*/ 375856 w 2808540"/>
                          <a:gd name="connsiteY14" fmla="*/ 994013 h 4025919"/>
                          <a:gd name="connsiteX15" fmla="*/ 412600 w 2808540"/>
                          <a:gd name="connsiteY15" fmla="*/ 437726 h 4025919"/>
                          <a:gd name="connsiteX16" fmla="*/ 1130076 w 2808540"/>
                          <a:gd name="connsiteY16" fmla="*/ 53 h 4025919"/>
                          <a:gd name="connsiteX17" fmla="*/ 1522611 w 2808540"/>
                          <a:gd name="connsiteY17" fmla="*/ 2065566 h 4025919"/>
                          <a:gd name="connsiteX18" fmla="*/ 1233573 w 2808540"/>
                          <a:gd name="connsiteY18" fmla="*/ 2307604 h 4025919"/>
                          <a:gd name="connsiteX19" fmla="*/ 1325221 w 2808540"/>
                          <a:gd name="connsiteY19" fmla="*/ 2432150 h 4025919"/>
                          <a:gd name="connsiteX20" fmla="*/ 1233574 w 2808540"/>
                          <a:gd name="connsiteY20" fmla="*/ 2643640 h 4025919"/>
                          <a:gd name="connsiteX21" fmla="*/ 1301720 w 2808540"/>
                          <a:gd name="connsiteY21" fmla="*/ 2911528 h 4025919"/>
                          <a:gd name="connsiteX22" fmla="*/ 1480314 w 2808540"/>
                          <a:gd name="connsiteY22" fmla="*/ 2580193 h 4025919"/>
                          <a:gd name="connsiteX23" fmla="*/ 1618957 w 2808540"/>
                          <a:gd name="connsiteY23" fmla="*/ 2737636 h 4025919"/>
                          <a:gd name="connsiteX24" fmla="*/ 1644807 w 2808540"/>
                          <a:gd name="connsiteY24" fmla="*/ 2279406 h 4025919"/>
                          <a:gd name="connsiteX25" fmla="*/ 1522611 w 2808540"/>
                          <a:gd name="connsiteY25" fmla="*/ 2065566 h 4025919"/>
                          <a:gd name="connsiteX26" fmla="*/ 744793 w 2808540"/>
                          <a:gd name="connsiteY26" fmla="*/ 2067915 h 4025919"/>
                          <a:gd name="connsiteX27" fmla="*/ 624947 w 2808540"/>
                          <a:gd name="connsiteY27" fmla="*/ 2279406 h 4025919"/>
                          <a:gd name="connsiteX28" fmla="*/ 622598 w 2808540"/>
                          <a:gd name="connsiteY28" fmla="*/ 2739986 h 4025919"/>
                          <a:gd name="connsiteX29" fmla="*/ 817639 w 2808540"/>
                          <a:gd name="connsiteY29" fmla="*/ 2570792 h 4025919"/>
                          <a:gd name="connsiteX30" fmla="*/ 989183 w 2808540"/>
                          <a:gd name="connsiteY30" fmla="*/ 2906828 h 4025919"/>
                          <a:gd name="connsiteX31" fmla="*/ 1033830 w 2808540"/>
                          <a:gd name="connsiteY31" fmla="*/ 2631889 h 4025919"/>
                          <a:gd name="connsiteX32" fmla="*/ 963333 w 2808540"/>
                          <a:gd name="connsiteY32" fmla="*/ 2439198 h 4025919"/>
                          <a:gd name="connsiteX33" fmla="*/ 1045580 w 2808540"/>
                          <a:gd name="connsiteY33" fmla="*/ 2321703 h 4025919"/>
                          <a:gd name="connsiteX34" fmla="*/ 744793 w 2808540"/>
                          <a:gd name="connsiteY34" fmla="*/ 2067915 h 4025919"/>
                          <a:gd name="connsiteX0" fmla="*/ 1130078 w 2808540"/>
                          <a:gd name="connsiteY0" fmla="*/ 53 h 4025919"/>
                          <a:gd name="connsiteX1" fmla="*/ 1887485 w 2808540"/>
                          <a:gd name="connsiteY1" fmla="*/ 536424 h 4025919"/>
                          <a:gd name="connsiteX2" fmla="*/ 1870395 w 2808540"/>
                          <a:gd name="connsiteY2" fmla="*/ 1008112 h 4025919"/>
                          <a:gd name="connsiteX3" fmla="*/ 1804598 w 2808540"/>
                          <a:gd name="connsiteY3" fmla="*/ 1562688 h 4025919"/>
                          <a:gd name="connsiteX4" fmla="*/ 1589922 w 2808540"/>
                          <a:gd name="connsiteY4" fmla="*/ 1895298 h 4025919"/>
                          <a:gd name="connsiteX5" fmla="*/ 1818697 w 2808540"/>
                          <a:gd name="connsiteY5" fmla="*/ 2248858 h 4025919"/>
                          <a:gd name="connsiteX6" fmla="*/ 2615316 w 2808540"/>
                          <a:gd name="connsiteY6" fmla="*/ 2762172 h 4025919"/>
                          <a:gd name="connsiteX7" fmla="*/ 2808541 w 2808540"/>
                          <a:gd name="connsiteY7" fmla="*/ 3621769 h 4025919"/>
                          <a:gd name="connsiteX8" fmla="*/ 1494316 w 2808540"/>
                          <a:gd name="connsiteY8" fmla="*/ 4010364 h 4025919"/>
                          <a:gd name="connsiteX9" fmla="*/ 1036838 w 2808540"/>
                          <a:gd name="connsiteY9" fmla="*/ 3188982 h 4025919"/>
                          <a:gd name="connsiteX10" fmla="*/ 1 w 2808540"/>
                          <a:gd name="connsiteY10" fmla="*/ 2439324 h 4025919"/>
                          <a:gd name="connsiteX11" fmla="*/ 476905 w 2808540"/>
                          <a:gd name="connsiteY11" fmla="*/ 2230840 h 4025919"/>
                          <a:gd name="connsiteX12" fmla="*/ 688396 w 2808540"/>
                          <a:gd name="connsiteY12" fmla="*/ 1938672 h 4025919"/>
                          <a:gd name="connsiteX13" fmla="*/ 516853 w 2808540"/>
                          <a:gd name="connsiteY13" fmla="*/ 1590887 h 4025919"/>
                          <a:gd name="connsiteX14" fmla="*/ 375858 w 2808540"/>
                          <a:gd name="connsiteY14" fmla="*/ 994013 h 4025919"/>
                          <a:gd name="connsiteX15" fmla="*/ 412602 w 2808540"/>
                          <a:gd name="connsiteY15" fmla="*/ 437726 h 4025919"/>
                          <a:gd name="connsiteX16" fmla="*/ 1130078 w 2808540"/>
                          <a:gd name="connsiteY16" fmla="*/ 53 h 4025919"/>
                          <a:gd name="connsiteX17" fmla="*/ 1522613 w 2808540"/>
                          <a:gd name="connsiteY17" fmla="*/ 2065566 h 4025919"/>
                          <a:gd name="connsiteX18" fmla="*/ 1233575 w 2808540"/>
                          <a:gd name="connsiteY18" fmla="*/ 2307604 h 4025919"/>
                          <a:gd name="connsiteX19" fmla="*/ 1325223 w 2808540"/>
                          <a:gd name="connsiteY19" fmla="*/ 2432150 h 4025919"/>
                          <a:gd name="connsiteX20" fmla="*/ 1233576 w 2808540"/>
                          <a:gd name="connsiteY20" fmla="*/ 2643640 h 4025919"/>
                          <a:gd name="connsiteX21" fmla="*/ 1301722 w 2808540"/>
                          <a:gd name="connsiteY21" fmla="*/ 2911528 h 4025919"/>
                          <a:gd name="connsiteX22" fmla="*/ 1480316 w 2808540"/>
                          <a:gd name="connsiteY22" fmla="*/ 2580193 h 4025919"/>
                          <a:gd name="connsiteX23" fmla="*/ 1618959 w 2808540"/>
                          <a:gd name="connsiteY23" fmla="*/ 2737636 h 4025919"/>
                          <a:gd name="connsiteX24" fmla="*/ 1644809 w 2808540"/>
                          <a:gd name="connsiteY24" fmla="*/ 2279406 h 4025919"/>
                          <a:gd name="connsiteX25" fmla="*/ 1522613 w 2808540"/>
                          <a:gd name="connsiteY25" fmla="*/ 2065566 h 4025919"/>
                          <a:gd name="connsiteX26" fmla="*/ 744795 w 2808540"/>
                          <a:gd name="connsiteY26" fmla="*/ 2067915 h 4025919"/>
                          <a:gd name="connsiteX27" fmla="*/ 624949 w 2808540"/>
                          <a:gd name="connsiteY27" fmla="*/ 2279406 h 4025919"/>
                          <a:gd name="connsiteX28" fmla="*/ 622600 w 2808540"/>
                          <a:gd name="connsiteY28" fmla="*/ 2739986 h 4025919"/>
                          <a:gd name="connsiteX29" fmla="*/ 817641 w 2808540"/>
                          <a:gd name="connsiteY29" fmla="*/ 2570792 h 4025919"/>
                          <a:gd name="connsiteX30" fmla="*/ 989185 w 2808540"/>
                          <a:gd name="connsiteY30" fmla="*/ 2906828 h 4025919"/>
                          <a:gd name="connsiteX31" fmla="*/ 1033832 w 2808540"/>
                          <a:gd name="connsiteY31" fmla="*/ 2631889 h 4025919"/>
                          <a:gd name="connsiteX32" fmla="*/ 963335 w 2808540"/>
                          <a:gd name="connsiteY32" fmla="*/ 2439198 h 4025919"/>
                          <a:gd name="connsiteX33" fmla="*/ 1045582 w 2808540"/>
                          <a:gd name="connsiteY33" fmla="*/ 2321703 h 4025919"/>
                          <a:gd name="connsiteX34" fmla="*/ 744795 w 2808540"/>
                          <a:gd name="connsiteY34" fmla="*/ 2067915 h 4025919"/>
                          <a:gd name="connsiteX0" fmla="*/ 1130076 w 2808540"/>
                          <a:gd name="connsiteY0" fmla="*/ 53 h 4025919"/>
                          <a:gd name="connsiteX1" fmla="*/ 1887483 w 2808540"/>
                          <a:gd name="connsiteY1" fmla="*/ 536424 h 4025919"/>
                          <a:gd name="connsiteX2" fmla="*/ 1870393 w 2808540"/>
                          <a:gd name="connsiteY2" fmla="*/ 1008112 h 4025919"/>
                          <a:gd name="connsiteX3" fmla="*/ 1804596 w 2808540"/>
                          <a:gd name="connsiteY3" fmla="*/ 1562688 h 4025919"/>
                          <a:gd name="connsiteX4" fmla="*/ 1589920 w 2808540"/>
                          <a:gd name="connsiteY4" fmla="*/ 1895298 h 4025919"/>
                          <a:gd name="connsiteX5" fmla="*/ 1818695 w 2808540"/>
                          <a:gd name="connsiteY5" fmla="*/ 2248858 h 4025919"/>
                          <a:gd name="connsiteX6" fmla="*/ 2615314 w 2808540"/>
                          <a:gd name="connsiteY6" fmla="*/ 2762172 h 4025919"/>
                          <a:gd name="connsiteX7" fmla="*/ 2808539 w 2808540"/>
                          <a:gd name="connsiteY7" fmla="*/ 3621769 h 4025919"/>
                          <a:gd name="connsiteX8" fmla="*/ 1494314 w 2808540"/>
                          <a:gd name="connsiteY8" fmla="*/ 4010364 h 4025919"/>
                          <a:gd name="connsiteX9" fmla="*/ 1036836 w 2808540"/>
                          <a:gd name="connsiteY9" fmla="*/ 3188982 h 4025919"/>
                          <a:gd name="connsiteX10" fmla="*/ -1 w 2808540"/>
                          <a:gd name="connsiteY10" fmla="*/ 2439324 h 4025919"/>
                          <a:gd name="connsiteX11" fmla="*/ 476903 w 2808540"/>
                          <a:gd name="connsiteY11" fmla="*/ 2230840 h 4025919"/>
                          <a:gd name="connsiteX12" fmla="*/ 688394 w 2808540"/>
                          <a:gd name="connsiteY12" fmla="*/ 1938672 h 4025919"/>
                          <a:gd name="connsiteX13" fmla="*/ 516851 w 2808540"/>
                          <a:gd name="connsiteY13" fmla="*/ 1590887 h 4025919"/>
                          <a:gd name="connsiteX14" fmla="*/ 375856 w 2808540"/>
                          <a:gd name="connsiteY14" fmla="*/ 994013 h 4025919"/>
                          <a:gd name="connsiteX15" fmla="*/ 412600 w 2808540"/>
                          <a:gd name="connsiteY15" fmla="*/ 437726 h 4025919"/>
                          <a:gd name="connsiteX16" fmla="*/ 1130076 w 2808540"/>
                          <a:gd name="connsiteY16" fmla="*/ 53 h 4025919"/>
                          <a:gd name="connsiteX17" fmla="*/ 1522611 w 2808540"/>
                          <a:gd name="connsiteY17" fmla="*/ 2065566 h 4025919"/>
                          <a:gd name="connsiteX18" fmla="*/ 1233573 w 2808540"/>
                          <a:gd name="connsiteY18" fmla="*/ 2307604 h 4025919"/>
                          <a:gd name="connsiteX19" fmla="*/ 1325221 w 2808540"/>
                          <a:gd name="connsiteY19" fmla="*/ 2432150 h 4025919"/>
                          <a:gd name="connsiteX20" fmla="*/ 1233574 w 2808540"/>
                          <a:gd name="connsiteY20" fmla="*/ 2643640 h 4025919"/>
                          <a:gd name="connsiteX21" fmla="*/ 1301720 w 2808540"/>
                          <a:gd name="connsiteY21" fmla="*/ 2911528 h 4025919"/>
                          <a:gd name="connsiteX22" fmla="*/ 1480314 w 2808540"/>
                          <a:gd name="connsiteY22" fmla="*/ 2580193 h 4025919"/>
                          <a:gd name="connsiteX23" fmla="*/ 1618957 w 2808540"/>
                          <a:gd name="connsiteY23" fmla="*/ 2737636 h 4025919"/>
                          <a:gd name="connsiteX24" fmla="*/ 1644807 w 2808540"/>
                          <a:gd name="connsiteY24" fmla="*/ 2279406 h 4025919"/>
                          <a:gd name="connsiteX25" fmla="*/ 1522611 w 2808540"/>
                          <a:gd name="connsiteY25" fmla="*/ 2065566 h 4025919"/>
                          <a:gd name="connsiteX26" fmla="*/ 744793 w 2808540"/>
                          <a:gd name="connsiteY26" fmla="*/ 2067915 h 4025919"/>
                          <a:gd name="connsiteX27" fmla="*/ 624947 w 2808540"/>
                          <a:gd name="connsiteY27" fmla="*/ 2279406 h 4025919"/>
                          <a:gd name="connsiteX28" fmla="*/ 622598 w 2808540"/>
                          <a:gd name="connsiteY28" fmla="*/ 2739986 h 4025919"/>
                          <a:gd name="connsiteX29" fmla="*/ 817639 w 2808540"/>
                          <a:gd name="connsiteY29" fmla="*/ 2570792 h 4025919"/>
                          <a:gd name="connsiteX30" fmla="*/ 989183 w 2808540"/>
                          <a:gd name="connsiteY30" fmla="*/ 2906828 h 4025919"/>
                          <a:gd name="connsiteX31" fmla="*/ 1033830 w 2808540"/>
                          <a:gd name="connsiteY31" fmla="*/ 2631889 h 4025919"/>
                          <a:gd name="connsiteX32" fmla="*/ 963333 w 2808540"/>
                          <a:gd name="connsiteY32" fmla="*/ 2439198 h 4025919"/>
                          <a:gd name="connsiteX33" fmla="*/ 1045580 w 2808540"/>
                          <a:gd name="connsiteY33" fmla="*/ 2321703 h 4025919"/>
                          <a:gd name="connsiteX34" fmla="*/ 744793 w 2808540"/>
                          <a:gd name="connsiteY34" fmla="*/ 2067915 h 40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08540" h="4025919">
                            <a:moveTo>
                              <a:pt x="1130076" y="53"/>
                            </a:moveTo>
                            <a:cubicBezTo>
                              <a:pt x="1507396" y="-3815"/>
                              <a:pt x="1880594" y="205088"/>
                              <a:pt x="1887483" y="536424"/>
                            </a:cubicBezTo>
                            <a:cubicBezTo>
                              <a:pt x="1922518" y="750051"/>
                              <a:pt x="1896456" y="799185"/>
                              <a:pt x="1870393" y="1008112"/>
                            </a:cubicBezTo>
                            <a:cubicBezTo>
                              <a:pt x="2006688" y="1130307"/>
                              <a:pt x="1994154" y="1335531"/>
                              <a:pt x="1804596" y="1562688"/>
                            </a:cubicBezTo>
                            <a:cubicBezTo>
                              <a:pt x="1804596" y="1698198"/>
                              <a:pt x="1632217" y="1809135"/>
                              <a:pt x="1589920" y="1895298"/>
                            </a:cubicBezTo>
                            <a:cubicBezTo>
                              <a:pt x="1592269" y="2009660"/>
                              <a:pt x="1642062" y="2098856"/>
                              <a:pt x="1818695" y="2248858"/>
                            </a:cubicBezTo>
                            <a:cubicBezTo>
                              <a:pt x="1969481" y="2287239"/>
                              <a:pt x="2232564" y="2361550"/>
                              <a:pt x="2615314" y="2762172"/>
                            </a:cubicBezTo>
                            <a:cubicBezTo>
                              <a:pt x="2736156" y="2961843"/>
                              <a:pt x="2725296" y="3149511"/>
                              <a:pt x="2808539" y="3621769"/>
                            </a:cubicBezTo>
                            <a:cubicBezTo>
                              <a:pt x="2653490" y="3905076"/>
                              <a:pt x="1781234" y="4080822"/>
                              <a:pt x="1494314" y="4010364"/>
                            </a:cubicBezTo>
                            <a:cubicBezTo>
                              <a:pt x="1388056" y="3849575"/>
                              <a:pt x="1237378" y="3440786"/>
                              <a:pt x="1036836" y="3188982"/>
                            </a:cubicBezTo>
                            <a:cubicBezTo>
                              <a:pt x="639519" y="2819880"/>
                              <a:pt x="95333" y="2558678"/>
                              <a:pt x="-1" y="2439324"/>
                            </a:cubicBezTo>
                            <a:cubicBezTo>
                              <a:pt x="155208" y="2280742"/>
                              <a:pt x="178204" y="2312564"/>
                              <a:pt x="476903" y="2230840"/>
                            </a:cubicBezTo>
                            <a:cubicBezTo>
                              <a:pt x="661894" y="2092196"/>
                              <a:pt x="681736" y="2045331"/>
                              <a:pt x="688394" y="1938672"/>
                            </a:cubicBezTo>
                            <a:cubicBezTo>
                              <a:pt x="614123" y="1751108"/>
                              <a:pt x="516851" y="1738147"/>
                              <a:pt x="516851" y="1590887"/>
                            </a:cubicBezTo>
                            <a:cubicBezTo>
                              <a:pt x="200539" y="1390790"/>
                              <a:pt x="311768" y="1053828"/>
                              <a:pt x="375856" y="994013"/>
                            </a:cubicBezTo>
                            <a:cubicBezTo>
                              <a:pt x="359905" y="727121"/>
                              <a:pt x="353355" y="615321"/>
                              <a:pt x="412600" y="437726"/>
                            </a:cubicBezTo>
                            <a:cubicBezTo>
                              <a:pt x="540643" y="134785"/>
                              <a:pt x="836606" y="3062"/>
                              <a:pt x="1130076" y="53"/>
                            </a:cubicBezTo>
                            <a:close/>
                            <a:moveTo>
                              <a:pt x="1522611" y="2065566"/>
                            </a:moveTo>
                            <a:cubicBezTo>
                              <a:pt x="1449764" y="2139197"/>
                              <a:pt x="1297021" y="2248073"/>
                              <a:pt x="1233573" y="2307604"/>
                            </a:cubicBezTo>
                            <a:cubicBezTo>
                              <a:pt x="1278222" y="2379668"/>
                              <a:pt x="1313470" y="2395334"/>
                              <a:pt x="1325221" y="2432150"/>
                            </a:cubicBezTo>
                            <a:cubicBezTo>
                              <a:pt x="1301721" y="2487764"/>
                              <a:pt x="1257073" y="2585675"/>
                              <a:pt x="1233574" y="2643640"/>
                            </a:cubicBezTo>
                            <a:lnTo>
                              <a:pt x="1301720" y="2911528"/>
                            </a:lnTo>
                            <a:cubicBezTo>
                              <a:pt x="1376917" y="2790900"/>
                              <a:pt x="1440366" y="2656173"/>
                              <a:pt x="1480314" y="2580193"/>
                            </a:cubicBezTo>
                            <a:lnTo>
                              <a:pt x="1618957" y="2737636"/>
                            </a:lnTo>
                            <a:cubicBezTo>
                              <a:pt x="1618175" y="2584109"/>
                              <a:pt x="1647940" y="2486981"/>
                              <a:pt x="1644807" y="2279406"/>
                            </a:cubicBezTo>
                            <a:lnTo>
                              <a:pt x="1522611" y="2065566"/>
                            </a:lnTo>
                            <a:close/>
                            <a:moveTo>
                              <a:pt x="744793" y="2067915"/>
                            </a:moveTo>
                            <a:lnTo>
                              <a:pt x="624947" y="2279406"/>
                            </a:lnTo>
                            <a:lnTo>
                              <a:pt x="622598" y="2739986"/>
                            </a:lnTo>
                            <a:lnTo>
                              <a:pt x="817639" y="2570792"/>
                            </a:lnTo>
                            <a:cubicBezTo>
                              <a:pt x="857587" y="2646773"/>
                              <a:pt x="913986" y="2786200"/>
                              <a:pt x="989183" y="2906828"/>
                            </a:cubicBezTo>
                            <a:lnTo>
                              <a:pt x="1033830" y="2631889"/>
                            </a:lnTo>
                            <a:cubicBezTo>
                              <a:pt x="1010331" y="2573925"/>
                              <a:pt x="986832" y="2494812"/>
                              <a:pt x="963333" y="2439198"/>
                            </a:cubicBezTo>
                            <a:cubicBezTo>
                              <a:pt x="975083" y="2402382"/>
                              <a:pt x="1000932" y="2393767"/>
                              <a:pt x="1045580" y="2321703"/>
                            </a:cubicBezTo>
                            <a:cubicBezTo>
                              <a:pt x="982133" y="2262173"/>
                              <a:pt x="817640" y="2141546"/>
                              <a:pt x="744793" y="2067915"/>
                            </a:cubicBezTo>
                            <a:close/>
                          </a:path>
                        </a:pathLst>
                      </a:custGeom>
                      <a:solidFill>
                        <a:schemeClr val="bg2">
                          <a:lumMod val="75000"/>
                          <a:lumOff val="25000"/>
                        </a:schemeClr>
                      </a:solidFill>
                      <a:ln w="12700" cap="flat" cmpd="sng" algn="ctr">
                        <a:noFill/>
                        <a:prstDash val="solid"/>
                        <a:miter lim="800000"/>
                      </a:ln>
                      <a:effectLst/>
                    </p:spPr>
                    <p:txBody>
                      <a:bodyPr wrap="square" rtlCol="0" anchor="ctr">
                        <a:noAutofit/>
                      </a:bodyPr>
                      <a:lstStyle/>
                      <a:p>
                        <a:pPr algn="ctr" defTabSz="914377">
                          <a:defRPr/>
                        </a:pPr>
                        <a:endParaRPr lang="en-US" kern="0">
                          <a:solidFill>
                            <a:prstClr val="white"/>
                          </a:solidFill>
                          <a:latin typeface="Calibri" panose="020F0502020204030204"/>
                        </a:endParaRPr>
                      </a:p>
                    </p:txBody>
                  </p:sp>
                </p:grpSp>
                <p:grpSp>
                  <p:nvGrpSpPr>
                    <p:cNvPr id="21" name="Group 20"/>
                    <p:cNvGrpSpPr/>
                    <p:nvPr/>
                  </p:nvGrpSpPr>
                  <p:grpSpPr>
                    <a:xfrm>
                      <a:off x="6060255" y="5137964"/>
                      <a:ext cx="620259" cy="568694"/>
                      <a:chOff x="3168656" y="4554266"/>
                      <a:chExt cx="837482" cy="767861"/>
                    </a:xfrm>
                    <a:grpFill/>
                  </p:grpSpPr>
                  <p:sp>
                    <p:nvSpPr>
                      <p:cNvPr id="22" name="Freeform 21"/>
                      <p:cNvSpPr>
                        <a:spLocks/>
                      </p:cNvSpPr>
                      <p:nvPr/>
                    </p:nvSpPr>
                    <p:spPr bwMode="auto">
                      <a:xfrm>
                        <a:off x="3168656" y="4658544"/>
                        <a:ext cx="555515" cy="558439"/>
                      </a:xfrm>
                      <a:custGeom>
                        <a:avLst/>
                        <a:gdLst>
                          <a:gd name="connsiteX0" fmla="*/ 305935 w 555515"/>
                          <a:gd name="connsiteY0" fmla="*/ 170871 h 558439"/>
                          <a:gd name="connsiteX1" fmla="*/ 258251 w 555515"/>
                          <a:gd name="connsiteY1" fmla="*/ 171795 h 558439"/>
                          <a:gd name="connsiteX2" fmla="*/ 304751 w 555515"/>
                          <a:gd name="connsiteY2" fmla="*/ 387511 h 558439"/>
                          <a:gd name="connsiteX3" fmla="*/ 305935 w 555515"/>
                          <a:gd name="connsiteY3" fmla="*/ 170871 h 558439"/>
                          <a:gd name="connsiteX4" fmla="*/ 262506 w 555515"/>
                          <a:gd name="connsiteY4" fmla="*/ 0 h 558439"/>
                          <a:gd name="connsiteX5" fmla="*/ 344995 w 555515"/>
                          <a:gd name="connsiteY5" fmla="*/ 76806 h 558439"/>
                          <a:gd name="connsiteX6" fmla="*/ 433929 w 555515"/>
                          <a:gd name="connsiteY6" fmla="*/ 49190 h 558439"/>
                          <a:gd name="connsiteX7" fmla="*/ 506107 w 555515"/>
                          <a:gd name="connsiteY7" fmla="*/ 121681 h 558439"/>
                          <a:gd name="connsiteX8" fmla="*/ 482907 w 555515"/>
                          <a:gd name="connsiteY8" fmla="*/ 215747 h 558439"/>
                          <a:gd name="connsiteX9" fmla="*/ 555515 w 555515"/>
                          <a:gd name="connsiteY9" fmla="*/ 228691 h 558439"/>
                          <a:gd name="connsiteX10" fmla="*/ 554656 w 555515"/>
                          <a:gd name="connsiteY10" fmla="*/ 332681 h 558439"/>
                          <a:gd name="connsiteX11" fmla="*/ 479041 w 555515"/>
                          <a:gd name="connsiteY11" fmla="*/ 345194 h 558439"/>
                          <a:gd name="connsiteX12" fmla="*/ 507396 w 555515"/>
                          <a:gd name="connsiteY12" fmla="*/ 434082 h 558439"/>
                          <a:gd name="connsiteX13" fmla="*/ 433929 w 555515"/>
                          <a:gd name="connsiteY13" fmla="*/ 509593 h 558439"/>
                          <a:gd name="connsiteX14" fmla="*/ 360462 w 555515"/>
                          <a:gd name="connsiteY14" fmla="*/ 474211 h 558439"/>
                          <a:gd name="connsiteX15" fmla="*/ 328239 w 555515"/>
                          <a:gd name="connsiteY15" fmla="*/ 557920 h 558439"/>
                          <a:gd name="connsiteX16" fmla="*/ 208372 w 555515"/>
                          <a:gd name="connsiteY16" fmla="*/ 481115 h 558439"/>
                          <a:gd name="connsiteX17" fmla="*/ 122875 w 555515"/>
                          <a:gd name="connsiteY17" fmla="*/ 509593 h 558439"/>
                          <a:gd name="connsiteX18" fmla="*/ 51986 w 555515"/>
                          <a:gd name="connsiteY18" fmla="*/ 440554 h 558439"/>
                          <a:gd name="connsiteX19" fmla="*/ 85067 w 555515"/>
                          <a:gd name="connsiteY19" fmla="*/ 363317 h 558439"/>
                          <a:gd name="connsiteX20" fmla="*/ 0 w 555515"/>
                          <a:gd name="connsiteY20" fmla="*/ 325777 h 558439"/>
                          <a:gd name="connsiteX21" fmla="*/ 2148 w 555515"/>
                          <a:gd name="connsiteY21" fmla="*/ 227397 h 558439"/>
                          <a:gd name="connsiteX22" fmla="*/ 72178 w 555515"/>
                          <a:gd name="connsiteY22" fmla="*/ 213158 h 558439"/>
                          <a:gd name="connsiteX23" fmla="*/ 49838 w 555515"/>
                          <a:gd name="connsiteY23" fmla="*/ 121681 h 558439"/>
                          <a:gd name="connsiteX24" fmla="*/ 122875 w 555515"/>
                          <a:gd name="connsiteY24" fmla="*/ 49622 h 558439"/>
                          <a:gd name="connsiteX25" fmla="*/ 211809 w 555515"/>
                          <a:gd name="connsiteY25" fmla="*/ 76806 h 558439"/>
                          <a:gd name="connsiteX26" fmla="*/ 262506 w 555515"/>
                          <a:gd name="connsiteY26" fmla="*/ 0 h 55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5515" h="558439">
                            <a:moveTo>
                              <a:pt x="305935" y="170871"/>
                            </a:moveTo>
                            <a:cubicBezTo>
                              <a:pt x="291734" y="167838"/>
                              <a:pt x="275797" y="167858"/>
                              <a:pt x="258251" y="171795"/>
                            </a:cubicBezTo>
                            <a:cubicBezTo>
                              <a:pt x="111862" y="204584"/>
                              <a:pt x="158362" y="419005"/>
                              <a:pt x="304751" y="387511"/>
                            </a:cubicBezTo>
                            <a:cubicBezTo>
                              <a:pt x="419656" y="362973"/>
                              <a:pt x="405340" y="192106"/>
                              <a:pt x="305935" y="170871"/>
                            </a:cubicBezTo>
                            <a:close/>
                            <a:moveTo>
                              <a:pt x="262506" y="0"/>
                            </a:moveTo>
                            <a:cubicBezTo>
                              <a:pt x="390536" y="0"/>
                              <a:pt x="310195" y="39266"/>
                              <a:pt x="344995" y="76806"/>
                            </a:cubicBezTo>
                            <a:cubicBezTo>
                              <a:pt x="392255" y="100538"/>
                              <a:pt x="393114" y="66882"/>
                              <a:pt x="433929" y="49190"/>
                            </a:cubicBezTo>
                            <a:cubicBezTo>
                              <a:pt x="460566" y="61704"/>
                              <a:pt x="492789" y="94929"/>
                              <a:pt x="506107" y="121681"/>
                            </a:cubicBezTo>
                            <a:cubicBezTo>
                              <a:pt x="491500" y="166556"/>
                              <a:pt x="448537" y="168282"/>
                              <a:pt x="482907" y="215747"/>
                            </a:cubicBezTo>
                            <a:lnTo>
                              <a:pt x="555515" y="228691"/>
                            </a:lnTo>
                            <a:lnTo>
                              <a:pt x="554656" y="332681"/>
                            </a:lnTo>
                            <a:lnTo>
                              <a:pt x="479041" y="345194"/>
                            </a:lnTo>
                            <a:cubicBezTo>
                              <a:pt x="460137" y="406466"/>
                              <a:pt x="481189" y="384460"/>
                              <a:pt x="507396" y="434082"/>
                            </a:cubicBezTo>
                            <a:cubicBezTo>
                              <a:pt x="498804" y="459108"/>
                              <a:pt x="460137" y="498374"/>
                              <a:pt x="433929" y="509593"/>
                            </a:cubicBezTo>
                            <a:cubicBezTo>
                              <a:pt x="406003" y="497943"/>
                              <a:pt x="388388" y="466012"/>
                              <a:pt x="360462" y="474211"/>
                            </a:cubicBezTo>
                            <a:cubicBezTo>
                              <a:pt x="330817" y="482841"/>
                              <a:pt x="342417" y="521675"/>
                              <a:pt x="328239" y="557920"/>
                            </a:cubicBezTo>
                            <a:cubicBezTo>
                              <a:pt x="147364" y="563098"/>
                              <a:pt x="257780" y="529010"/>
                              <a:pt x="208372" y="481115"/>
                            </a:cubicBezTo>
                            <a:cubicBezTo>
                              <a:pt x="181305" y="454794"/>
                              <a:pt x="149083" y="498374"/>
                              <a:pt x="122875" y="509593"/>
                            </a:cubicBezTo>
                            <a:cubicBezTo>
                              <a:pt x="101393" y="499669"/>
                              <a:pt x="63586" y="461697"/>
                              <a:pt x="51986" y="440554"/>
                            </a:cubicBezTo>
                            <a:cubicBezTo>
                              <a:pt x="60149" y="398700"/>
                              <a:pt x="97527" y="396974"/>
                              <a:pt x="85067" y="363317"/>
                            </a:cubicBezTo>
                            <a:cubicBezTo>
                              <a:pt x="70890" y="323620"/>
                              <a:pt x="36519" y="348215"/>
                              <a:pt x="0" y="325777"/>
                            </a:cubicBezTo>
                            <a:lnTo>
                              <a:pt x="2148" y="227397"/>
                            </a:lnTo>
                            <a:lnTo>
                              <a:pt x="72178" y="213158"/>
                            </a:lnTo>
                            <a:cubicBezTo>
                              <a:pt x="115571" y="188563"/>
                              <a:pt x="49408" y="138509"/>
                              <a:pt x="49838" y="121681"/>
                            </a:cubicBezTo>
                            <a:cubicBezTo>
                              <a:pt x="61867" y="91477"/>
                              <a:pt x="92371" y="62567"/>
                              <a:pt x="122875" y="49622"/>
                            </a:cubicBezTo>
                            <a:cubicBezTo>
                              <a:pt x="163261" y="65587"/>
                              <a:pt x="164120" y="102696"/>
                              <a:pt x="211809" y="76806"/>
                            </a:cubicBezTo>
                            <a:cubicBezTo>
                              <a:pt x="231142" y="24595"/>
                              <a:pt x="199350" y="0"/>
                              <a:pt x="262506" y="0"/>
                            </a:cubicBezTo>
                            <a:close/>
                          </a:path>
                        </a:pathLst>
                      </a:custGeom>
                      <a:solidFill>
                        <a:schemeClr val="bg2">
                          <a:lumMod val="75000"/>
                          <a:lumOff val="25000"/>
                        </a:schemeClr>
                      </a:solidFill>
                      <a:ln w="3175">
                        <a:solidFill>
                          <a:schemeClr val="tx2"/>
                        </a:solidFill>
                        <a:round/>
                        <a:headEnd/>
                        <a:tailEnd/>
                      </a:ln>
                    </p:spPr>
                    <p:txBody>
                      <a:bodyPr vert="horz" wrap="square" lIns="91440" tIns="45720" rIns="91440" bIns="45720" numCol="1" anchor="ctr" anchorCtr="0" compatLnSpc="1">
                        <a:prstTxWarp prst="textNoShape">
                          <a:avLst/>
                        </a:prstTxWarp>
                        <a:noAutofit/>
                      </a:bodyPr>
                      <a:lstStyle/>
                      <a:p>
                        <a:pPr defTabSz="914377">
                          <a:defRPr/>
                        </a:pPr>
                        <a:endParaRPr lang="en-US" kern="0">
                          <a:solidFill>
                            <a:srgbClr val="000000"/>
                          </a:solidFill>
                          <a:latin typeface="Calibri" panose="020F0502020204030204"/>
                        </a:endParaRPr>
                      </a:p>
                    </p:txBody>
                  </p:sp>
                  <p:sp>
                    <p:nvSpPr>
                      <p:cNvPr id="23" name="Freeform 22"/>
                      <p:cNvSpPr>
                        <a:spLocks/>
                      </p:cNvSpPr>
                      <p:nvPr/>
                    </p:nvSpPr>
                    <p:spPr bwMode="auto">
                      <a:xfrm>
                        <a:off x="3669188" y="4554266"/>
                        <a:ext cx="336950" cy="322312"/>
                      </a:xfrm>
                      <a:custGeom>
                        <a:avLst/>
                        <a:gdLst>
                          <a:gd name="connsiteX0" fmla="*/ 176595 w 336950"/>
                          <a:gd name="connsiteY0" fmla="*/ 106609 h 322312"/>
                          <a:gd name="connsiteX1" fmla="*/ 153055 w 336950"/>
                          <a:gd name="connsiteY1" fmla="*/ 108161 h 322312"/>
                          <a:gd name="connsiteX2" fmla="*/ 179340 w 336950"/>
                          <a:gd name="connsiteY2" fmla="*/ 213818 h 322312"/>
                          <a:gd name="connsiteX3" fmla="*/ 176595 w 336950"/>
                          <a:gd name="connsiteY3" fmla="*/ 106609 h 322312"/>
                          <a:gd name="connsiteX4" fmla="*/ 225545 w 336950"/>
                          <a:gd name="connsiteY4" fmla="*/ 0 h 322312"/>
                          <a:gd name="connsiteX5" fmla="*/ 277000 w 336950"/>
                          <a:gd name="connsiteY5" fmla="*/ 27293 h 322312"/>
                          <a:gd name="connsiteX6" fmla="*/ 271426 w 336950"/>
                          <a:gd name="connsiteY6" fmla="*/ 110037 h 322312"/>
                          <a:gd name="connsiteX7" fmla="*/ 331885 w 336950"/>
                          <a:gd name="connsiteY7" fmla="*/ 195813 h 322312"/>
                          <a:gd name="connsiteX8" fmla="*/ 270997 w 336950"/>
                          <a:gd name="connsiteY8" fmla="*/ 207077 h 322312"/>
                          <a:gd name="connsiteX9" fmla="*/ 276571 w 336950"/>
                          <a:gd name="connsiteY9" fmla="*/ 290254 h 322312"/>
                          <a:gd name="connsiteX10" fmla="*/ 219113 w 336950"/>
                          <a:gd name="connsiteY10" fmla="*/ 320146 h 322312"/>
                          <a:gd name="connsiteX11" fmla="*/ 162084 w 336950"/>
                          <a:gd name="connsiteY11" fmla="*/ 273359 h 322312"/>
                          <a:gd name="connsiteX12" fmla="*/ 111057 w 336950"/>
                          <a:gd name="connsiteY12" fmla="*/ 322312 h 322312"/>
                          <a:gd name="connsiteX13" fmla="*/ 58745 w 336950"/>
                          <a:gd name="connsiteY13" fmla="*/ 290254 h 322312"/>
                          <a:gd name="connsiteX14" fmla="*/ 71180 w 336950"/>
                          <a:gd name="connsiteY14" fmla="*/ 214442 h 322312"/>
                          <a:gd name="connsiteX15" fmla="*/ 0 w 336950"/>
                          <a:gd name="connsiteY15" fmla="*/ 191481 h 322312"/>
                          <a:gd name="connsiteX16" fmla="*/ 1715 w 336950"/>
                          <a:gd name="connsiteY16" fmla="*/ 127799 h 322312"/>
                          <a:gd name="connsiteX17" fmla="*/ 69036 w 336950"/>
                          <a:gd name="connsiteY17" fmla="*/ 107871 h 322312"/>
                          <a:gd name="connsiteX18" fmla="*/ 57029 w 336950"/>
                          <a:gd name="connsiteY18" fmla="*/ 34224 h 322312"/>
                          <a:gd name="connsiteX19" fmla="*/ 120491 w 336950"/>
                          <a:gd name="connsiteY19" fmla="*/ 433 h 322312"/>
                          <a:gd name="connsiteX20" fmla="*/ 225545 w 336950"/>
                          <a:gd name="connsiteY20" fmla="*/ 0 h 3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950" h="322312">
                            <a:moveTo>
                              <a:pt x="176595" y="106609"/>
                            </a:moveTo>
                            <a:cubicBezTo>
                              <a:pt x="169402" y="105407"/>
                              <a:pt x="161511" y="105780"/>
                              <a:pt x="153055" y="108161"/>
                            </a:cubicBezTo>
                            <a:cubicBezTo>
                              <a:pt x="91005" y="125482"/>
                              <a:pt x="103501" y="229407"/>
                              <a:pt x="179340" y="213818"/>
                            </a:cubicBezTo>
                            <a:cubicBezTo>
                              <a:pt x="243059" y="200557"/>
                              <a:pt x="226941" y="115022"/>
                              <a:pt x="176595" y="106609"/>
                            </a:cubicBezTo>
                            <a:close/>
                            <a:moveTo>
                              <a:pt x="225545" y="0"/>
                            </a:moveTo>
                            <a:lnTo>
                              <a:pt x="277000" y="27293"/>
                            </a:lnTo>
                            <a:cubicBezTo>
                              <a:pt x="276571" y="72780"/>
                              <a:pt x="244840" y="84477"/>
                              <a:pt x="271426" y="110037"/>
                            </a:cubicBezTo>
                            <a:cubicBezTo>
                              <a:pt x="313876" y="142528"/>
                              <a:pt x="350752" y="92708"/>
                              <a:pt x="331885" y="195813"/>
                            </a:cubicBezTo>
                            <a:lnTo>
                              <a:pt x="270997" y="207077"/>
                            </a:lnTo>
                            <a:cubicBezTo>
                              <a:pt x="246556" y="243900"/>
                              <a:pt x="275285" y="240868"/>
                              <a:pt x="276571" y="290254"/>
                            </a:cubicBezTo>
                            <a:cubicBezTo>
                              <a:pt x="259419" y="304117"/>
                              <a:pt x="239266" y="317114"/>
                              <a:pt x="219113" y="320146"/>
                            </a:cubicBezTo>
                            <a:cubicBezTo>
                              <a:pt x="194243" y="297186"/>
                              <a:pt x="196387" y="275958"/>
                              <a:pt x="162084" y="273359"/>
                            </a:cubicBezTo>
                            <a:cubicBezTo>
                              <a:pt x="140644" y="282456"/>
                              <a:pt x="134212" y="308016"/>
                              <a:pt x="111057" y="322312"/>
                            </a:cubicBezTo>
                            <a:lnTo>
                              <a:pt x="58745" y="290254"/>
                            </a:lnTo>
                            <a:cubicBezTo>
                              <a:pt x="59173" y="249532"/>
                              <a:pt x="78469" y="251698"/>
                              <a:pt x="71180" y="214442"/>
                            </a:cubicBezTo>
                            <a:cubicBezTo>
                              <a:pt x="49740" y="197113"/>
                              <a:pt x="26585" y="205344"/>
                              <a:pt x="0" y="191481"/>
                            </a:cubicBezTo>
                            <a:lnTo>
                              <a:pt x="1715" y="127799"/>
                            </a:lnTo>
                            <a:cubicBezTo>
                              <a:pt x="27872" y="118268"/>
                              <a:pt x="51884" y="121734"/>
                              <a:pt x="69036" y="107871"/>
                            </a:cubicBezTo>
                            <a:cubicBezTo>
                              <a:pt x="80613" y="76246"/>
                              <a:pt x="62175" y="68015"/>
                              <a:pt x="57029" y="34224"/>
                            </a:cubicBezTo>
                            <a:cubicBezTo>
                              <a:pt x="71608" y="19062"/>
                              <a:pt x="93906" y="4766"/>
                              <a:pt x="120491" y="433"/>
                            </a:cubicBezTo>
                            <a:cubicBezTo>
                              <a:pt x="181379" y="94008"/>
                              <a:pt x="175376" y="28159"/>
                              <a:pt x="225545" y="0"/>
                            </a:cubicBezTo>
                            <a:close/>
                          </a:path>
                        </a:pathLst>
                      </a:custGeom>
                      <a:solidFill>
                        <a:schemeClr val="bg2">
                          <a:lumMod val="75000"/>
                          <a:lumOff val="25000"/>
                        </a:schemeClr>
                      </a:solidFill>
                      <a:ln w="3175">
                        <a:solidFill>
                          <a:schemeClr val="tx2"/>
                        </a:solidFill>
                        <a:round/>
                        <a:headEnd/>
                        <a:tailEnd/>
                      </a:ln>
                    </p:spPr>
                    <p:txBody>
                      <a:bodyPr vert="horz" wrap="square" lIns="91440" tIns="45720" rIns="91440" bIns="45720" numCol="1" anchor="ctr" anchorCtr="0" compatLnSpc="1">
                        <a:prstTxWarp prst="textNoShape">
                          <a:avLst/>
                        </a:prstTxWarp>
                        <a:noAutofit/>
                      </a:bodyPr>
                      <a:lstStyle/>
                      <a:p>
                        <a:pPr defTabSz="914377">
                          <a:defRPr/>
                        </a:pPr>
                        <a:endParaRPr lang="en-US" kern="0">
                          <a:solidFill>
                            <a:srgbClr val="000000"/>
                          </a:solidFill>
                          <a:latin typeface="Calibri" panose="020F0502020204030204"/>
                        </a:endParaRPr>
                      </a:p>
                    </p:txBody>
                  </p:sp>
                  <p:sp>
                    <p:nvSpPr>
                      <p:cNvPr id="24" name="Freeform 23"/>
                      <p:cNvSpPr>
                        <a:spLocks/>
                      </p:cNvSpPr>
                      <p:nvPr/>
                    </p:nvSpPr>
                    <p:spPr bwMode="auto">
                      <a:xfrm>
                        <a:off x="3669188" y="5001711"/>
                        <a:ext cx="335584" cy="320416"/>
                      </a:xfrm>
                      <a:custGeom>
                        <a:avLst/>
                        <a:gdLst>
                          <a:gd name="connsiteX0" fmla="*/ 174148 w 335584"/>
                          <a:gd name="connsiteY0" fmla="*/ 104063 h 320416"/>
                          <a:gd name="connsiteX1" fmla="*/ 150332 w 335584"/>
                          <a:gd name="connsiteY1" fmla="*/ 108746 h 320416"/>
                          <a:gd name="connsiteX2" fmla="*/ 185253 w 335584"/>
                          <a:gd name="connsiteY2" fmla="*/ 211746 h 320416"/>
                          <a:gd name="connsiteX3" fmla="*/ 174148 w 335584"/>
                          <a:gd name="connsiteY3" fmla="*/ 104063 h 320416"/>
                          <a:gd name="connsiteX4" fmla="*/ 119913 w 335584"/>
                          <a:gd name="connsiteY4" fmla="*/ 0 h 320416"/>
                          <a:gd name="connsiteX5" fmla="*/ 219553 w 335584"/>
                          <a:gd name="connsiteY5" fmla="*/ 1723 h 320416"/>
                          <a:gd name="connsiteX6" fmla="*/ 278647 w 335584"/>
                          <a:gd name="connsiteY6" fmla="*/ 33592 h 320416"/>
                          <a:gd name="connsiteX7" fmla="*/ 275628 w 335584"/>
                          <a:gd name="connsiteY7" fmla="*/ 110682 h 320416"/>
                          <a:gd name="connsiteX8" fmla="*/ 285117 w 335584"/>
                          <a:gd name="connsiteY8" fmla="*/ 114988 h 320416"/>
                          <a:gd name="connsiteX9" fmla="*/ 335584 w 335584"/>
                          <a:gd name="connsiteY9" fmla="*/ 129200 h 320416"/>
                          <a:gd name="connsiteX10" fmla="*/ 332996 w 335584"/>
                          <a:gd name="connsiteY10" fmla="*/ 192508 h 320416"/>
                          <a:gd name="connsiteX11" fmla="*/ 265275 w 335584"/>
                          <a:gd name="connsiteY11" fmla="*/ 211027 h 320416"/>
                          <a:gd name="connsiteX12" fmla="*/ 277353 w 335584"/>
                          <a:gd name="connsiteY12" fmla="*/ 288116 h 320416"/>
                          <a:gd name="connsiteX13" fmla="*/ 218259 w 335584"/>
                          <a:gd name="connsiteY13" fmla="*/ 319124 h 320416"/>
                          <a:gd name="connsiteX14" fmla="*/ 162185 w 335584"/>
                          <a:gd name="connsiteY14" fmla="*/ 271320 h 320416"/>
                          <a:gd name="connsiteX15" fmla="*/ 110424 w 335584"/>
                          <a:gd name="connsiteY15" fmla="*/ 320416 h 320416"/>
                          <a:gd name="connsiteX16" fmla="*/ 58231 w 335584"/>
                          <a:gd name="connsiteY16" fmla="*/ 288116 h 320416"/>
                          <a:gd name="connsiteX17" fmla="*/ 70740 w 335584"/>
                          <a:gd name="connsiteY17" fmla="*/ 213180 h 320416"/>
                          <a:gd name="connsiteX18" fmla="*/ 0 w 335584"/>
                          <a:gd name="connsiteY18" fmla="*/ 192508 h 320416"/>
                          <a:gd name="connsiteX19" fmla="*/ 431 w 335584"/>
                          <a:gd name="connsiteY19" fmla="*/ 125324 h 320416"/>
                          <a:gd name="connsiteX20" fmla="*/ 66427 w 335584"/>
                          <a:gd name="connsiteY20" fmla="*/ 109820 h 320416"/>
                          <a:gd name="connsiteX21" fmla="*/ 58663 w 335584"/>
                          <a:gd name="connsiteY21" fmla="*/ 25840 h 320416"/>
                          <a:gd name="connsiteX22" fmla="*/ 119913 w 335584"/>
                          <a:gd name="connsiteY22" fmla="*/ 0 h 3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5584" h="320416">
                            <a:moveTo>
                              <a:pt x="174148" y="104063"/>
                            </a:moveTo>
                            <a:cubicBezTo>
                              <a:pt x="166924" y="103700"/>
                              <a:pt x="158955" y="105106"/>
                              <a:pt x="150332" y="108746"/>
                            </a:cubicBezTo>
                            <a:cubicBezTo>
                              <a:pt x="79628" y="138733"/>
                              <a:pt x="117998" y="231303"/>
                              <a:pt x="185253" y="211746"/>
                            </a:cubicBezTo>
                            <a:cubicBezTo>
                              <a:pt x="238820" y="195774"/>
                              <a:pt x="224721" y="106600"/>
                              <a:pt x="174148" y="104063"/>
                            </a:cubicBezTo>
                            <a:close/>
                            <a:moveTo>
                              <a:pt x="119913" y="0"/>
                            </a:moveTo>
                            <a:cubicBezTo>
                              <a:pt x="171243" y="87426"/>
                              <a:pt x="186340" y="33592"/>
                              <a:pt x="219553" y="1723"/>
                            </a:cubicBezTo>
                            <a:cubicBezTo>
                              <a:pt x="244140" y="5168"/>
                              <a:pt x="263550" y="18950"/>
                              <a:pt x="278647" y="33592"/>
                            </a:cubicBezTo>
                            <a:cubicBezTo>
                              <a:pt x="273471" y="62447"/>
                              <a:pt x="245434" y="97331"/>
                              <a:pt x="275628" y="110682"/>
                            </a:cubicBezTo>
                            <a:lnTo>
                              <a:pt x="285117" y="114988"/>
                            </a:lnTo>
                            <a:cubicBezTo>
                              <a:pt x="305822" y="121879"/>
                              <a:pt x="312723" y="116711"/>
                              <a:pt x="335584" y="129200"/>
                            </a:cubicBezTo>
                            <a:lnTo>
                              <a:pt x="332996" y="192508"/>
                            </a:lnTo>
                            <a:cubicBezTo>
                              <a:pt x="305822" y="203706"/>
                              <a:pt x="286411" y="197676"/>
                              <a:pt x="265275" y="211027"/>
                            </a:cubicBezTo>
                            <a:cubicBezTo>
                              <a:pt x="254061" y="245050"/>
                              <a:pt x="276059" y="246342"/>
                              <a:pt x="277353" y="288116"/>
                            </a:cubicBezTo>
                            <a:cubicBezTo>
                              <a:pt x="259668" y="302759"/>
                              <a:pt x="241552" y="314818"/>
                              <a:pt x="218259" y="319124"/>
                            </a:cubicBezTo>
                            <a:cubicBezTo>
                              <a:pt x="199711" y="299744"/>
                              <a:pt x="194967" y="274335"/>
                              <a:pt x="162185" y="271320"/>
                            </a:cubicBezTo>
                            <a:cubicBezTo>
                              <a:pt x="141049" y="280364"/>
                              <a:pt x="134147" y="305774"/>
                              <a:pt x="110424" y="320416"/>
                            </a:cubicBezTo>
                            <a:lnTo>
                              <a:pt x="58231" y="288116"/>
                            </a:lnTo>
                            <a:cubicBezTo>
                              <a:pt x="59525" y="246342"/>
                              <a:pt x="78073" y="251079"/>
                              <a:pt x="70740" y="213180"/>
                            </a:cubicBezTo>
                            <a:cubicBezTo>
                              <a:pt x="47016" y="195092"/>
                              <a:pt x="32351" y="204998"/>
                              <a:pt x="0" y="192508"/>
                            </a:cubicBezTo>
                            <a:lnTo>
                              <a:pt x="431" y="125324"/>
                            </a:lnTo>
                            <a:lnTo>
                              <a:pt x="66427" y="109820"/>
                            </a:lnTo>
                            <a:cubicBezTo>
                              <a:pt x="84974" y="77090"/>
                              <a:pt x="57369" y="71491"/>
                              <a:pt x="58663" y="25840"/>
                            </a:cubicBezTo>
                            <a:cubicBezTo>
                              <a:pt x="81092" y="16366"/>
                              <a:pt x="92307" y="4738"/>
                              <a:pt x="119913" y="0"/>
                            </a:cubicBezTo>
                            <a:close/>
                          </a:path>
                        </a:pathLst>
                      </a:custGeom>
                      <a:solidFill>
                        <a:schemeClr val="bg2">
                          <a:lumMod val="75000"/>
                          <a:lumOff val="25000"/>
                        </a:schemeClr>
                      </a:solidFill>
                      <a:ln w="19050">
                        <a:noFill/>
                        <a:round/>
                        <a:headEnd/>
                        <a:tailEnd/>
                      </a:ln>
                    </p:spPr>
                    <p:txBody>
                      <a:bodyPr vert="horz" wrap="square" lIns="91440" tIns="45720" rIns="91440" bIns="45720" numCol="1" anchor="ctr" anchorCtr="0" compatLnSpc="1">
                        <a:prstTxWarp prst="textNoShape">
                          <a:avLst/>
                        </a:prstTxWarp>
                        <a:noAutofit/>
                      </a:bodyPr>
                      <a:lstStyle/>
                      <a:p>
                        <a:pPr defTabSz="914377">
                          <a:defRPr/>
                        </a:pPr>
                        <a:endParaRPr lang="en-US" kern="0">
                          <a:solidFill>
                            <a:srgbClr val="000000"/>
                          </a:solidFill>
                          <a:latin typeface="Calibri" panose="020F0502020204030204"/>
                        </a:endParaRPr>
                      </a:p>
                    </p:txBody>
                  </p:sp>
                </p:grpSp>
              </p:grpSp>
              <p:sp>
                <p:nvSpPr>
                  <p:cNvPr id="19" name="TextBox 18"/>
                  <p:cNvSpPr txBox="1"/>
                  <p:nvPr/>
                </p:nvSpPr>
                <p:spPr>
                  <a:xfrm flipH="1">
                    <a:off x="1315619" y="3820771"/>
                    <a:ext cx="1682717" cy="461665"/>
                  </a:xfrm>
                  <a:prstGeom prst="rect">
                    <a:avLst/>
                  </a:prstGeom>
                  <a:noFill/>
                </p:spPr>
                <p:txBody>
                  <a:bodyPr wrap="square" rtlCol="0" anchor="ctr">
                    <a:spAutoFit/>
                  </a:bodyPr>
                  <a:lstStyle/>
                  <a:p>
                    <a:pPr algn="ctr" defTabSz="914377">
                      <a:defRPr/>
                    </a:pPr>
                    <a:r>
                      <a:rPr lang="en-US" sz="2400" b="1" i="1" kern="0" dirty="0">
                        <a:solidFill>
                          <a:srgbClr val="000000"/>
                        </a:solidFill>
                        <a:latin typeface="Nunito Sans Normal"/>
                        <a:cs typeface="Arial" panose="020B0604020202020204" pitchFamily="34" charset="0"/>
                      </a:rPr>
                      <a:t>Methods</a:t>
                    </a:r>
                  </a:p>
                </p:txBody>
              </p:sp>
            </p:grpSp>
          </p:grpSp>
        </p:grpSp>
      </p:grpSp>
      <p:sp>
        <p:nvSpPr>
          <p:cNvPr id="97" name="Slide Number Placeholder 96"/>
          <p:cNvSpPr>
            <a:spLocks noGrp="1"/>
          </p:cNvSpPr>
          <p:nvPr>
            <p:ph type="sldNum" sz="quarter" idx="12"/>
          </p:nvPr>
        </p:nvSpPr>
        <p:spPr/>
        <p:txBody>
          <a:bodyPr/>
          <a:lstStyle/>
          <a:p>
            <a:pPr defTabSz="1219170" eaLnBrk="0" fontAlgn="base" hangingPunct="0">
              <a:spcBef>
                <a:spcPct val="0"/>
              </a:spcBef>
              <a:spcAft>
                <a:spcPct val="0"/>
              </a:spcAft>
            </a:pPr>
            <a:fld id="{F4F1A20C-7DC5-494D-B520-FA7BD522BECA}" type="slidenum">
              <a:rPr lang="en-US">
                <a:solidFill>
                  <a:srgbClr val="4F0433"/>
                </a:solidFill>
                <a:latin typeface="DM Sans"/>
              </a:rPr>
              <a:pPr defTabSz="1219170" eaLnBrk="0" fontAlgn="base" hangingPunct="0">
                <a:spcBef>
                  <a:spcPct val="0"/>
                </a:spcBef>
                <a:spcAft>
                  <a:spcPct val="0"/>
                </a:spcAft>
              </a:pPr>
              <a:t>44</a:t>
            </a:fld>
            <a:endParaRPr lang="en-US">
              <a:solidFill>
                <a:srgbClr val="4F0433"/>
              </a:solidFill>
              <a:latin typeface="DM Sans"/>
            </a:endParaRPr>
          </a:p>
        </p:txBody>
      </p:sp>
      <p:pic>
        <p:nvPicPr>
          <p:cNvPr id="10" name="Graphic 9" descr="Daily calendar outline">
            <a:extLst>
              <a:ext uri="{FF2B5EF4-FFF2-40B4-BE49-F238E27FC236}">
                <a16:creationId xmlns:a16="http://schemas.microsoft.com/office/drawing/2014/main" id="{E2C59BF1-BC81-3A58-E25E-D0ABC59404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8852" y="3314697"/>
            <a:ext cx="558928" cy="558928"/>
          </a:xfrm>
          <a:prstGeom prst="rect">
            <a:avLst/>
          </a:prstGeom>
        </p:spPr>
      </p:pic>
    </p:spTree>
    <p:extLst>
      <p:ext uri="{BB962C8B-B14F-4D97-AF65-F5344CB8AC3E}">
        <p14:creationId xmlns:p14="http://schemas.microsoft.com/office/powerpoint/2010/main" val="1785386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y Visuell Guide för En Frisk Skolstart">
            <a:extLst>
              <a:ext uri="{FF2B5EF4-FFF2-40B4-BE49-F238E27FC236}">
                <a16:creationId xmlns:a16="http://schemas.microsoft.com/office/drawing/2014/main" id="{95B72C5E-2403-BC39-AC1F-26F0BE6B7EDA}"/>
              </a:ext>
            </a:extLst>
          </p:cNvPr>
          <p:cNvSpPr txBox="1"/>
          <p:nvPr/>
        </p:nvSpPr>
        <p:spPr>
          <a:xfrm>
            <a:off x="574018" y="6429941"/>
            <a:ext cx="416299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l">
              <a:defRPr sz="1800">
                <a:solidFill>
                  <a:srgbClr val="19AC29"/>
                </a:solidFill>
                <a:latin typeface="Nunito Sans 12pt ExtraLight Bold"/>
                <a:ea typeface="Nunito Sans 12pt ExtraLight Bold"/>
                <a:cs typeface="Nunito Sans 12pt ExtraLight Bold"/>
                <a:sym typeface="Nunito Sans 12pt ExtraLight Bold"/>
              </a:defRPr>
            </a:lvl1pPr>
          </a:lstStyle>
          <a:p>
            <a:pPr defTabSz="1219170" eaLnBrk="0" fontAlgn="base" hangingPunct="0">
              <a:spcBef>
                <a:spcPct val="0"/>
              </a:spcBef>
              <a:spcAft>
                <a:spcPct val="0"/>
              </a:spcAft>
            </a:pPr>
            <a:r>
              <a:rPr lang="sv-SE" sz="1100" b="1">
                <a:solidFill>
                  <a:prstClr val="white"/>
                </a:solidFill>
                <a:latin typeface="Nunito Sans Normal SemiBold" pitchFamily="2" charset="77"/>
              </a:rPr>
              <a:t>En introduktion till En frisk skolstart / </a:t>
            </a:r>
            <a:r>
              <a:rPr lang="sv-SE" sz="1100" b="1">
                <a:solidFill>
                  <a:prstClr val="white"/>
                </a:solidFill>
                <a:latin typeface="Nunito Black" pitchFamily="2" charset="77"/>
              </a:rPr>
              <a:t>Namn på den som föreläser</a:t>
            </a:r>
          </a:p>
        </p:txBody>
      </p:sp>
      <p:sp>
        <p:nvSpPr>
          <p:cNvPr id="4" name="Title 3">
            <a:extLst>
              <a:ext uri="{FF2B5EF4-FFF2-40B4-BE49-F238E27FC236}">
                <a16:creationId xmlns:a16="http://schemas.microsoft.com/office/drawing/2014/main" id="{D0A8B398-6414-D975-9D82-B0AC16628E1E}"/>
              </a:ext>
            </a:extLst>
          </p:cNvPr>
          <p:cNvSpPr>
            <a:spLocks noGrp="1"/>
          </p:cNvSpPr>
          <p:nvPr>
            <p:ph type="title"/>
          </p:nvPr>
        </p:nvSpPr>
        <p:spPr>
          <a:xfrm>
            <a:off x="263689" y="210749"/>
            <a:ext cx="11509393" cy="1143000"/>
          </a:xfrm>
        </p:spPr>
        <p:txBody>
          <a:bodyPr>
            <a:normAutofit/>
          </a:bodyPr>
          <a:lstStyle/>
          <a:p>
            <a:r>
              <a:rPr lang="en-US" sz="4000" b="1" dirty="0">
                <a:solidFill>
                  <a:srgbClr val="1BAC28"/>
                </a:solidFill>
                <a:latin typeface="Nunito Black" pitchFamily="2" charset="77"/>
              </a:rPr>
              <a:t>Fidelity to the HSS components</a:t>
            </a:r>
          </a:p>
        </p:txBody>
      </p:sp>
      <p:sp>
        <p:nvSpPr>
          <p:cNvPr id="5" name="Content Placeholder 4">
            <a:extLst>
              <a:ext uri="{FF2B5EF4-FFF2-40B4-BE49-F238E27FC236}">
                <a16:creationId xmlns:a16="http://schemas.microsoft.com/office/drawing/2014/main" id="{E813B150-E810-0E75-5EAC-BD88F45AAA71}"/>
              </a:ext>
            </a:extLst>
          </p:cNvPr>
          <p:cNvSpPr>
            <a:spLocks noGrp="1"/>
          </p:cNvSpPr>
          <p:nvPr>
            <p:ph idx="1"/>
          </p:nvPr>
        </p:nvSpPr>
        <p:spPr>
          <a:xfrm>
            <a:off x="1172157" y="4280636"/>
            <a:ext cx="10401988" cy="1354227"/>
          </a:xfrm>
        </p:spPr>
        <p:txBody>
          <a:bodyPr/>
          <a:lstStyle/>
          <a:p>
            <a:pPr>
              <a:buClr>
                <a:srgbClr val="1BAC28"/>
              </a:buClr>
            </a:pPr>
            <a:r>
              <a:rPr lang="en-US" dirty="0"/>
              <a:t>Parents born in the Nordic region had 2x higher adherence to MI.</a:t>
            </a:r>
          </a:p>
        </p:txBody>
      </p:sp>
      <p:graphicFrame>
        <p:nvGraphicFramePr>
          <p:cNvPr id="7" name="Table 6">
            <a:extLst>
              <a:ext uri="{FF2B5EF4-FFF2-40B4-BE49-F238E27FC236}">
                <a16:creationId xmlns:a16="http://schemas.microsoft.com/office/drawing/2014/main" id="{6C9BE06B-4652-8051-39F5-2A0F0F17CF34}"/>
              </a:ext>
            </a:extLst>
          </p:cNvPr>
          <p:cNvGraphicFramePr>
            <a:graphicFrameLocks noGrp="1"/>
          </p:cNvGraphicFramePr>
          <p:nvPr/>
        </p:nvGraphicFramePr>
        <p:xfrm>
          <a:off x="263689" y="1532829"/>
          <a:ext cx="11664620" cy="3144902"/>
        </p:xfrm>
        <a:graphic>
          <a:graphicData uri="http://schemas.openxmlformats.org/drawingml/2006/table">
            <a:tbl>
              <a:tblPr firstRow="1" firstCol="1" bandRow="1">
                <a:tableStyleId>{5C22544A-7EE6-4342-B048-85BDC9FD1C3A}</a:tableStyleId>
              </a:tblPr>
              <a:tblGrid>
                <a:gridCol w="2855985">
                  <a:extLst>
                    <a:ext uri="{9D8B030D-6E8A-4147-A177-3AD203B41FA5}">
                      <a16:colId xmlns:a16="http://schemas.microsoft.com/office/drawing/2014/main" val="3143951372"/>
                    </a:ext>
                  </a:extLst>
                </a:gridCol>
                <a:gridCol w="1741607">
                  <a:extLst>
                    <a:ext uri="{9D8B030D-6E8A-4147-A177-3AD203B41FA5}">
                      <a16:colId xmlns:a16="http://schemas.microsoft.com/office/drawing/2014/main" val="3818865430"/>
                    </a:ext>
                  </a:extLst>
                </a:gridCol>
                <a:gridCol w="2355676">
                  <a:extLst>
                    <a:ext uri="{9D8B030D-6E8A-4147-A177-3AD203B41FA5}">
                      <a16:colId xmlns:a16="http://schemas.microsoft.com/office/drawing/2014/main" val="1238585675"/>
                    </a:ext>
                  </a:extLst>
                </a:gridCol>
                <a:gridCol w="2355676">
                  <a:extLst>
                    <a:ext uri="{9D8B030D-6E8A-4147-A177-3AD203B41FA5}">
                      <a16:colId xmlns:a16="http://schemas.microsoft.com/office/drawing/2014/main" val="2728366132"/>
                    </a:ext>
                  </a:extLst>
                </a:gridCol>
                <a:gridCol w="2355676">
                  <a:extLst>
                    <a:ext uri="{9D8B030D-6E8A-4147-A177-3AD203B41FA5}">
                      <a16:colId xmlns:a16="http://schemas.microsoft.com/office/drawing/2014/main" val="890986826"/>
                    </a:ext>
                  </a:extLst>
                </a:gridCol>
              </a:tblGrid>
              <a:tr h="609600">
                <a:tc>
                  <a:txBody>
                    <a:bodyPr/>
                    <a:lstStyle/>
                    <a:p>
                      <a:pPr algn="ctr">
                        <a:lnSpc>
                          <a:spcPct val="107000"/>
                        </a:lnSpc>
                        <a:spcAft>
                          <a:spcPts val="800"/>
                        </a:spcAft>
                        <a:buNone/>
                      </a:pPr>
                      <a:endParaRPr lang="sv-SE" sz="3700" kern="100" noProof="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gridSpan="2">
                  <a:txBody>
                    <a:bodyPr/>
                    <a:lstStyle/>
                    <a:p>
                      <a:pPr algn="ctr"/>
                      <a:r>
                        <a:rPr lang="en-US" sz="3200" dirty="0"/>
                        <a:t>Year 1</a:t>
                      </a:r>
                    </a:p>
                  </a:txBody>
                  <a:tcPr marL="121920" marR="121920" marT="60960" marB="60960" anchor="ctr"/>
                </a:tc>
                <a:tc hMerge="1">
                  <a:txBody>
                    <a:bodyPr/>
                    <a:lstStyle/>
                    <a:p>
                      <a:endParaRPr lang="en-US"/>
                    </a:p>
                  </a:txBody>
                  <a:tcPr/>
                </a:tc>
                <a:tc gridSpan="2">
                  <a:txBody>
                    <a:bodyPr/>
                    <a:lstStyle/>
                    <a:p>
                      <a:pPr algn="ctr"/>
                      <a:r>
                        <a:rPr lang="en-US" sz="3200" dirty="0"/>
                        <a:t>Year 2</a:t>
                      </a:r>
                    </a:p>
                  </a:txBody>
                  <a:tcPr marL="121920" marR="121920" marT="60960" marB="60960" anchor="ctr"/>
                </a:tc>
                <a:tc hMerge="1">
                  <a:txBody>
                    <a:bodyPr/>
                    <a:lstStyle/>
                    <a:p>
                      <a:endParaRPr lang="en-US"/>
                    </a:p>
                  </a:txBody>
                  <a:tcPr/>
                </a:tc>
                <a:extLst>
                  <a:ext uri="{0D108BD9-81ED-4DB2-BD59-A6C34878D82A}">
                    <a16:rowId xmlns:a16="http://schemas.microsoft.com/office/drawing/2014/main" val="2189993124"/>
                  </a:ext>
                </a:extLst>
              </a:tr>
              <a:tr h="506645">
                <a:tc>
                  <a:txBody>
                    <a:bodyPr/>
                    <a:lstStyle/>
                    <a:p>
                      <a:pPr algn="ctr">
                        <a:lnSpc>
                          <a:spcPct val="107000"/>
                        </a:lnSpc>
                        <a:spcAft>
                          <a:spcPts val="800"/>
                        </a:spcAft>
                        <a:buNone/>
                      </a:pPr>
                      <a:endParaRPr lang="sv-SE" sz="3200" kern="100" noProof="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sv-SE" sz="3200" b="1" kern="0" noProof="0" dirty="0">
                          <a:effectLst/>
                        </a:rPr>
                        <a:t>Basic</a:t>
                      </a:r>
                      <a:endParaRPr lang="sv-SE" sz="3200" b="1" kern="100" noProof="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en-US" sz="3200" b="1" kern="0" noProof="0" dirty="0">
                          <a:effectLst/>
                          <a:latin typeface="Aptos" panose="020B0004020202020204" pitchFamily="34" charset="0"/>
                          <a:ea typeface="Aptos" panose="020B0004020202020204" pitchFamily="34" charset="0"/>
                          <a:cs typeface="Arial" panose="020B0604020202020204" pitchFamily="34" charset="0"/>
                        </a:rPr>
                        <a:t>Enhanced</a:t>
                      </a:r>
                      <a:endParaRPr lang="sv-SE" sz="3200" b="1" kern="100" noProof="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sv-SE" sz="3200" b="1" kern="0" noProof="0" dirty="0">
                          <a:effectLst/>
                        </a:rPr>
                        <a:t>Basic</a:t>
                      </a:r>
                      <a:endParaRPr lang="sv-SE" sz="3200" b="1" kern="100" noProof="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200" b="1" kern="0" noProof="0" dirty="0">
                          <a:effectLst/>
                          <a:latin typeface="Aptos" panose="020B0004020202020204" pitchFamily="34" charset="0"/>
                          <a:ea typeface="Aptos" panose="020B0004020202020204" pitchFamily="34" charset="0"/>
                          <a:cs typeface="Arial" panose="020B0604020202020204" pitchFamily="34" charset="0"/>
                        </a:rPr>
                        <a:t>Enhanced</a:t>
                      </a:r>
                      <a:endParaRPr lang="sv-SE" sz="3200" b="1" kern="100" noProof="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729235858"/>
                  </a:ext>
                </a:extLst>
              </a:tr>
              <a:tr h="506645">
                <a:tc>
                  <a:txBody>
                    <a:bodyPr/>
                    <a:lstStyle/>
                    <a:p>
                      <a:pPr algn="ctr">
                        <a:lnSpc>
                          <a:spcPct val="107000"/>
                        </a:lnSpc>
                        <a:spcAft>
                          <a:spcPts val="800"/>
                        </a:spcAft>
                        <a:buNone/>
                      </a:pPr>
                      <a:r>
                        <a:rPr lang="sv-SE" sz="3200" kern="100" noProof="0" dirty="0">
                          <a:effectLst/>
                          <a:latin typeface="Aptos" panose="020B0004020202020204" pitchFamily="34" charset="0"/>
                          <a:ea typeface="Aptos" panose="020B0004020202020204" pitchFamily="34" charset="0"/>
                          <a:cs typeface="Arial" panose="020B0604020202020204" pitchFamily="34" charset="0"/>
                        </a:rPr>
                        <a:t>Read </a:t>
                      </a:r>
                      <a:r>
                        <a:rPr lang="en-US" sz="3200" kern="100" noProof="0" dirty="0">
                          <a:effectLst/>
                          <a:latin typeface="Aptos" panose="020B0004020202020204" pitchFamily="34" charset="0"/>
                          <a:ea typeface="Aptos" panose="020B0004020202020204" pitchFamily="34" charset="0"/>
                          <a:cs typeface="Arial" panose="020B0604020202020204" pitchFamily="34" charset="0"/>
                        </a:rPr>
                        <a:t>brochure</a:t>
                      </a:r>
                      <a:endParaRPr lang="sv-SE" sz="3200" kern="100" noProof="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sv-SE" sz="3200" kern="0" noProof="0">
                          <a:effectLst/>
                        </a:rPr>
                        <a:t>52%</a:t>
                      </a:r>
                      <a:endParaRPr lang="sv-SE" sz="3200" kern="100" noProof="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sv-SE" sz="3200" kern="0" noProof="0">
                          <a:effectLst/>
                        </a:rPr>
                        <a:t>61%</a:t>
                      </a:r>
                      <a:endParaRPr lang="sv-SE" sz="3200" kern="100" noProof="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sv-SE" sz="3200" kern="0" noProof="0">
                          <a:effectLst/>
                        </a:rPr>
                        <a:t>55%</a:t>
                      </a:r>
                      <a:endParaRPr lang="sv-SE" sz="3200" kern="100" noProof="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sv-SE" sz="3200" kern="0" noProof="0" dirty="0">
                          <a:effectLst/>
                        </a:rPr>
                        <a:t>55%</a:t>
                      </a:r>
                      <a:endParaRPr lang="sv-SE" sz="3200" kern="100" noProof="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70658330"/>
                  </a:ext>
                </a:extLst>
              </a:tr>
              <a:tr h="506645">
                <a:tc>
                  <a:txBody>
                    <a:bodyPr/>
                    <a:lstStyle/>
                    <a:p>
                      <a:pPr algn="ctr">
                        <a:lnSpc>
                          <a:spcPct val="107000"/>
                        </a:lnSpc>
                        <a:spcAft>
                          <a:spcPts val="800"/>
                        </a:spcAft>
                        <a:buNone/>
                      </a:pPr>
                      <a:r>
                        <a:rPr lang="sv-SE" sz="3200" kern="100" noProof="0" dirty="0">
                          <a:effectLst/>
                          <a:latin typeface="Aptos" panose="020B0004020202020204" pitchFamily="34" charset="0"/>
                          <a:ea typeface="Aptos" panose="020B0004020202020204" pitchFamily="34" charset="0"/>
                          <a:cs typeface="Arial" panose="020B0604020202020204" pitchFamily="34" charset="0"/>
                        </a:rPr>
                        <a:t>Health Talk</a:t>
                      </a:r>
                    </a:p>
                  </a:txBody>
                  <a:tcPr marL="68580" marR="68580" marT="0" marB="0" anchor="b"/>
                </a:tc>
                <a:tc>
                  <a:txBody>
                    <a:bodyPr/>
                    <a:lstStyle/>
                    <a:p>
                      <a:pPr algn="ctr">
                        <a:lnSpc>
                          <a:spcPct val="107000"/>
                        </a:lnSpc>
                        <a:spcAft>
                          <a:spcPts val="800"/>
                        </a:spcAft>
                        <a:buNone/>
                      </a:pPr>
                      <a:r>
                        <a:rPr lang="sv-SE" sz="3200" kern="0" noProof="0" dirty="0">
                          <a:effectLst/>
                        </a:rPr>
                        <a:t>63%</a:t>
                      </a:r>
                      <a:endParaRPr lang="sv-SE" sz="3200" kern="100" noProof="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sv-SE" sz="3200" kern="0" noProof="0" dirty="0">
                          <a:effectLst/>
                        </a:rPr>
                        <a:t>67%</a:t>
                      </a:r>
                      <a:endParaRPr lang="sv-SE" sz="3200" kern="100" noProof="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sv-SE" sz="3200" kern="0" noProof="0" dirty="0">
                          <a:effectLst/>
                        </a:rPr>
                        <a:t>76%</a:t>
                      </a:r>
                      <a:endParaRPr lang="sv-SE" sz="3200" kern="100" noProof="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sv-SE" sz="3200" kern="0" noProof="0" dirty="0">
                          <a:effectLst/>
                        </a:rPr>
                        <a:t>79%</a:t>
                      </a:r>
                      <a:endParaRPr lang="sv-SE" sz="3200" kern="100" noProof="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156406574"/>
                  </a:ext>
                </a:extLst>
              </a:tr>
              <a:tr h="507492">
                <a:tc>
                  <a:txBody>
                    <a:bodyPr/>
                    <a:lstStyle/>
                    <a:p>
                      <a:pPr algn="ctr">
                        <a:lnSpc>
                          <a:spcPct val="107000"/>
                        </a:lnSpc>
                        <a:spcAft>
                          <a:spcPts val="800"/>
                        </a:spcAft>
                        <a:buNone/>
                      </a:pPr>
                      <a:r>
                        <a:rPr lang="en-US" sz="3200" kern="100" noProof="0" dirty="0">
                          <a:effectLst/>
                          <a:latin typeface="Aptos" panose="020B0004020202020204" pitchFamily="34" charset="0"/>
                          <a:ea typeface="Aptos" panose="020B0004020202020204" pitchFamily="34" charset="0"/>
                          <a:cs typeface="Arial" panose="020B0604020202020204" pitchFamily="34" charset="0"/>
                        </a:rPr>
                        <a:t>Classroom</a:t>
                      </a:r>
                    </a:p>
                  </a:txBody>
                  <a:tcPr marL="68580" marR="68580" marT="0" marB="0" anchor="b"/>
                </a:tc>
                <a:tc>
                  <a:txBody>
                    <a:bodyPr/>
                    <a:lstStyle/>
                    <a:p>
                      <a:pPr algn="ctr">
                        <a:lnSpc>
                          <a:spcPct val="107000"/>
                        </a:lnSpc>
                        <a:spcAft>
                          <a:spcPts val="800"/>
                        </a:spcAft>
                        <a:buNone/>
                      </a:pPr>
                      <a:r>
                        <a:rPr lang="sv-SE" sz="3200" kern="0" noProof="0">
                          <a:effectLst/>
                          <a:latin typeface="+mn-lt"/>
                        </a:rPr>
                        <a:t>100%</a:t>
                      </a:r>
                      <a:endParaRPr lang="sv-SE" sz="3200" kern="100" noProof="0">
                        <a:effectLst/>
                        <a:latin typeface="+mn-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sv-SE" sz="3200" kern="0" noProof="0">
                          <a:effectLst/>
                          <a:latin typeface="+mn-lt"/>
                        </a:rPr>
                        <a:t>100%</a:t>
                      </a:r>
                      <a:endParaRPr lang="sv-SE" sz="3200" kern="100" noProof="0">
                        <a:effectLst/>
                        <a:latin typeface="+mn-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sv-SE" sz="3200" kern="0" noProof="0">
                          <a:effectLst/>
                          <a:latin typeface="+mn-lt"/>
                        </a:rPr>
                        <a:t>100%</a:t>
                      </a:r>
                      <a:endParaRPr lang="sv-SE" sz="3200" kern="100" noProof="0">
                        <a:effectLst/>
                        <a:latin typeface="+mn-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sv-SE" sz="3200" kern="0" noProof="0" dirty="0">
                          <a:effectLst/>
                          <a:latin typeface="+mn-lt"/>
                        </a:rPr>
                        <a:t>100%</a:t>
                      </a:r>
                      <a:endParaRPr lang="sv-SE" sz="3200" kern="100" noProof="0" dirty="0">
                        <a:effectLst/>
                        <a:latin typeface="+mn-lt"/>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64233566"/>
                  </a:ext>
                </a:extLst>
              </a:tr>
              <a:tr h="507492">
                <a:tc>
                  <a:txBody>
                    <a:bodyPr/>
                    <a:lstStyle/>
                    <a:p>
                      <a:pPr algn="ctr">
                        <a:lnSpc>
                          <a:spcPct val="107000"/>
                        </a:lnSpc>
                        <a:spcAft>
                          <a:spcPts val="800"/>
                        </a:spcAft>
                        <a:buNone/>
                      </a:pPr>
                      <a:r>
                        <a:rPr lang="sv-SE" sz="3200" kern="100" noProof="0" dirty="0">
                          <a:effectLst/>
                          <a:latin typeface="Aptos" panose="020B0004020202020204" pitchFamily="34" charset="0"/>
                          <a:ea typeface="Aptos" panose="020B0004020202020204" pitchFamily="34" charset="0"/>
                          <a:cs typeface="Arial" panose="020B0604020202020204" pitchFamily="34" charset="0"/>
                        </a:rPr>
                        <a:t>T2D Risktest</a:t>
                      </a:r>
                    </a:p>
                  </a:txBody>
                  <a:tcPr marL="68580" marR="68580" marT="0" marB="0" anchor="b"/>
                </a:tc>
                <a:tc>
                  <a:txBody>
                    <a:bodyPr/>
                    <a:lstStyle/>
                    <a:p>
                      <a:pPr algn="ctr">
                        <a:lnSpc>
                          <a:spcPct val="107000"/>
                        </a:lnSpc>
                        <a:spcAft>
                          <a:spcPts val="800"/>
                        </a:spcAft>
                        <a:buNone/>
                      </a:pPr>
                      <a:r>
                        <a:rPr lang="sv-SE" sz="3200" kern="0" noProof="0" dirty="0">
                          <a:effectLst/>
                          <a:latin typeface="+mn-lt"/>
                        </a:rPr>
                        <a:t>56%</a:t>
                      </a:r>
                      <a:endParaRPr lang="sv-SE" sz="3200" kern="100" noProof="0" dirty="0">
                        <a:effectLst/>
                        <a:latin typeface="+mn-lt"/>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sv-SE" sz="3200" kern="0" noProof="0" dirty="0">
                          <a:effectLst/>
                          <a:latin typeface="+mn-lt"/>
                        </a:rPr>
                        <a:t>63%</a:t>
                      </a:r>
                      <a:endParaRPr lang="sv-SE" sz="3200" kern="100" noProof="0" dirty="0">
                        <a:effectLst/>
                        <a:latin typeface="+mn-lt"/>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sv-SE" sz="3200" kern="0" noProof="0" dirty="0">
                          <a:effectLst/>
                          <a:latin typeface="+mn-lt"/>
                        </a:rPr>
                        <a:t>63%</a:t>
                      </a:r>
                      <a:endParaRPr lang="sv-SE" sz="3200" kern="100" noProof="0" dirty="0">
                        <a:effectLst/>
                        <a:latin typeface="+mn-lt"/>
                        <a:ea typeface="Aptos" panose="020B0004020202020204" pitchFamily="34" charset="0"/>
                        <a:cs typeface="Arial" panose="020B0604020202020204" pitchFamily="34" charset="0"/>
                      </a:endParaRPr>
                    </a:p>
                  </a:txBody>
                  <a:tcPr marL="68580" marR="68580" marT="0" marB="0" anchor="b"/>
                </a:tc>
                <a:tc>
                  <a:txBody>
                    <a:bodyPr/>
                    <a:lstStyle/>
                    <a:p>
                      <a:pPr algn="ctr">
                        <a:lnSpc>
                          <a:spcPct val="107000"/>
                        </a:lnSpc>
                        <a:spcAft>
                          <a:spcPts val="800"/>
                        </a:spcAft>
                        <a:buNone/>
                      </a:pPr>
                      <a:r>
                        <a:rPr lang="sv-SE" sz="3200" kern="0" noProof="0" dirty="0">
                          <a:effectLst/>
                          <a:latin typeface="+mn-lt"/>
                        </a:rPr>
                        <a:t>64%</a:t>
                      </a:r>
                      <a:endParaRPr lang="sv-SE" sz="3200" kern="100" noProof="0" dirty="0">
                        <a:effectLst/>
                        <a:latin typeface="+mn-lt"/>
                        <a:ea typeface="Aptos" panose="020B000402020202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944273760"/>
                  </a:ext>
                </a:extLst>
              </a:tr>
            </a:tbl>
          </a:graphicData>
        </a:graphic>
      </p:graphicFrame>
      <p:pic>
        <p:nvPicPr>
          <p:cNvPr id="9" name="Picture 8" descr="A purple and green text&#10;&#10;Description automatically generated">
            <a:extLst>
              <a:ext uri="{FF2B5EF4-FFF2-40B4-BE49-F238E27FC236}">
                <a16:creationId xmlns:a16="http://schemas.microsoft.com/office/drawing/2014/main" id="{0F8906C0-826F-8FFD-21A1-BB36DF9DA1E9}"/>
              </a:ext>
            </a:extLst>
          </p:cNvPr>
          <p:cNvPicPr>
            <a:picLocks noChangeAspect="1"/>
          </p:cNvPicPr>
          <p:nvPr/>
        </p:nvPicPr>
        <p:blipFill>
          <a:blip r:embed="rId3"/>
          <a:stretch>
            <a:fillRect/>
          </a:stretch>
        </p:blipFill>
        <p:spPr>
          <a:xfrm>
            <a:off x="142779" y="5018922"/>
            <a:ext cx="862476" cy="1231884"/>
          </a:xfrm>
          <a:prstGeom prst="rect">
            <a:avLst/>
          </a:prstGeom>
          <a:ln>
            <a:noFill/>
          </a:ln>
          <a:effectLst>
            <a:outerShdw blurRad="102695" dir="660000" sx="98000" sy="98000" algn="tl" rotWithShape="0">
              <a:srgbClr val="333333">
                <a:alpha val="85315"/>
              </a:srgbClr>
            </a:outerShdw>
          </a:effectLst>
        </p:spPr>
      </p:pic>
      <p:pic>
        <p:nvPicPr>
          <p:cNvPr id="10" name="Picture 9" descr="A person and a child sitting at a table with food&#10;&#10;Description automatically generated">
            <a:extLst>
              <a:ext uri="{FF2B5EF4-FFF2-40B4-BE49-F238E27FC236}">
                <a16:creationId xmlns:a16="http://schemas.microsoft.com/office/drawing/2014/main" id="{E3F61076-45C5-F293-3C8A-306FC8B07628}"/>
              </a:ext>
            </a:extLst>
          </p:cNvPr>
          <p:cNvPicPr>
            <a:picLocks noChangeAspect="1"/>
          </p:cNvPicPr>
          <p:nvPr/>
        </p:nvPicPr>
        <p:blipFill>
          <a:blip r:embed="rId4"/>
          <a:stretch>
            <a:fillRect/>
          </a:stretch>
        </p:blipFill>
        <p:spPr>
          <a:xfrm rot="21155633">
            <a:off x="637299" y="5607697"/>
            <a:ext cx="1512007" cy="1079711"/>
          </a:xfrm>
          <a:prstGeom prst="rect">
            <a:avLst/>
          </a:prstGeom>
          <a:ln>
            <a:noFill/>
          </a:ln>
          <a:effectLst>
            <a:outerShdw blurRad="107657" dir="660000" sx="99910" sy="99910" algn="tl" rotWithShape="0">
              <a:srgbClr val="333333">
                <a:alpha val="85315"/>
              </a:srgbClr>
            </a:outerShdw>
          </a:effectLst>
        </p:spPr>
      </p:pic>
      <p:pic>
        <p:nvPicPr>
          <p:cNvPr id="2" name="Picture 1">
            <a:extLst>
              <a:ext uri="{FF2B5EF4-FFF2-40B4-BE49-F238E27FC236}">
                <a16:creationId xmlns:a16="http://schemas.microsoft.com/office/drawing/2014/main" id="{B6B1CB80-9A39-B9BF-89A7-89F24A32266D}"/>
              </a:ext>
            </a:extLst>
          </p:cNvPr>
          <p:cNvPicPr>
            <a:picLocks noChangeAspect="1"/>
          </p:cNvPicPr>
          <p:nvPr/>
        </p:nvPicPr>
        <p:blipFill>
          <a:blip r:embed="rId5"/>
          <a:stretch>
            <a:fillRect/>
          </a:stretch>
        </p:blipFill>
        <p:spPr>
          <a:xfrm>
            <a:off x="3157808" y="5312681"/>
            <a:ext cx="1062789" cy="1144244"/>
          </a:xfrm>
          <a:prstGeom prst="rect">
            <a:avLst/>
          </a:prstGeom>
        </p:spPr>
      </p:pic>
      <p:pic>
        <p:nvPicPr>
          <p:cNvPr id="6" name="Bildobjekt 6">
            <a:extLst>
              <a:ext uri="{FF2B5EF4-FFF2-40B4-BE49-F238E27FC236}">
                <a16:creationId xmlns:a16="http://schemas.microsoft.com/office/drawing/2014/main" id="{A54D03CE-A608-3DD4-3B64-9EB18493C0F9}"/>
              </a:ext>
            </a:extLst>
          </p:cNvPr>
          <p:cNvPicPr>
            <a:picLocks noChangeAspect="1"/>
          </p:cNvPicPr>
          <p:nvPr/>
        </p:nvPicPr>
        <p:blipFill>
          <a:blip r:embed="rId6"/>
          <a:stretch>
            <a:fillRect/>
          </a:stretch>
        </p:blipFill>
        <p:spPr>
          <a:xfrm>
            <a:off x="10501575" y="5255755"/>
            <a:ext cx="1491501" cy="1450916"/>
          </a:xfrm>
          <a:prstGeom prst="rect">
            <a:avLst/>
          </a:prstGeom>
        </p:spPr>
      </p:pic>
      <p:grpSp>
        <p:nvGrpSpPr>
          <p:cNvPr id="8" name="Group 7">
            <a:extLst>
              <a:ext uri="{FF2B5EF4-FFF2-40B4-BE49-F238E27FC236}">
                <a16:creationId xmlns:a16="http://schemas.microsoft.com/office/drawing/2014/main" id="{DBE7E20C-C1C8-13CA-FBFB-2A6E92987231}"/>
              </a:ext>
            </a:extLst>
          </p:cNvPr>
          <p:cNvGrpSpPr/>
          <p:nvPr/>
        </p:nvGrpSpPr>
        <p:grpSpPr>
          <a:xfrm>
            <a:off x="7317486" y="5143702"/>
            <a:ext cx="2352157" cy="1519844"/>
            <a:chOff x="4776588" y="1361901"/>
            <a:chExt cx="6567169" cy="4650125"/>
          </a:xfrm>
        </p:grpSpPr>
        <p:pic>
          <p:nvPicPr>
            <p:cNvPr id="11" name="Picture 10" descr="A book with a drawing of food&#10;&#10;Description automatically generated">
              <a:extLst>
                <a:ext uri="{FF2B5EF4-FFF2-40B4-BE49-F238E27FC236}">
                  <a16:creationId xmlns:a16="http://schemas.microsoft.com/office/drawing/2014/main" id="{920A23CC-EF34-2096-1477-95A72D1E6126}"/>
                </a:ext>
              </a:extLst>
            </p:cNvPr>
            <p:cNvPicPr>
              <a:picLocks noChangeAspect="1"/>
            </p:cNvPicPr>
            <p:nvPr/>
          </p:nvPicPr>
          <p:blipFill>
            <a:blip r:embed="rId7"/>
            <a:stretch>
              <a:fillRect/>
            </a:stretch>
          </p:blipFill>
          <p:spPr>
            <a:xfrm rot="21273232">
              <a:off x="4776588" y="1361901"/>
              <a:ext cx="6567169" cy="4650125"/>
            </a:xfrm>
            <a:prstGeom prst="rect">
              <a:avLst/>
            </a:prstGeom>
            <a:effectLst>
              <a:outerShdw blurRad="128847" dist="38100" dir="2520000" algn="tl" rotWithShape="0">
                <a:prstClr val="black">
                  <a:alpha val="40000"/>
                </a:prstClr>
              </a:outerShdw>
            </a:effectLst>
          </p:spPr>
        </p:pic>
        <p:pic>
          <p:nvPicPr>
            <p:cNvPr id="12" name="Picture 11" descr="A child's drawing of a fruit&#10;&#10;Description automatically generated">
              <a:extLst>
                <a:ext uri="{FF2B5EF4-FFF2-40B4-BE49-F238E27FC236}">
                  <a16:creationId xmlns:a16="http://schemas.microsoft.com/office/drawing/2014/main" id="{6C690A8A-7F0B-089B-B298-ABACD7C5C2B7}"/>
                </a:ext>
              </a:extLst>
            </p:cNvPr>
            <p:cNvPicPr>
              <a:picLocks noChangeAspect="1"/>
            </p:cNvPicPr>
            <p:nvPr/>
          </p:nvPicPr>
          <p:blipFill rotWithShape="1">
            <a:blip r:embed="rId8"/>
            <a:srcRect l="5022" t="4502" r="57211" b="5195"/>
            <a:stretch/>
          </p:blipFill>
          <p:spPr>
            <a:xfrm rot="21367849">
              <a:off x="5472567" y="3042570"/>
              <a:ext cx="1878734" cy="2526844"/>
            </a:xfrm>
            <a:prstGeom prst="rect">
              <a:avLst/>
            </a:prstGeom>
          </p:spPr>
        </p:pic>
      </p:grpSp>
      <p:pic>
        <p:nvPicPr>
          <p:cNvPr id="13" name="Bildobjekt 12">
            <a:extLst>
              <a:ext uri="{FF2B5EF4-FFF2-40B4-BE49-F238E27FC236}">
                <a16:creationId xmlns:a16="http://schemas.microsoft.com/office/drawing/2014/main" id="{2796A657-8D3B-2542-EC60-BE9A3421348C}"/>
              </a:ext>
            </a:extLst>
          </p:cNvPr>
          <p:cNvPicPr>
            <a:picLocks noChangeAspect="1"/>
          </p:cNvPicPr>
          <p:nvPr/>
        </p:nvPicPr>
        <p:blipFill>
          <a:blip r:embed="rId9"/>
          <a:stretch>
            <a:fillRect/>
          </a:stretch>
        </p:blipFill>
        <p:spPr>
          <a:xfrm>
            <a:off x="5485876" y="5233580"/>
            <a:ext cx="887275" cy="1446528"/>
          </a:xfrm>
          <a:prstGeom prst="rect">
            <a:avLst/>
          </a:prstGeom>
        </p:spPr>
      </p:pic>
    </p:spTree>
    <p:extLst>
      <p:ext uri="{BB962C8B-B14F-4D97-AF65-F5344CB8AC3E}">
        <p14:creationId xmlns:p14="http://schemas.microsoft.com/office/powerpoint/2010/main" val="2554844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6DCE-4AEE-08BA-113F-B77F01B0751E}"/>
              </a:ext>
            </a:extLst>
          </p:cNvPr>
          <p:cNvSpPr>
            <a:spLocks noGrp="1"/>
          </p:cNvSpPr>
          <p:nvPr>
            <p:ph type="title"/>
          </p:nvPr>
        </p:nvSpPr>
        <p:spPr>
          <a:xfrm>
            <a:off x="164296" y="-190671"/>
            <a:ext cx="10229851" cy="1505883"/>
          </a:xfrm>
        </p:spPr>
        <p:txBody>
          <a:bodyPr vert="horz" wrap="square" lIns="91440" tIns="45720" rIns="91440" bIns="45720" numCol="1" rtlCol="0" anchor="ctr" anchorCtr="0" compatLnSpc="1">
            <a:prstTxWarp prst="textNoShape">
              <a:avLst/>
            </a:prstTxWarp>
            <a:normAutofit/>
          </a:bodyPr>
          <a:lstStyle/>
          <a:p>
            <a:r>
              <a:rPr lang="en-US" sz="4000" b="1" dirty="0">
                <a:solidFill>
                  <a:srgbClr val="1BAC28"/>
                </a:solidFill>
                <a:latin typeface="Nunito Black" pitchFamily="2" charset="77"/>
                <a:sym typeface="Nunito Sans 12pt ExtraLight Bold"/>
              </a:rPr>
              <a:t>Fidelity</a:t>
            </a:r>
            <a:r>
              <a:rPr lang="sv-SE" sz="4000" b="1" dirty="0">
                <a:solidFill>
                  <a:srgbClr val="1BAC28"/>
                </a:solidFill>
                <a:latin typeface="Nunito Black" pitchFamily="2" charset="77"/>
                <a:sym typeface="Nunito Sans 12pt ExtraLight Bold"/>
              </a:rPr>
              <a:t> score for </a:t>
            </a:r>
            <a:r>
              <a:rPr lang="en-US" sz="4000" b="1" dirty="0">
                <a:solidFill>
                  <a:srgbClr val="1BAC28"/>
                </a:solidFill>
                <a:latin typeface="Nunito Black" pitchFamily="2" charset="77"/>
                <a:sym typeface="Nunito Sans 12pt ExtraLight Bold"/>
              </a:rPr>
              <a:t>4 components</a:t>
            </a:r>
            <a:endParaRPr lang="en-US" sz="3600" kern="1200" dirty="0">
              <a:solidFill>
                <a:schemeClr val="tx1"/>
              </a:solidFill>
            </a:endParaRPr>
          </a:p>
        </p:txBody>
      </p:sp>
      <p:grpSp>
        <p:nvGrpSpPr>
          <p:cNvPr id="7" name="Group 6">
            <a:extLst>
              <a:ext uri="{FF2B5EF4-FFF2-40B4-BE49-F238E27FC236}">
                <a16:creationId xmlns:a16="http://schemas.microsoft.com/office/drawing/2014/main" id="{08AA6B27-ADC7-21D8-D5C7-11B0CD2B2F9C}"/>
              </a:ext>
            </a:extLst>
          </p:cNvPr>
          <p:cNvGrpSpPr/>
          <p:nvPr/>
        </p:nvGrpSpPr>
        <p:grpSpPr>
          <a:xfrm flipH="1">
            <a:off x="8880309" y="164638"/>
            <a:ext cx="2969480" cy="3264362"/>
            <a:chOff x="7374718" y="3163348"/>
            <a:chExt cx="2981689" cy="3169348"/>
          </a:xfrm>
        </p:grpSpPr>
        <p:pic>
          <p:nvPicPr>
            <p:cNvPr id="8" name="Picture 7">
              <a:extLst>
                <a:ext uri="{FF2B5EF4-FFF2-40B4-BE49-F238E27FC236}">
                  <a16:creationId xmlns:a16="http://schemas.microsoft.com/office/drawing/2014/main" id="{9B0D292A-43BF-4540-5782-C6DC51BB3C90}"/>
                </a:ext>
              </a:extLst>
            </p:cNvPr>
            <p:cNvPicPr>
              <a:picLocks noChangeAspect="1"/>
            </p:cNvPicPr>
            <p:nvPr/>
          </p:nvPicPr>
          <p:blipFill>
            <a:blip r:embed="rId3">
              <a:duotone>
                <a:schemeClr val="accent5">
                  <a:shade val="45000"/>
                  <a:satMod val="135000"/>
                </a:schemeClr>
                <a:prstClr val="white"/>
              </a:duotone>
            </a:blip>
            <a:stretch>
              <a:fillRect/>
            </a:stretch>
          </p:blipFill>
          <p:spPr>
            <a:xfrm rot="9946304" flipH="1">
              <a:off x="7374718" y="3163348"/>
              <a:ext cx="2981689" cy="3169348"/>
            </a:xfrm>
            <a:prstGeom prst="rect">
              <a:avLst/>
            </a:prstGeom>
          </p:spPr>
        </p:pic>
        <p:sp>
          <p:nvSpPr>
            <p:cNvPr id="10" name="Animation">
              <a:extLst>
                <a:ext uri="{FF2B5EF4-FFF2-40B4-BE49-F238E27FC236}">
                  <a16:creationId xmlns:a16="http://schemas.microsoft.com/office/drawing/2014/main" id="{1690BACD-74B0-2BC3-75AF-0EE728805F05}"/>
                </a:ext>
              </a:extLst>
            </p:cNvPr>
            <p:cNvSpPr txBox="1"/>
            <p:nvPr/>
          </p:nvSpPr>
          <p:spPr>
            <a:xfrm>
              <a:off x="7416568" y="3946273"/>
              <a:ext cx="2528944" cy="1215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algn="ctr" defTabSz="1219170" eaLnBrk="0" fontAlgn="base" hangingPunct="0">
                <a:spcBef>
                  <a:spcPct val="0"/>
                </a:spcBef>
                <a:spcAft>
                  <a:spcPct val="0"/>
                </a:spcAft>
              </a:pPr>
              <a:r>
                <a:rPr lang="en-US" sz="2600" b="1" dirty="0">
                  <a:solidFill>
                    <a:prstClr val="white"/>
                  </a:solidFill>
                  <a:latin typeface="Nunito Black" pitchFamily="2" charset="77"/>
                </a:rPr>
                <a:t>No significant difference after 2 years</a:t>
              </a:r>
            </a:p>
          </p:txBody>
        </p:sp>
      </p:grpSp>
      <p:sp>
        <p:nvSpPr>
          <p:cNvPr id="11" name="Animation">
            <a:extLst>
              <a:ext uri="{FF2B5EF4-FFF2-40B4-BE49-F238E27FC236}">
                <a16:creationId xmlns:a16="http://schemas.microsoft.com/office/drawing/2014/main" id="{07D97B8B-E2E6-62E1-193F-B6EC4FC6FC3C}"/>
              </a:ext>
            </a:extLst>
          </p:cNvPr>
          <p:cNvSpPr txBox="1"/>
          <p:nvPr/>
        </p:nvSpPr>
        <p:spPr>
          <a:xfrm>
            <a:off x="297598" y="1090618"/>
            <a:ext cx="8181137" cy="1713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marL="342891" indent="-342891" defTabSz="1219170" eaLnBrk="0" fontAlgn="base" hangingPunct="0">
              <a:spcBef>
                <a:spcPct val="0"/>
              </a:spcBef>
              <a:spcAft>
                <a:spcPct val="0"/>
              </a:spcAft>
              <a:buFont typeface="Arial" panose="020B0604020202020204" pitchFamily="34" charset="0"/>
              <a:buChar char="•"/>
            </a:pPr>
            <a:r>
              <a:rPr lang="en-US" sz="2400" dirty="0">
                <a:solidFill>
                  <a:prstClr val="black"/>
                </a:solidFill>
                <a:latin typeface="Nunito Sans Normal" pitchFamily="2" charset="77"/>
              </a:rPr>
              <a:t>~ 75% of components implemented</a:t>
            </a:r>
          </a:p>
          <a:p>
            <a:pPr marL="342891" indent="-342891" defTabSz="1219170" eaLnBrk="0" fontAlgn="base" hangingPunct="0">
              <a:spcBef>
                <a:spcPct val="0"/>
              </a:spcBef>
              <a:spcAft>
                <a:spcPct val="0"/>
              </a:spcAft>
              <a:buFont typeface="Arial" panose="020B0604020202020204" pitchFamily="34" charset="0"/>
              <a:buChar char="•"/>
            </a:pPr>
            <a:r>
              <a:rPr lang="en-US" sz="2400" dirty="0">
                <a:solidFill>
                  <a:prstClr val="black"/>
                </a:solidFill>
                <a:latin typeface="Nunito Sans Normal" pitchFamily="2" charset="77"/>
              </a:rPr>
              <a:t>Small difference in year 1 – but disappeared after 2 years of implementation</a:t>
            </a:r>
          </a:p>
          <a:p>
            <a:pPr defTabSz="1219170" eaLnBrk="0" fontAlgn="base" hangingPunct="0">
              <a:spcBef>
                <a:spcPct val="0"/>
              </a:spcBef>
              <a:spcAft>
                <a:spcPct val="0"/>
              </a:spcAft>
            </a:pPr>
            <a:endParaRPr lang="sv-SE" sz="1800" dirty="0">
              <a:solidFill>
                <a:prstClr val="black"/>
              </a:solidFill>
              <a:latin typeface="Nunito Sans Normal" pitchFamily="2" charset="77"/>
            </a:endParaRPr>
          </a:p>
          <a:p>
            <a:pPr defTabSz="1219170" eaLnBrk="0" fontAlgn="base" hangingPunct="0">
              <a:spcBef>
                <a:spcPct val="0"/>
              </a:spcBef>
              <a:spcAft>
                <a:spcPct val="0"/>
              </a:spcAft>
            </a:pPr>
            <a:endParaRPr lang="sv-SE" sz="1800" dirty="0">
              <a:solidFill>
                <a:prstClr val="black"/>
              </a:solidFill>
              <a:latin typeface="Nunito Sans Normal" pitchFamily="2" charset="77"/>
            </a:endParaRPr>
          </a:p>
        </p:txBody>
      </p:sp>
      <p:pic>
        <p:nvPicPr>
          <p:cNvPr id="12" name="Picture 11" descr="A green and black text&#10;&#10;Description automatically generated">
            <a:extLst>
              <a:ext uri="{FF2B5EF4-FFF2-40B4-BE49-F238E27FC236}">
                <a16:creationId xmlns:a16="http://schemas.microsoft.com/office/drawing/2014/main" id="{9432C1FE-F53B-4147-4D24-AC1F8979A1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0164" y="5822665"/>
            <a:ext cx="1191187" cy="785808"/>
          </a:xfrm>
          <a:prstGeom prst="rect">
            <a:avLst/>
          </a:prstGeom>
        </p:spPr>
      </p:pic>
      <p:graphicFrame>
        <p:nvGraphicFramePr>
          <p:cNvPr id="5" name="Chart 4">
            <a:extLst>
              <a:ext uri="{FF2B5EF4-FFF2-40B4-BE49-F238E27FC236}">
                <a16:creationId xmlns:a16="http://schemas.microsoft.com/office/drawing/2014/main" id="{968FBF58-88B3-C724-0856-C74AA2C0905A}"/>
              </a:ext>
            </a:extLst>
          </p:cNvPr>
          <p:cNvGraphicFramePr>
            <a:graphicFrameLocks/>
          </p:cNvGraphicFramePr>
          <p:nvPr/>
        </p:nvGraphicFramePr>
        <p:xfrm>
          <a:off x="1873122" y="2224191"/>
          <a:ext cx="7837612" cy="461544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64590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282D0-F983-572B-B6A5-AC9CE82B0840}"/>
            </a:ext>
          </a:extLst>
        </p:cNvPr>
        <p:cNvGrpSpPr/>
        <p:nvPr/>
      </p:nvGrpSpPr>
      <p:grpSpPr>
        <a:xfrm>
          <a:off x="0" y="0"/>
          <a:ext cx="0" cy="0"/>
          <a:chOff x="0" y="0"/>
          <a:chExt cx="0" cy="0"/>
        </a:xfrm>
      </p:grpSpPr>
      <p:sp>
        <p:nvSpPr>
          <p:cNvPr id="5" name="Animation">
            <a:extLst>
              <a:ext uri="{FF2B5EF4-FFF2-40B4-BE49-F238E27FC236}">
                <a16:creationId xmlns:a16="http://schemas.microsoft.com/office/drawing/2014/main" id="{590EEF98-F766-6D02-C6E8-8E5A593E7940}"/>
              </a:ext>
            </a:extLst>
          </p:cNvPr>
          <p:cNvSpPr txBox="1"/>
          <p:nvPr/>
        </p:nvSpPr>
        <p:spPr>
          <a:xfrm>
            <a:off x="79045" y="186487"/>
            <a:ext cx="12353659" cy="625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defTabSz="1219170" eaLnBrk="0" fontAlgn="base" hangingPunct="0">
              <a:spcBef>
                <a:spcPct val="0"/>
              </a:spcBef>
              <a:spcAft>
                <a:spcPct val="0"/>
              </a:spcAft>
            </a:pPr>
            <a:r>
              <a:rPr lang="en-US" sz="3733" b="1" dirty="0">
                <a:solidFill>
                  <a:srgbClr val="1BAC28"/>
                </a:solidFill>
                <a:latin typeface="Nunito Black" pitchFamily="2" charset="77"/>
              </a:rPr>
              <a:t>Fidelity</a:t>
            </a:r>
            <a:r>
              <a:rPr lang="sv-SE" sz="3733" b="1" dirty="0">
                <a:solidFill>
                  <a:srgbClr val="1BAC28"/>
                </a:solidFill>
                <a:latin typeface="Nunito Black" pitchFamily="2" charset="77"/>
              </a:rPr>
              <a:t> to Basic implementation strategies </a:t>
            </a:r>
            <a:r>
              <a:rPr lang="en-US" sz="3733" b="1" dirty="0">
                <a:solidFill>
                  <a:srgbClr val="1BAC28"/>
                </a:solidFill>
                <a:latin typeface="Nunito Black" pitchFamily="2" charset="77"/>
              </a:rPr>
              <a:t>yr</a:t>
            </a:r>
            <a:r>
              <a:rPr lang="sv-SE" sz="3733" b="1" dirty="0">
                <a:solidFill>
                  <a:srgbClr val="1BAC28"/>
                </a:solidFill>
                <a:latin typeface="Nunito Black" pitchFamily="2" charset="77"/>
              </a:rPr>
              <a:t> 1 &amp; 2</a:t>
            </a:r>
          </a:p>
        </p:txBody>
      </p:sp>
      <p:graphicFrame>
        <p:nvGraphicFramePr>
          <p:cNvPr id="7" name="Table 6">
            <a:extLst>
              <a:ext uri="{FF2B5EF4-FFF2-40B4-BE49-F238E27FC236}">
                <a16:creationId xmlns:a16="http://schemas.microsoft.com/office/drawing/2014/main" id="{1A06F5EA-E584-2C8A-F191-369E600DE4BE}"/>
              </a:ext>
            </a:extLst>
          </p:cNvPr>
          <p:cNvGraphicFramePr>
            <a:graphicFrameLocks noGrp="1"/>
          </p:cNvGraphicFramePr>
          <p:nvPr/>
        </p:nvGraphicFramePr>
        <p:xfrm>
          <a:off x="7947730" y="4338802"/>
          <a:ext cx="3940629" cy="1274471"/>
        </p:xfrm>
        <a:graphic>
          <a:graphicData uri="http://schemas.openxmlformats.org/drawingml/2006/table">
            <a:tbl>
              <a:tblPr firstRow="1" bandRow="1">
                <a:tableStyleId>{5C22544A-7EE6-4342-B048-85BDC9FD1C3A}</a:tableStyleId>
              </a:tblPr>
              <a:tblGrid>
                <a:gridCol w="1313543">
                  <a:extLst>
                    <a:ext uri="{9D8B030D-6E8A-4147-A177-3AD203B41FA5}">
                      <a16:colId xmlns:a16="http://schemas.microsoft.com/office/drawing/2014/main" val="3144960317"/>
                    </a:ext>
                  </a:extLst>
                </a:gridCol>
                <a:gridCol w="1313543">
                  <a:extLst>
                    <a:ext uri="{9D8B030D-6E8A-4147-A177-3AD203B41FA5}">
                      <a16:colId xmlns:a16="http://schemas.microsoft.com/office/drawing/2014/main" val="4001838882"/>
                    </a:ext>
                  </a:extLst>
                </a:gridCol>
                <a:gridCol w="1313543">
                  <a:extLst>
                    <a:ext uri="{9D8B030D-6E8A-4147-A177-3AD203B41FA5}">
                      <a16:colId xmlns:a16="http://schemas.microsoft.com/office/drawing/2014/main" val="2749520167"/>
                    </a:ext>
                  </a:extLst>
                </a:gridCol>
              </a:tblGrid>
              <a:tr h="416560">
                <a:tc>
                  <a:txBody>
                    <a:bodyPr/>
                    <a:lstStyle/>
                    <a:p>
                      <a:endParaRPr lang="en-US" sz="2100"/>
                    </a:p>
                  </a:txBody>
                  <a:tcPr/>
                </a:tc>
                <a:tc>
                  <a:txBody>
                    <a:bodyPr/>
                    <a:lstStyle/>
                    <a:p>
                      <a:r>
                        <a:rPr lang="en-US" sz="2100" dirty="0"/>
                        <a:t>Group 1</a:t>
                      </a:r>
                    </a:p>
                  </a:txBody>
                  <a:tcPr anchor="ctr"/>
                </a:tc>
                <a:tc>
                  <a:txBody>
                    <a:bodyPr/>
                    <a:lstStyle/>
                    <a:p>
                      <a:r>
                        <a:rPr lang="en-US" sz="2100" dirty="0"/>
                        <a:t>Group 2</a:t>
                      </a:r>
                    </a:p>
                  </a:txBody>
                  <a:tcPr anchor="ctr"/>
                </a:tc>
                <a:extLst>
                  <a:ext uri="{0D108BD9-81ED-4DB2-BD59-A6C34878D82A}">
                    <a16:rowId xmlns:a16="http://schemas.microsoft.com/office/drawing/2014/main" val="3339657455"/>
                  </a:ext>
                </a:extLst>
              </a:tr>
              <a:tr h="441351">
                <a:tc>
                  <a:txBody>
                    <a:bodyPr/>
                    <a:lstStyle/>
                    <a:p>
                      <a:r>
                        <a:rPr lang="en-US" sz="2100" dirty="0"/>
                        <a:t>Year 1</a:t>
                      </a:r>
                    </a:p>
                  </a:txBody>
                  <a:tcPr/>
                </a:tc>
                <a:tc>
                  <a:txBody>
                    <a:bodyPr/>
                    <a:lstStyle/>
                    <a:p>
                      <a:pPr algn="ctr"/>
                      <a:r>
                        <a:rPr lang="en-US" sz="2100" dirty="0"/>
                        <a:t>15.3</a:t>
                      </a:r>
                    </a:p>
                  </a:txBody>
                  <a:tcPr anchor="ctr"/>
                </a:tc>
                <a:tc>
                  <a:txBody>
                    <a:bodyPr/>
                    <a:lstStyle/>
                    <a:p>
                      <a:pPr algn="ctr"/>
                      <a:r>
                        <a:rPr lang="en-US" sz="2100" dirty="0"/>
                        <a:t>16</a:t>
                      </a:r>
                    </a:p>
                  </a:txBody>
                  <a:tcPr anchor="ctr"/>
                </a:tc>
                <a:extLst>
                  <a:ext uri="{0D108BD9-81ED-4DB2-BD59-A6C34878D82A}">
                    <a16:rowId xmlns:a16="http://schemas.microsoft.com/office/drawing/2014/main" val="2389367599"/>
                  </a:ext>
                </a:extLst>
              </a:tr>
              <a:tr h="416560">
                <a:tc>
                  <a:txBody>
                    <a:bodyPr/>
                    <a:lstStyle/>
                    <a:p>
                      <a:r>
                        <a:rPr lang="en-US" sz="2100" dirty="0"/>
                        <a:t>Year 2</a:t>
                      </a:r>
                    </a:p>
                  </a:txBody>
                  <a:tcPr/>
                </a:tc>
                <a:tc>
                  <a:txBody>
                    <a:bodyPr/>
                    <a:lstStyle/>
                    <a:p>
                      <a:pPr algn="ctr"/>
                      <a:r>
                        <a:rPr lang="en-US" sz="2100" dirty="0"/>
                        <a:t>13.1</a:t>
                      </a:r>
                    </a:p>
                  </a:txBody>
                  <a:tcPr anchor="ctr"/>
                </a:tc>
                <a:tc>
                  <a:txBody>
                    <a:bodyPr/>
                    <a:lstStyle/>
                    <a:p>
                      <a:pPr algn="ctr"/>
                      <a:r>
                        <a:rPr lang="en-US" sz="2100" dirty="0"/>
                        <a:t>13.8</a:t>
                      </a:r>
                    </a:p>
                  </a:txBody>
                  <a:tcPr anchor="ctr"/>
                </a:tc>
                <a:extLst>
                  <a:ext uri="{0D108BD9-81ED-4DB2-BD59-A6C34878D82A}">
                    <a16:rowId xmlns:a16="http://schemas.microsoft.com/office/drawing/2014/main" val="4025662593"/>
                  </a:ext>
                </a:extLst>
              </a:tr>
            </a:tbl>
          </a:graphicData>
        </a:graphic>
      </p:graphicFrame>
      <p:grpSp>
        <p:nvGrpSpPr>
          <p:cNvPr id="8" name="Group 7">
            <a:extLst>
              <a:ext uri="{FF2B5EF4-FFF2-40B4-BE49-F238E27FC236}">
                <a16:creationId xmlns:a16="http://schemas.microsoft.com/office/drawing/2014/main" id="{4099C06B-E85F-F688-B675-97C4C141070A}"/>
              </a:ext>
            </a:extLst>
          </p:cNvPr>
          <p:cNvGrpSpPr/>
          <p:nvPr/>
        </p:nvGrpSpPr>
        <p:grpSpPr>
          <a:xfrm>
            <a:off x="9182568" y="794109"/>
            <a:ext cx="3061187" cy="3217849"/>
            <a:chOff x="7446058" y="3198035"/>
            <a:chExt cx="3023459" cy="3213747"/>
          </a:xfrm>
        </p:grpSpPr>
        <p:pic>
          <p:nvPicPr>
            <p:cNvPr id="9" name="Picture 8">
              <a:extLst>
                <a:ext uri="{FF2B5EF4-FFF2-40B4-BE49-F238E27FC236}">
                  <a16:creationId xmlns:a16="http://schemas.microsoft.com/office/drawing/2014/main" id="{4D3F977D-C502-33B9-7F4D-290AACC8233A}"/>
                </a:ext>
              </a:extLst>
            </p:cNvPr>
            <p:cNvPicPr>
              <a:picLocks noChangeAspect="1"/>
            </p:cNvPicPr>
            <p:nvPr/>
          </p:nvPicPr>
          <p:blipFill>
            <a:blip r:embed="rId3">
              <a:duotone>
                <a:schemeClr val="accent5">
                  <a:shade val="45000"/>
                  <a:satMod val="135000"/>
                </a:schemeClr>
                <a:prstClr val="white"/>
              </a:duotone>
            </a:blip>
            <a:stretch>
              <a:fillRect/>
            </a:stretch>
          </p:blipFill>
          <p:spPr>
            <a:xfrm rot="9946304" flipH="1">
              <a:off x="7446058" y="3198035"/>
              <a:ext cx="3023459" cy="3213747"/>
            </a:xfrm>
            <a:prstGeom prst="rect">
              <a:avLst/>
            </a:prstGeom>
          </p:spPr>
        </p:pic>
        <p:sp>
          <p:nvSpPr>
            <p:cNvPr id="11" name="Animation">
              <a:extLst>
                <a:ext uri="{FF2B5EF4-FFF2-40B4-BE49-F238E27FC236}">
                  <a16:creationId xmlns:a16="http://schemas.microsoft.com/office/drawing/2014/main" id="{75CF04E9-343F-DF8D-0019-A65665FE864B}"/>
                </a:ext>
              </a:extLst>
            </p:cNvPr>
            <p:cNvSpPr txBox="1"/>
            <p:nvPr/>
          </p:nvSpPr>
          <p:spPr>
            <a:xfrm>
              <a:off x="7589555" y="4115556"/>
              <a:ext cx="2528944" cy="115781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algn="ctr" defTabSz="1219170" eaLnBrk="0" fontAlgn="base" hangingPunct="0">
                <a:spcBef>
                  <a:spcPct val="0"/>
                </a:spcBef>
                <a:spcAft>
                  <a:spcPct val="0"/>
                </a:spcAft>
              </a:pPr>
              <a:r>
                <a:rPr lang="en-US" sz="2400" b="1" dirty="0">
                  <a:solidFill>
                    <a:prstClr val="white"/>
                  </a:solidFill>
                  <a:latin typeface="Nunito Black" pitchFamily="2" charset="77"/>
                </a:rPr>
                <a:t>Good implementation for all schools</a:t>
              </a:r>
            </a:p>
          </p:txBody>
        </p:sp>
      </p:grpSp>
      <p:pic>
        <p:nvPicPr>
          <p:cNvPr id="3" name="Picture 2">
            <a:extLst>
              <a:ext uri="{FF2B5EF4-FFF2-40B4-BE49-F238E27FC236}">
                <a16:creationId xmlns:a16="http://schemas.microsoft.com/office/drawing/2014/main" id="{55934DE6-9A62-7B72-B81A-BA9E7D13D06E}"/>
              </a:ext>
            </a:extLst>
          </p:cNvPr>
          <p:cNvPicPr>
            <a:picLocks noChangeAspect="1"/>
          </p:cNvPicPr>
          <p:nvPr/>
        </p:nvPicPr>
        <p:blipFill>
          <a:blip r:embed="rId4"/>
          <a:stretch>
            <a:fillRect/>
          </a:stretch>
        </p:blipFill>
        <p:spPr>
          <a:xfrm>
            <a:off x="235159" y="4488191"/>
            <a:ext cx="984819" cy="2097300"/>
          </a:xfrm>
          <a:prstGeom prst="rect">
            <a:avLst/>
          </a:prstGeom>
        </p:spPr>
      </p:pic>
      <p:graphicFrame>
        <p:nvGraphicFramePr>
          <p:cNvPr id="4" name="Chart 3">
            <a:extLst>
              <a:ext uri="{FF2B5EF4-FFF2-40B4-BE49-F238E27FC236}">
                <a16:creationId xmlns:a16="http://schemas.microsoft.com/office/drawing/2014/main" id="{32D673FE-4438-5445-A608-440F5593F004}"/>
              </a:ext>
            </a:extLst>
          </p:cNvPr>
          <p:cNvGraphicFramePr>
            <a:graphicFrameLocks/>
          </p:cNvGraphicFramePr>
          <p:nvPr/>
        </p:nvGraphicFramePr>
        <p:xfrm>
          <a:off x="202180" y="1008213"/>
          <a:ext cx="10685829" cy="6048672"/>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B52A6DBC-3180-8A67-8209-4D7912B2C498}"/>
              </a:ext>
            </a:extLst>
          </p:cNvPr>
          <p:cNvSpPr txBox="1"/>
          <p:nvPr/>
        </p:nvSpPr>
        <p:spPr>
          <a:xfrm>
            <a:off x="1487489" y="823548"/>
            <a:ext cx="774571" cy="338554"/>
          </a:xfrm>
          <a:prstGeom prst="rect">
            <a:avLst/>
          </a:prstGeom>
          <a:noFill/>
          <a:ln w="6350">
            <a:solidFill>
              <a:schemeClr val="bg1"/>
            </a:solidFill>
          </a:ln>
        </p:spPr>
        <p:txBody>
          <a:bodyPr wrap="none" rtlCol="0">
            <a:spAutoFit/>
          </a:bodyPr>
          <a:lstStyle/>
          <a:p>
            <a:pPr defTabSz="1219170" eaLnBrk="0" fontAlgn="base" hangingPunct="0">
              <a:spcBef>
                <a:spcPct val="0"/>
              </a:spcBef>
              <a:spcAft>
                <a:spcPct val="0"/>
              </a:spcAft>
            </a:pPr>
            <a:r>
              <a:rPr lang="en-US" sz="1600" dirty="0">
                <a:solidFill>
                  <a:prstClr val="black"/>
                </a:solidFill>
                <a:latin typeface="Nunito Sans Normal"/>
              </a:rPr>
              <a:t>Year 1</a:t>
            </a:r>
          </a:p>
        </p:txBody>
      </p:sp>
      <p:sp>
        <p:nvSpPr>
          <p:cNvPr id="10" name="TextBox 9">
            <a:extLst>
              <a:ext uri="{FF2B5EF4-FFF2-40B4-BE49-F238E27FC236}">
                <a16:creationId xmlns:a16="http://schemas.microsoft.com/office/drawing/2014/main" id="{877DD605-E476-ECC4-D490-4E435CF8F47E}"/>
              </a:ext>
            </a:extLst>
          </p:cNvPr>
          <p:cNvSpPr txBox="1"/>
          <p:nvPr/>
        </p:nvSpPr>
        <p:spPr>
          <a:xfrm>
            <a:off x="1470670" y="1528134"/>
            <a:ext cx="774571" cy="338554"/>
          </a:xfrm>
          <a:prstGeom prst="rect">
            <a:avLst/>
          </a:prstGeom>
          <a:noFill/>
          <a:ln w="6350">
            <a:solidFill>
              <a:schemeClr val="bg1"/>
            </a:solidFill>
          </a:ln>
        </p:spPr>
        <p:txBody>
          <a:bodyPr wrap="none" rtlCol="0">
            <a:spAutoFit/>
          </a:bodyPr>
          <a:lstStyle/>
          <a:p>
            <a:pPr defTabSz="1219170" eaLnBrk="0" fontAlgn="base" hangingPunct="0">
              <a:spcBef>
                <a:spcPct val="0"/>
              </a:spcBef>
              <a:spcAft>
                <a:spcPct val="0"/>
              </a:spcAft>
            </a:pPr>
            <a:r>
              <a:rPr lang="en-US" sz="1600" dirty="0">
                <a:solidFill>
                  <a:prstClr val="black"/>
                </a:solidFill>
                <a:latin typeface="Nunito Sans Normal"/>
              </a:rPr>
              <a:t>Year 2</a:t>
            </a:r>
          </a:p>
        </p:txBody>
      </p:sp>
      <p:cxnSp>
        <p:nvCxnSpPr>
          <p:cNvPr id="14" name="Straight Arrow Connector 13">
            <a:extLst>
              <a:ext uri="{FF2B5EF4-FFF2-40B4-BE49-F238E27FC236}">
                <a16:creationId xmlns:a16="http://schemas.microsoft.com/office/drawing/2014/main" id="{E326C359-7118-8525-BA0D-0FF9FD483EC7}"/>
              </a:ext>
            </a:extLst>
          </p:cNvPr>
          <p:cNvCxnSpPr/>
          <p:nvPr/>
        </p:nvCxnSpPr>
        <p:spPr bwMode="auto">
          <a:xfrm>
            <a:off x="12048661" y="4869160"/>
            <a:ext cx="0" cy="667680"/>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7ECD079-3859-B17F-D10B-C95708523CD0}"/>
              </a:ext>
            </a:extLst>
          </p:cNvPr>
          <p:cNvSpPr txBox="1"/>
          <p:nvPr/>
        </p:nvSpPr>
        <p:spPr>
          <a:xfrm>
            <a:off x="7995444" y="5603566"/>
            <a:ext cx="1167307" cy="338554"/>
          </a:xfrm>
          <a:prstGeom prst="rect">
            <a:avLst/>
          </a:prstGeom>
          <a:noFill/>
        </p:spPr>
        <p:txBody>
          <a:bodyPr wrap="none" rtlCol="0">
            <a:spAutoFit/>
          </a:bodyPr>
          <a:lstStyle/>
          <a:p>
            <a:pPr defTabSz="1219170" eaLnBrk="0" fontAlgn="base" hangingPunct="0">
              <a:spcBef>
                <a:spcPct val="0"/>
              </a:spcBef>
              <a:spcAft>
                <a:spcPct val="0"/>
              </a:spcAft>
            </a:pPr>
            <a:r>
              <a:rPr lang="en-US" sz="1600" dirty="0">
                <a:solidFill>
                  <a:prstClr val="black"/>
                </a:solidFill>
                <a:latin typeface="Nunito Sans Normal"/>
              </a:rPr>
              <a:t>* out of 18</a:t>
            </a:r>
          </a:p>
        </p:txBody>
      </p:sp>
    </p:spTree>
    <p:extLst>
      <p:ext uri="{BB962C8B-B14F-4D97-AF65-F5344CB8AC3E}">
        <p14:creationId xmlns:p14="http://schemas.microsoft.com/office/powerpoint/2010/main" val="741325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imation">
            <a:extLst>
              <a:ext uri="{FF2B5EF4-FFF2-40B4-BE49-F238E27FC236}">
                <a16:creationId xmlns:a16="http://schemas.microsoft.com/office/drawing/2014/main" id="{07D38C3C-630E-3472-887A-A70F5148A545}"/>
              </a:ext>
            </a:extLst>
          </p:cNvPr>
          <p:cNvSpPr txBox="1"/>
          <p:nvPr/>
        </p:nvSpPr>
        <p:spPr>
          <a:xfrm>
            <a:off x="331869" y="367671"/>
            <a:ext cx="11358907" cy="1036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defTabSz="1219170" eaLnBrk="0" fontAlgn="base" hangingPunct="0">
              <a:spcBef>
                <a:spcPct val="0"/>
              </a:spcBef>
              <a:spcAft>
                <a:spcPct val="0"/>
              </a:spcAft>
            </a:pPr>
            <a:r>
              <a:rPr lang="en-US" sz="3200" b="1" dirty="0">
                <a:solidFill>
                  <a:srgbClr val="1BAC28"/>
                </a:solidFill>
                <a:latin typeface="Nunito Black" pitchFamily="2" charset="77"/>
              </a:rPr>
              <a:t>Fidelity to Enhanced Implementation Strategies – Group 2 Schools</a:t>
            </a:r>
          </a:p>
        </p:txBody>
      </p:sp>
      <p:pic>
        <p:nvPicPr>
          <p:cNvPr id="3" name="Picture 2" descr="A green and black text&#10;&#10;Description automatically generated">
            <a:extLst>
              <a:ext uri="{FF2B5EF4-FFF2-40B4-BE49-F238E27FC236}">
                <a16:creationId xmlns:a16="http://schemas.microsoft.com/office/drawing/2014/main" id="{8AAB03C1-94CB-7031-A265-927063B524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164" y="5822665"/>
            <a:ext cx="1191187" cy="785808"/>
          </a:xfrm>
          <a:prstGeom prst="rect">
            <a:avLst/>
          </a:prstGeom>
        </p:spPr>
      </p:pic>
      <p:sp>
        <p:nvSpPr>
          <p:cNvPr id="9" name="Animation">
            <a:extLst>
              <a:ext uri="{FF2B5EF4-FFF2-40B4-BE49-F238E27FC236}">
                <a16:creationId xmlns:a16="http://schemas.microsoft.com/office/drawing/2014/main" id="{F69E5AA4-29A8-39FB-1F5B-9848EAD78194}"/>
              </a:ext>
            </a:extLst>
          </p:cNvPr>
          <p:cNvSpPr txBox="1"/>
          <p:nvPr/>
        </p:nvSpPr>
        <p:spPr>
          <a:xfrm>
            <a:off x="3703489" y="1708260"/>
            <a:ext cx="7707097" cy="21749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marL="342891" indent="-342891" defTabSz="1219170" eaLnBrk="0" fontAlgn="base" hangingPunct="0">
              <a:spcBef>
                <a:spcPct val="0"/>
              </a:spcBef>
              <a:spcAft>
                <a:spcPct val="0"/>
              </a:spcAft>
              <a:buFont typeface="Arial" panose="020B0604020202020204" pitchFamily="34" charset="0"/>
              <a:buChar char="•"/>
            </a:pPr>
            <a:r>
              <a:rPr lang="en-US" sz="2400" dirty="0">
                <a:solidFill>
                  <a:prstClr val="black"/>
                </a:solidFill>
                <a:latin typeface="Nunito Sans Normal" pitchFamily="2" charset="77"/>
              </a:rPr>
              <a:t>"Coaching" and “Feedback" worked well after we shifted from the forums to 1:1 meetings</a:t>
            </a:r>
          </a:p>
          <a:p>
            <a:pPr marL="342891" indent="-342891" defTabSz="1219170" eaLnBrk="0" fontAlgn="base" hangingPunct="0">
              <a:spcBef>
                <a:spcPct val="0"/>
              </a:spcBef>
              <a:spcAft>
                <a:spcPct val="0"/>
              </a:spcAft>
              <a:buFont typeface="Arial" panose="020B0604020202020204" pitchFamily="34" charset="0"/>
              <a:buChar char="•"/>
            </a:pPr>
            <a:endParaRPr lang="sv-SE" sz="2400" dirty="0">
              <a:solidFill>
                <a:prstClr val="black"/>
              </a:solidFill>
              <a:latin typeface="Nunito Sans Normal" pitchFamily="2" charset="77"/>
            </a:endParaRPr>
          </a:p>
          <a:p>
            <a:pPr marL="342891" indent="-342891" defTabSz="1219170" eaLnBrk="0" fontAlgn="base" hangingPunct="0">
              <a:spcBef>
                <a:spcPct val="0"/>
              </a:spcBef>
              <a:spcAft>
                <a:spcPct val="0"/>
              </a:spcAft>
              <a:buFont typeface="Arial" panose="020B0604020202020204" pitchFamily="34" charset="0"/>
              <a:buChar char="•"/>
            </a:pPr>
            <a:r>
              <a:rPr lang="en-US" sz="2400" dirty="0">
                <a:solidFill>
                  <a:prstClr val="black"/>
                </a:solidFill>
                <a:latin typeface="Nunito Sans Normal" pitchFamily="2" charset="77"/>
              </a:rPr>
              <a:t>"Conduct educational outreach visits" and "Promote network weaving" did not work</a:t>
            </a:r>
            <a:endParaRPr lang="sv-SE" sz="1800" dirty="0">
              <a:solidFill>
                <a:prstClr val="black"/>
              </a:solidFill>
              <a:latin typeface="Nunito Sans Normal" pitchFamily="2" charset="77"/>
            </a:endParaRPr>
          </a:p>
          <a:p>
            <a:pPr defTabSz="1219170" eaLnBrk="0" fontAlgn="base" hangingPunct="0">
              <a:spcBef>
                <a:spcPct val="0"/>
              </a:spcBef>
              <a:spcAft>
                <a:spcPct val="0"/>
              </a:spcAft>
            </a:pPr>
            <a:endParaRPr lang="sv-SE" sz="1800" dirty="0">
              <a:solidFill>
                <a:prstClr val="black"/>
              </a:solidFill>
              <a:latin typeface="Nunito Sans Normal" pitchFamily="2" charset="77"/>
            </a:endParaRPr>
          </a:p>
        </p:txBody>
      </p:sp>
      <p:grpSp>
        <p:nvGrpSpPr>
          <p:cNvPr id="13" name="Group 12">
            <a:extLst>
              <a:ext uri="{FF2B5EF4-FFF2-40B4-BE49-F238E27FC236}">
                <a16:creationId xmlns:a16="http://schemas.microsoft.com/office/drawing/2014/main" id="{D702E780-0A53-8A16-0203-9A24CF32DA19}"/>
              </a:ext>
            </a:extLst>
          </p:cNvPr>
          <p:cNvGrpSpPr/>
          <p:nvPr/>
        </p:nvGrpSpPr>
        <p:grpSpPr>
          <a:xfrm>
            <a:off x="554294" y="1834193"/>
            <a:ext cx="2731767" cy="2903696"/>
            <a:chOff x="7353190" y="3632287"/>
            <a:chExt cx="2981689" cy="3169348"/>
          </a:xfrm>
        </p:grpSpPr>
        <p:pic>
          <p:nvPicPr>
            <p:cNvPr id="4" name="Picture 3">
              <a:extLst>
                <a:ext uri="{FF2B5EF4-FFF2-40B4-BE49-F238E27FC236}">
                  <a16:creationId xmlns:a16="http://schemas.microsoft.com/office/drawing/2014/main" id="{0B0ED6C4-5D49-DC4C-F3F9-1E6463611BEB}"/>
                </a:ext>
              </a:extLst>
            </p:cNvPr>
            <p:cNvPicPr>
              <a:picLocks noChangeAspect="1"/>
            </p:cNvPicPr>
            <p:nvPr/>
          </p:nvPicPr>
          <p:blipFill>
            <a:blip r:embed="rId4">
              <a:duotone>
                <a:schemeClr val="accent5">
                  <a:shade val="45000"/>
                  <a:satMod val="135000"/>
                </a:schemeClr>
                <a:prstClr val="white"/>
              </a:duotone>
            </a:blip>
            <a:stretch>
              <a:fillRect/>
            </a:stretch>
          </p:blipFill>
          <p:spPr>
            <a:xfrm rot="9946304" flipH="1">
              <a:off x="7353190" y="3632287"/>
              <a:ext cx="2981689" cy="3169348"/>
            </a:xfrm>
            <a:prstGeom prst="rect">
              <a:avLst/>
            </a:prstGeom>
          </p:spPr>
        </p:pic>
        <p:sp>
          <p:nvSpPr>
            <p:cNvPr id="6" name="Animation">
              <a:extLst>
                <a:ext uri="{FF2B5EF4-FFF2-40B4-BE49-F238E27FC236}">
                  <a16:creationId xmlns:a16="http://schemas.microsoft.com/office/drawing/2014/main" id="{82039D5E-DD0D-DCC9-4EE9-9D02D8604513}"/>
                </a:ext>
              </a:extLst>
            </p:cNvPr>
            <p:cNvSpPr txBox="1"/>
            <p:nvPr/>
          </p:nvSpPr>
          <p:spPr>
            <a:xfrm>
              <a:off x="7401898" y="4310419"/>
              <a:ext cx="2528944" cy="136613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algn="ctr" defTabSz="1219170" eaLnBrk="0" fontAlgn="base" hangingPunct="0">
                <a:spcBef>
                  <a:spcPct val="0"/>
                </a:spcBef>
                <a:spcAft>
                  <a:spcPct val="0"/>
                </a:spcAft>
              </a:pPr>
              <a:r>
                <a:rPr lang="en-US" sz="2600" b="1" dirty="0">
                  <a:solidFill>
                    <a:prstClr val="white"/>
                  </a:solidFill>
                  <a:latin typeface="Nunito Black" pitchFamily="2" charset="77"/>
                </a:rPr>
                <a:t>2 out of 4 strategies worked well</a:t>
              </a:r>
            </a:p>
          </p:txBody>
        </p:sp>
      </p:grpSp>
      <p:graphicFrame>
        <p:nvGraphicFramePr>
          <p:cNvPr id="7" name="Table 6">
            <a:extLst>
              <a:ext uri="{FF2B5EF4-FFF2-40B4-BE49-F238E27FC236}">
                <a16:creationId xmlns:a16="http://schemas.microsoft.com/office/drawing/2014/main" id="{33F7C1F7-9EA2-F5B4-0F98-456F152D2277}"/>
              </a:ext>
            </a:extLst>
          </p:cNvPr>
          <p:cNvGraphicFramePr>
            <a:graphicFrameLocks noGrp="1"/>
          </p:cNvGraphicFramePr>
          <p:nvPr/>
        </p:nvGraphicFramePr>
        <p:xfrm>
          <a:off x="4480561" y="4005065"/>
          <a:ext cx="5359858" cy="1330599"/>
        </p:xfrm>
        <a:graphic>
          <a:graphicData uri="http://schemas.openxmlformats.org/drawingml/2006/table">
            <a:tbl>
              <a:tblPr firstRow="1" bandRow="1">
                <a:tableStyleId>{5C22544A-7EE6-4342-B048-85BDC9FD1C3A}</a:tableStyleId>
              </a:tblPr>
              <a:tblGrid>
                <a:gridCol w="1682004">
                  <a:extLst>
                    <a:ext uri="{9D8B030D-6E8A-4147-A177-3AD203B41FA5}">
                      <a16:colId xmlns:a16="http://schemas.microsoft.com/office/drawing/2014/main" val="3144960317"/>
                    </a:ext>
                  </a:extLst>
                </a:gridCol>
                <a:gridCol w="1838927">
                  <a:extLst>
                    <a:ext uri="{9D8B030D-6E8A-4147-A177-3AD203B41FA5}">
                      <a16:colId xmlns:a16="http://schemas.microsoft.com/office/drawing/2014/main" val="4001838882"/>
                    </a:ext>
                  </a:extLst>
                </a:gridCol>
                <a:gridCol w="1838927">
                  <a:extLst>
                    <a:ext uri="{9D8B030D-6E8A-4147-A177-3AD203B41FA5}">
                      <a16:colId xmlns:a16="http://schemas.microsoft.com/office/drawing/2014/main" val="2749520167"/>
                    </a:ext>
                  </a:extLst>
                </a:gridCol>
              </a:tblGrid>
              <a:tr h="660399">
                <a:tc>
                  <a:txBody>
                    <a:bodyPr/>
                    <a:lstStyle/>
                    <a:p>
                      <a:endParaRPr lang="en-US" sz="3200">
                        <a:latin typeface="Nunito Sans Normal"/>
                      </a:endParaRPr>
                    </a:p>
                  </a:txBody>
                  <a:tcPr/>
                </a:tc>
                <a:tc>
                  <a:txBody>
                    <a:bodyPr/>
                    <a:lstStyle/>
                    <a:p>
                      <a:pPr algn="ctr"/>
                      <a:r>
                        <a:rPr lang="en-US" sz="3200" dirty="0">
                          <a:latin typeface="Nunito Sans Normal"/>
                        </a:rPr>
                        <a:t>Year 1</a:t>
                      </a:r>
                    </a:p>
                  </a:txBody>
                  <a:tcPr anchor="ctr"/>
                </a:tc>
                <a:tc>
                  <a:txBody>
                    <a:bodyPr/>
                    <a:lstStyle/>
                    <a:p>
                      <a:pPr algn="ctr"/>
                      <a:r>
                        <a:rPr lang="en-US" sz="3200" dirty="0">
                          <a:latin typeface="Nunito Sans Normal"/>
                        </a:rPr>
                        <a:t>Year 2</a:t>
                      </a:r>
                    </a:p>
                  </a:txBody>
                  <a:tcPr anchor="ctr"/>
                </a:tc>
                <a:extLst>
                  <a:ext uri="{0D108BD9-81ED-4DB2-BD59-A6C34878D82A}">
                    <a16:rowId xmlns:a16="http://schemas.microsoft.com/office/drawing/2014/main" val="3339657455"/>
                  </a:ext>
                </a:extLst>
              </a:tr>
              <a:tr h="670200">
                <a:tc>
                  <a:txBody>
                    <a:bodyPr/>
                    <a:lstStyle/>
                    <a:p>
                      <a:r>
                        <a:rPr lang="en-US" sz="3200" dirty="0">
                          <a:latin typeface="Nunito Sans Normal"/>
                        </a:rPr>
                        <a:t>Group 2</a:t>
                      </a:r>
                    </a:p>
                  </a:txBody>
                  <a:tcPr/>
                </a:tc>
                <a:tc>
                  <a:txBody>
                    <a:bodyPr/>
                    <a:lstStyle/>
                    <a:p>
                      <a:pPr algn="ctr"/>
                      <a:r>
                        <a:rPr lang="en-US" sz="3200" dirty="0">
                          <a:latin typeface="Nunito Sans Normal"/>
                        </a:rPr>
                        <a:t>1.3</a:t>
                      </a:r>
                    </a:p>
                  </a:txBody>
                  <a:tcPr anchor="ctr"/>
                </a:tc>
                <a:tc>
                  <a:txBody>
                    <a:bodyPr/>
                    <a:lstStyle/>
                    <a:p>
                      <a:pPr algn="ctr"/>
                      <a:r>
                        <a:rPr lang="en-US" sz="3200" dirty="0">
                          <a:latin typeface="Nunito Sans Normal"/>
                        </a:rPr>
                        <a:t>2.7</a:t>
                      </a:r>
                    </a:p>
                  </a:txBody>
                  <a:tcPr anchor="ctr"/>
                </a:tc>
                <a:extLst>
                  <a:ext uri="{0D108BD9-81ED-4DB2-BD59-A6C34878D82A}">
                    <a16:rowId xmlns:a16="http://schemas.microsoft.com/office/drawing/2014/main" val="2389367599"/>
                  </a:ext>
                </a:extLst>
              </a:tr>
            </a:tbl>
          </a:graphicData>
        </a:graphic>
      </p:graphicFrame>
      <p:sp>
        <p:nvSpPr>
          <p:cNvPr id="10" name="TextBox 9">
            <a:extLst>
              <a:ext uri="{FF2B5EF4-FFF2-40B4-BE49-F238E27FC236}">
                <a16:creationId xmlns:a16="http://schemas.microsoft.com/office/drawing/2014/main" id="{2404C021-8F1F-B550-F033-A766B074A0C2}"/>
              </a:ext>
            </a:extLst>
          </p:cNvPr>
          <p:cNvSpPr txBox="1"/>
          <p:nvPr/>
        </p:nvSpPr>
        <p:spPr>
          <a:xfrm>
            <a:off x="4480562" y="5317598"/>
            <a:ext cx="1468672" cy="461665"/>
          </a:xfrm>
          <a:prstGeom prst="rect">
            <a:avLst/>
          </a:prstGeom>
          <a:noFill/>
        </p:spPr>
        <p:txBody>
          <a:bodyPr wrap="none" rtlCol="0">
            <a:spAutoFit/>
          </a:bodyPr>
          <a:lstStyle/>
          <a:p>
            <a:pPr defTabSz="1219170" eaLnBrk="0" fontAlgn="base" hangingPunct="0">
              <a:spcBef>
                <a:spcPct val="0"/>
              </a:spcBef>
              <a:spcAft>
                <a:spcPct val="0"/>
              </a:spcAft>
            </a:pPr>
            <a:r>
              <a:rPr lang="en-US" sz="2400" dirty="0">
                <a:solidFill>
                  <a:prstClr val="black"/>
                </a:solidFill>
                <a:latin typeface="Nunito Sans Normal"/>
              </a:rPr>
              <a:t>* out of 5</a:t>
            </a:r>
          </a:p>
        </p:txBody>
      </p:sp>
    </p:spTree>
    <p:extLst>
      <p:ext uri="{BB962C8B-B14F-4D97-AF65-F5344CB8AC3E}">
        <p14:creationId xmlns:p14="http://schemas.microsoft.com/office/powerpoint/2010/main" val="3320920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1C15F-157B-99EC-49FE-477AC90F5DB9}"/>
              </a:ext>
            </a:extLst>
          </p:cNvPr>
          <p:cNvSpPr>
            <a:spLocks noGrp="1"/>
          </p:cNvSpPr>
          <p:nvPr>
            <p:ph type="title"/>
          </p:nvPr>
        </p:nvSpPr>
        <p:spPr>
          <a:xfrm>
            <a:off x="341297" y="61089"/>
            <a:ext cx="11509393" cy="1143000"/>
          </a:xfrm>
        </p:spPr>
        <p:txBody>
          <a:bodyPr wrap="square" anchor="t">
            <a:normAutofit/>
          </a:bodyPr>
          <a:lstStyle/>
          <a:p>
            <a:r>
              <a:rPr lang="en-US" sz="4267" b="1" kern="1200" dirty="0">
                <a:solidFill>
                  <a:srgbClr val="1BAC28"/>
                </a:solidFill>
                <a:latin typeface="Nunito Black" pitchFamily="2" charset="77"/>
              </a:rPr>
              <a:t>Key</a:t>
            </a:r>
            <a:r>
              <a:rPr lang="en-US" sz="5333" dirty="0"/>
              <a:t> </a:t>
            </a:r>
            <a:r>
              <a:rPr lang="en-US" sz="4267" b="1" kern="1200" dirty="0">
                <a:solidFill>
                  <a:srgbClr val="1BAC28"/>
                </a:solidFill>
                <a:latin typeface="Nunito Black" pitchFamily="2" charset="77"/>
                <a:sym typeface="Nunito Sans 12pt ExtraLight Bold"/>
              </a:rPr>
              <a:t>takeaways</a:t>
            </a:r>
          </a:p>
        </p:txBody>
      </p:sp>
      <p:sp>
        <p:nvSpPr>
          <p:cNvPr id="6" name="Slide Number Placeholder 5">
            <a:extLst>
              <a:ext uri="{FF2B5EF4-FFF2-40B4-BE49-F238E27FC236}">
                <a16:creationId xmlns:a16="http://schemas.microsoft.com/office/drawing/2014/main" id="{81F81039-D309-A6AC-A27F-51E424080DBB}"/>
              </a:ext>
            </a:extLst>
          </p:cNvPr>
          <p:cNvSpPr>
            <a:spLocks noGrp="1"/>
          </p:cNvSpPr>
          <p:nvPr>
            <p:ph type="sldNum" sz="quarter" idx="12"/>
          </p:nvPr>
        </p:nvSpPr>
        <p:spPr>
          <a:xfrm>
            <a:off x="11066463" y="6384311"/>
            <a:ext cx="914400" cy="228600"/>
          </a:xfrm>
        </p:spPr>
        <p:txBody>
          <a:bodyPr wrap="square" anchor="t">
            <a:normAutofit/>
          </a:bodyPr>
          <a:lstStyle/>
          <a:p>
            <a:pPr defTabSz="1219170" eaLnBrk="0" fontAlgn="base" hangingPunct="0">
              <a:lnSpc>
                <a:spcPct val="90000"/>
              </a:lnSpc>
              <a:spcBef>
                <a:spcPct val="0"/>
              </a:spcBef>
              <a:spcAft>
                <a:spcPts val="800"/>
              </a:spcAft>
            </a:pPr>
            <a:fld id="{15859C56-CB7E-413F-8971-4226A1EF6823}" type="slidenum">
              <a:rPr lang="sv-SE" sz="667">
                <a:solidFill>
                  <a:srgbClr val="4F0433"/>
                </a:solidFill>
                <a:latin typeface="DM Sans"/>
              </a:rPr>
              <a:pPr defTabSz="1219170" eaLnBrk="0" fontAlgn="base" hangingPunct="0">
                <a:lnSpc>
                  <a:spcPct val="90000"/>
                </a:lnSpc>
                <a:spcBef>
                  <a:spcPct val="0"/>
                </a:spcBef>
                <a:spcAft>
                  <a:spcPts val="800"/>
                </a:spcAft>
              </a:pPr>
              <a:t>49</a:t>
            </a:fld>
            <a:endParaRPr lang="sv-SE" sz="667">
              <a:solidFill>
                <a:srgbClr val="4F0433"/>
              </a:solidFill>
              <a:latin typeface="DM Sans"/>
            </a:endParaRPr>
          </a:p>
        </p:txBody>
      </p:sp>
      <p:graphicFrame>
        <p:nvGraphicFramePr>
          <p:cNvPr id="10" name="Diagram 9">
            <a:extLst>
              <a:ext uri="{FF2B5EF4-FFF2-40B4-BE49-F238E27FC236}">
                <a16:creationId xmlns:a16="http://schemas.microsoft.com/office/drawing/2014/main" id="{D85276E5-2B27-F9C5-6734-98C1BD05DBA0}"/>
              </a:ext>
            </a:extLst>
          </p:cNvPr>
          <p:cNvGraphicFramePr/>
          <p:nvPr/>
        </p:nvGraphicFramePr>
        <p:xfrm>
          <a:off x="342366" y="1870439"/>
          <a:ext cx="11508324" cy="4253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Graphic 17" descr="Clipboard Partially Checked with solid fill">
            <a:extLst>
              <a:ext uri="{FF2B5EF4-FFF2-40B4-BE49-F238E27FC236}">
                <a16:creationId xmlns:a16="http://schemas.microsoft.com/office/drawing/2014/main" id="{53893A28-839F-4E6B-85BB-2DA89B4087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4" y="1116212"/>
            <a:ext cx="1219200" cy="1219200"/>
          </a:xfrm>
          <a:prstGeom prst="rect">
            <a:avLst/>
          </a:prstGeom>
        </p:spPr>
      </p:pic>
      <p:pic>
        <p:nvPicPr>
          <p:cNvPr id="20" name="Graphic 19" descr="Hourglass 30% with solid fill">
            <a:extLst>
              <a:ext uri="{FF2B5EF4-FFF2-40B4-BE49-F238E27FC236}">
                <a16:creationId xmlns:a16="http://schemas.microsoft.com/office/drawing/2014/main" id="{23E360E0-E92B-8ED8-524E-7DCA2ADE41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11957" y="1047712"/>
            <a:ext cx="1219200" cy="1219200"/>
          </a:xfrm>
          <a:prstGeom prst="rect">
            <a:avLst/>
          </a:prstGeom>
        </p:spPr>
      </p:pic>
      <p:pic>
        <p:nvPicPr>
          <p:cNvPr id="22" name="Graphic 21" descr="Scales of justice with solid fill">
            <a:extLst>
              <a:ext uri="{FF2B5EF4-FFF2-40B4-BE49-F238E27FC236}">
                <a16:creationId xmlns:a16="http://schemas.microsoft.com/office/drawing/2014/main" id="{5E968F66-648C-D681-8A44-8FFC8B5E18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86979" y="1062035"/>
            <a:ext cx="1219200" cy="1219200"/>
          </a:xfrm>
          <a:prstGeom prst="rect">
            <a:avLst/>
          </a:prstGeom>
        </p:spPr>
      </p:pic>
      <p:pic>
        <p:nvPicPr>
          <p:cNvPr id="24" name="Graphic 23" descr="Rocket with solid fill">
            <a:extLst>
              <a:ext uri="{FF2B5EF4-FFF2-40B4-BE49-F238E27FC236}">
                <a16:creationId xmlns:a16="http://schemas.microsoft.com/office/drawing/2014/main" id="{7244E453-7AFD-B53F-428D-D6B51BACD5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79509" y="5514427"/>
            <a:ext cx="1219200" cy="1219200"/>
          </a:xfrm>
          <a:prstGeom prst="rect">
            <a:avLst/>
          </a:prstGeom>
        </p:spPr>
      </p:pic>
      <p:pic>
        <p:nvPicPr>
          <p:cNvPr id="26" name="Graphic 25" descr="Comment Heart with solid fill">
            <a:extLst>
              <a:ext uri="{FF2B5EF4-FFF2-40B4-BE49-F238E27FC236}">
                <a16:creationId xmlns:a16="http://schemas.microsoft.com/office/drawing/2014/main" id="{C53B7BE9-9AB3-D4A6-DF66-7735E859E36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184273" y="5577711"/>
            <a:ext cx="1219200" cy="1219200"/>
          </a:xfrm>
          <a:prstGeom prst="rect">
            <a:avLst/>
          </a:prstGeom>
        </p:spPr>
      </p:pic>
      <p:pic>
        <p:nvPicPr>
          <p:cNvPr id="27" name="Picture 26" descr="A green and black text&#10;&#10;Description automatically generated">
            <a:extLst>
              <a:ext uri="{FF2B5EF4-FFF2-40B4-BE49-F238E27FC236}">
                <a16:creationId xmlns:a16="http://schemas.microsoft.com/office/drawing/2014/main" id="{EE7AEED5-6414-C0D9-2638-5306D84D428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928069" y="5908944"/>
            <a:ext cx="1191187" cy="785808"/>
          </a:xfrm>
          <a:prstGeom prst="rect">
            <a:avLst/>
          </a:prstGeom>
        </p:spPr>
      </p:pic>
    </p:spTree>
    <p:extLst>
      <p:ext uri="{BB962C8B-B14F-4D97-AF65-F5344CB8AC3E}">
        <p14:creationId xmlns:p14="http://schemas.microsoft.com/office/powerpoint/2010/main" val="4197163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A1090B-3580-ED33-8AB7-E48D0299FA6D}"/>
              </a:ext>
            </a:extLst>
          </p:cNvPr>
          <p:cNvSpPr>
            <a:spLocks noGrp="1"/>
          </p:cNvSpPr>
          <p:nvPr>
            <p:ph type="title"/>
          </p:nvPr>
        </p:nvSpPr>
        <p:spPr>
          <a:xfrm>
            <a:off x="838200" y="365129"/>
            <a:ext cx="10515600" cy="1325563"/>
          </a:xfrm>
        </p:spPr>
        <p:txBody>
          <a:bodyPr anchor="ctr">
            <a:normAutofit/>
          </a:bodyPr>
          <a:lstStyle/>
          <a:p>
            <a:r>
              <a:rPr lang="sv-SE" dirty="0"/>
              <a:t>The Mobile Implementation Project </a:t>
            </a:r>
          </a:p>
        </p:txBody>
      </p:sp>
      <p:sp>
        <p:nvSpPr>
          <p:cNvPr id="9" name="Content Placeholder 2">
            <a:extLst>
              <a:ext uri="{FF2B5EF4-FFF2-40B4-BE49-F238E27FC236}">
                <a16:creationId xmlns:a16="http://schemas.microsoft.com/office/drawing/2014/main" id="{ABEC9218-6859-0BF8-487B-4BCCEDA5368E}"/>
              </a:ext>
            </a:extLst>
          </p:cNvPr>
          <p:cNvSpPr>
            <a:spLocks noGrp="1"/>
          </p:cNvSpPr>
          <p:nvPr>
            <p:ph sz="half" idx="1"/>
          </p:nvPr>
        </p:nvSpPr>
        <p:spPr>
          <a:xfrm>
            <a:off x="838200" y="1825629"/>
            <a:ext cx="4844845" cy="4241481"/>
          </a:xfrm>
        </p:spPr>
        <p:txBody>
          <a:bodyPr>
            <a:normAutofit/>
          </a:bodyPr>
          <a:lstStyle/>
          <a:p>
            <a:pPr marL="0" indent="0">
              <a:buNone/>
            </a:pPr>
            <a:r>
              <a:rPr lang="en-US" sz="2000" i="1" kern="1000" dirty="0"/>
              <a:t>The intervention: </a:t>
            </a:r>
          </a:p>
          <a:p>
            <a:pPr marL="0" indent="0">
              <a:buNone/>
            </a:pPr>
            <a:r>
              <a:rPr lang="en-US" sz="2000" kern="1000" dirty="0"/>
              <a:t>“</a:t>
            </a:r>
            <a:r>
              <a:rPr lang="en-US" sz="2000" b="1" kern="1000" dirty="0"/>
              <a:t>On the inside</a:t>
            </a:r>
            <a:r>
              <a:rPr lang="en-US" sz="2000" kern="1000" dirty="0"/>
              <a:t>”; a mobile app </a:t>
            </a:r>
            <a:r>
              <a:rPr lang="sv-SE" sz="2000" kern="1000" dirty="0" err="1"/>
              <a:t>consisting</a:t>
            </a:r>
            <a:r>
              <a:rPr lang="sv-SE" sz="2000" kern="1000" dirty="0"/>
              <a:t> </a:t>
            </a:r>
            <a:r>
              <a:rPr lang="sv-SE" sz="2000" kern="1000" dirty="0" err="1"/>
              <a:t>of</a:t>
            </a:r>
            <a:r>
              <a:rPr lang="sv-SE" sz="2000" kern="1000" dirty="0"/>
              <a:t> information on </a:t>
            </a:r>
            <a:r>
              <a:rPr lang="sv-SE" sz="2000" kern="1000" dirty="0" err="1"/>
              <a:t>protective</a:t>
            </a:r>
            <a:r>
              <a:rPr lang="sv-SE" sz="2000" kern="1000" dirty="0"/>
              <a:t> </a:t>
            </a:r>
            <a:r>
              <a:rPr lang="sv-SE" sz="2000" kern="1000" dirty="0" err="1"/>
              <a:t>factors</a:t>
            </a:r>
            <a:r>
              <a:rPr lang="sv-SE" sz="2000" kern="1000" dirty="0"/>
              <a:t> for mental </a:t>
            </a:r>
            <a:r>
              <a:rPr lang="sv-SE" sz="2000" kern="1000" dirty="0" err="1"/>
              <a:t>health</a:t>
            </a:r>
            <a:endParaRPr lang="en-US" sz="2000" kern="0" dirty="0">
              <a:effectLst/>
              <a:ea typeface="Aptos" panose="020B0004020202020204" pitchFamily="34" charset="0"/>
            </a:endParaRPr>
          </a:p>
          <a:p>
            <a:pPr marL="0" indent="0">
              <a:buNone/>
            </a:pPr>
            <a:endParaRPr lang="en-US" sz="2000" kern="0" dirty="0">
              <a:ea typeface="Aptos" panose="020B0004020202020204" pitchFamily="34" charset="0"/>
            </a:endParaRPr>
          </a:p>
          <a:p>
            <a:pPr marL="0" indent="0">
              <a:buNone/>
            </a:pPr>
            <a:r>
              <a:rPr lang="sv-SE" sz="2000" i="1" kern="1000" dirty="0"/>
              <a:t>The implementation:   </a:t>
            </a:r>
          </a:p>
          <a:p>
            <a:pPr marL="0" indent="0">
              <a:buNone/>
            </a:pPr>
            <a:r>
              <a:rPr lang="en-US" sz="2000" kern="1000" dirty="0"/>
              <a:t>Seven Swedish high schools  implemented the “On the Inside” </a:t>
            </a:r>
            <a:r>
              <a:rPr lang="en-US" sz="2000" kern="0" dirty="0">
                <a:ea typeface="Aptos" panose="020B0004020202020204" pitchFamily="34" charset="0"/>
              </a:rPr>
              <a:t>during</a:t>
            </a:r>
            <a:r>
              <a:rPr lang="en-US" sz="2000" kern="0" dirty="0">
                <a:effectLst/>
                <a:ea typeface="Aptos" panose="020B0004020202020204" pitchFamily="34" charset="0"/>
              </a:rPr>
              <a:t> </a:t>
            </a:r>
            <a:r>
              <a:rPr lang="en-US" sz="2000" b="1" kern="0" dirty="0">
                <a:effectLst/>
                <a:ea typeface="Aptos" panose="020B0004020202020204" pitchFamily="34" charset="0"/>
              </a:rPr>
              <a:t>routine health visits </a:t>
            </a:r>
            <a:r>
              <a:rPr lang="en-US" sz="2000" kern="0" dirty="0">
                <a:effectLst/>
                <a:ea typeface="Aptos" panose="020B0004020202020204" pitchFamily="34" charset="0"/>
              </a:rPr>
              <a:t>for first-year high school students (aged 15-16)</a:t>
            </a:r>
          </a:p>
          <a:p>
            <a:pPr marL="0" indent="0">
              <a:buNone/>
            </a:pPr>
            <a:endParaRPr lang="en-US" sz="1600" kern="0" dirty="0">
              <a:effectLst/>
              <a:ea typeface="Aptos" panose="020B0004020202020204" pitchFamily="34" charset="0"/>
            </a:endParaRPr>
          </a:p>
        </p:txBody>
      </p:sp>
      <p:pic>
        <p:nvPicPr>
          <p:cNvPr id="4" name="Platshållare för innehåll 3" descr="En bild som visar text, skärmbild, cirkel, logotyp&#10;&#10;AI-genererat innehåll kan vara felaktigt.">
            <a:extLst>
              <a:ext uri="{FF2B5EF4-FFF2-40B4-BE49-F238E27FC236}">
                <a16:creationId xmlns:a16="http://schemas.microsoft.com/office/drawing/2014/main" id="{47CBA086-A0B7-2EA5-E5D3-3EC97D151E51}"/>
              </a:ext>
            </a:extLst>
          </p:cNvPr>
          <p:cNvPicPr>
            <a:picLocks noGrp="1" noChangeAspect="1"/>
          </p:cNvPicPr>
          <p:nvPr>
            <p:ph sz="half" idx="2"/>
          </p:nvPr>
        </p:nvPicPr>
        <p:blipFill>
          <a:blip r:embed="rId2"/>
          <a:stretch>
            <a:fillRect/>
          </a:stretch>
        </p:blipFill>
        <p:spPr>
          <a:xfrm>
            <a:off x="5533365" y="1831261"/>
            <a:ext cx="5820435" cy="2866562"/>
          </a:xfrm>
          <a:prstGeom prst="rect">
            <a:avLst/>
          </a:prstGeom>
          <a:noFill/>
        </p:spPr>
      </p:pic>
      <p:sp>
        <p:nvSpPr>
          <p:cNvPr id="6" name="textruta 5">
            <a:extLst>
              <a:ext uri="{FF2B5EF4-FFF2-40B4-BE49-F238E27FC236}">
                <a16:creationId xmlns:a16="http://schemas.microsoft.com/office/drawing/2014/main" id="{3F5E17FE-673B-6A4D-CFE9-6C95E996044E}"/>
              </a:ext>
            </a:extLst>
          </p:cNvPr>
          <p:cNvSpPr txBox="1"/>
          <p:nvPr/>
        </p:nvSpPr>
        <p:spPr>
          <a:xfrm>
            <a:off x="8429625" y="5656228"/>
            <a:ext cx="3762375" cy="410882"/>
          </a:xfrm>
          <a:prstGeom prst="rect">
            <a:avLst/>
          </a:prstGeom>
          <a:noFill/>
        </p:spPr>
        <p:txBody>
          <a:bodyPr wrap="square">
            <a:spAutoFit/>
          </a:bodyPr>
          <a:lstStyle/>
          <a:p>
            <a:pPr>
              <a:lnSpc>
                <a:spcPct val="107000"/>
              </a:lnSpc>
              <a:buNone/>
            </a:pPr>
            <a:r>
              <a:rPr lang="sv-SE" sz="1000" i="1" dirty="0">
                <a:solidFill>
                  <a:srgbClr val="424242"/>
                </a:solidFill>
              </a:rPr>
              <a:t>Arts &amp; </a:t>
            </a:r>
            <a:r>
              <a:rPr lang="sv-SE" sz="1000" i="1" dirty="0" err="1">
                <a:solidFill>
                  <a:srgbClr val="424242"/>
                </a:solidFill>
              </a:rPr>
              <a:t>Hearts</a:t>
            </a:r>
            <a:r>
              <a:rPr lang="sv-SE" sz="1000" i="1" dirty="0">
                <a:solidFill>
                  <a:srgbClr val="424242"/>
                </a:solidFill>
              </a:rPr>
              <a:t>. App: Det syns inte. </a:t>
            </a:r>
          </a:p>
          <a:p>
            <a:r>
              <a:rPr lang="en-US" sz="1000" i="1" dirty="0">
                <a:solidFill>
                  <a:srgbClr val="424242"/>
                </a:solidFill>
              </a:rPr>
              <a:t>https://apps.apple.com/se/app/det-syns-inte/id1517379505 </a:t>
            </a:r>
            <a:endParaRPr lang="sv-SE" sz="1000" i="1" dirty="0">
              <a:solidFill>
                <a:srgbClr val="424242"/>
              </a:solidFill>
            </a:endParaRPr>
          </a:p>
        </p:txBody>
      </p:sp>
    </p:spTree>
    <p:extLst>
      <p:ext uri="{BB962C8B-B14F-4D97-AF65-F5344CB8AC3E}">
        <p14:creationId xmlns:p14="http://schemas.microsoft.com/office/powerpoint/2010/main" val="1234351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E62EA-D435-EEC0-13CF-1949B969149B}"/>
              </a:ext>
            </a:extLst>
          </p:cNvPr>
          <p:cNvSpPr>
            <a:spLocks noGrp="1"/>
          </p:cNvSpPr>
          <p:nvPr>
            <p:ph type="title"/>
          </p:nvPr>
        </p:nvSpPr>
        <p:spPr/>
        <p:txBody>
          <a:bodyPr/>
          <a:lstStyle/>
          <a:p>
            <a:r>
              <a:rPr lang="en-US" sz="4267" b="1" kern="1200" dirty="0">
                <a:solidFill>
                  <a:srgbClr val="1BAC28"/>
                </a:solidFill>
                <a:latin typeface="Nunito Black" pitchFamily="2" charset="77"/>
              </a:rPr>
              <a:t>Acknowledgments</a:t>
            </a:r>
          </a:p>
        </p:txBody>
      </p:sp>
      <p:sp>
        <p:nvSpPr>
          <p:cNvPr id="3" name="Content Placeholder 2">
            <a:extLst>
              <a:ext uri="{FF2B5EF4-FFF2-40B4-BE49-F238E27FC236}">
                <a16:creationId xmlns:a16="http://schemas.microsoft.com/office/drawing/2014/main" id="{9E56E95B-7529-E4E8-7476-6E9D99F618E7}"/>
              </a:ext>
            </a:extLst>
          </p:cNvPr>
          <p:cNvSpPr>
            <a:spLocks noGrp="1"/>
          </p:cNvSpPr>
          <p:nvPr>
            <p:ph idx="1"/>
          </p:nvPr>
        </p:nvSpPr>
        <p:spPr/>
        <p:txBody>
          <a:bodyPr/>
          <a:lstStyle/>
          <a:p>
            <a:r>
              <a:rPr lang="en-US" kern="100" dirty="0">
                <a:latin typeface="Nunito Sans Normal"/>
                <a:cs typeface="Arial" panose="020B0604020202020204" pitchFamily="34" charset="0"/>
              </a:rPr>
              <a:t>Professor Liselotte Schäfer Elinder, Principal Investigator</a:t>
            </a:r>
          </a:p>
          <a:p>
            <a:r>
              <a:rPr lang="en-US" kern="100" dirty="0">
                <a:latin typeface="Nunito Sans Normal"/>
                <a:cs typeface="Arial" panose="020B0604020202020204" pitchFamily="34" charset="0"/>
              </a:rPr>
              <a:t>Mr. Jhon Álvarez Ahlgren</a:t>
            </a:r>
          </a:p>
          <a:p>
            <a:r>
              <a:rPr lang="en-US" kern="100" dirty="0">
                <a:latin typeface="Nunito Sans Normal"/>
                <a:cs typeface="Arial" panose="020B0604020202020204" pitchFamily="34" charset="0"/>
              </a:rPr>
              <a:t>Associate Professor Emma Patterson</a:t>
            </a:r>
          </a:p>
          <a:p>
            <a:r>
              <a:rPr lang="en-US" kern="100" dirty="0">
                <a:latin typeface="Nunito Sans Normal"/>
                <a:cs typeface="Arial" panose="020B0604020202020204" pitchFamily="34" charset="0"/>
              </a:rPr>
              <a:t>Associate Professor Susanne Andermo</a:t>
            </a:r>
          </a:p>
          <a:p>
            <a:r>
              <a:rPr lang="en-US" kern="100" dirty="0">
                <a:latin typeface="Nunito Sans Normal"/>
                <a:cs typeface="Arial" panose="020B0604020202020204" pitchFamily="34" charset="0"/>
              </a:rPr>
              <a:t>Associate Professor Åsa Norman</a:t>
            </a:r>
          </a:p>
          <a:p>
            <a:r>
              <a:rPr lang="en-US" kern="100" dirty="0">
                <a:latin typeface="Nunito Sans Normal"/>
                <a:cs typeface="Arial" panose="020B0604020202020204" pitchFamily="34" charset="0"/>
              </a:rPr>
              <a:t>Dr. Sara Raposo</a:t>
            </a:r>
          </a:p>
          <a:p>
            <a:r>
              <a:rPr lang="en-US" kern="100" dirty="0">
                <a:latin typeface="Nunito Sans Normal"/>
                <a:cs typeface="Arial" panose="020B0604020202020204" pitchFamily="34" charset="0"/>
              </a:rPr>
              <a:t>Associate Professor Lydia Kwak</a:t>
            </a:r>
          </a:p>
          <a:p>
            <a:r>
              <a:rPr lang="en-US" sz="2667" b="1" kern="100" dirty="0">
                <a:latin typeface="Nunito Sans Normal"/>
                <a:cs typeface="Arial" panose="020B0604020202020204" pitchFamily="34" charset="0"/>
              </a:rPr>
              <a:t>All study participants – Parents, School personnel and children</a:t>
            </a:r>
          </a:p>
        </p:txBody>
      </p:sp>
      <p:sp>
        <p:nvSpPr>
          <p:cNvPr id="6" name="Slide Number Placeholder 5">
            <a:extLst>
              <a:ext uri="{FF2B5EF4-FFF2-40B4-BE49-F238E27FC236}">
                <a16:creationId xmlns:a16="http://schemas.microsoft.com/office/drawing/2014/main" id="{73DBCF02-BEC2-B670-25E4-171C35AF26D9}"/>
              </a:ext>
            </a:extLst>
          </p:cNvPr>
          <p:cNvSpPr>
            <a:spLocks noGrp="1"/>
          </p:cNvSpPr>
          <p:nvPr>
            <p:ph type="sldNum" sz="quarter" idx="12"/>
          </p:nvPr>
        </p:nvSpPr>
        <p:spPr/>
        <p:txBody>
          <a:bodyPr/>
          <a:lstStyle/>
          <a:p>
            <a:pPr defTabSz="1219170" eaLnBrk="0" fontAlgn="base" hangingPunct="0">
              <a:spcBef>
                <a:spcPct val="0"/>
              </a:spcBef>
              <a:spcAft>
                <a:spcPct val="0"/>
              </a:spcAft>
            </a:pPr>
            <a:fld id="{15859C56-CB7E-413F-8971-4226A1EF6823}" type="slidenum">
              <a:rPr lang="sv-SE">
                <a:solidFill>
                  <a:srgbClr val="4F0433"/>
                </a:solidFill>
                <a:latin typeface="DM Sans"/>
              </a:rPr>
              <a:pPr defTabSz="1219170" eaLnBrk="0" fontAlgn="base" hangingPunct="0">
                <a:spcBef>
                  <a:spcPct val="0"/>
                </a:spcBef>
                <a:spcAft>
                  <a:spcPct val="0"/>
                </a:spcAft>
              </a:pPr>
              <a:t>50</a:t>
            </a:fld>
            <a:endParaRPr lang="sv-SE" dirty="0">
              <a:solidFill>
                <a:srgbClr val="4F0433"/>
              </a:solidFill>
              <a:latin typeface="DM Sans"/>
            </a:endParaRPr>
          </a:p>
        </p:txBody>
      </p:sp>
    </p:spTree>
    <p:extLst>
      <p:ext uri="{BB962C8B-B14F-4D97-AF65-F5344CB8AC3E}">
        <p14:creationId xmlns:p14="http://schemas.microsoft.com/office/powerpoint/2010/main" val="733479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holding a child's hand&#10;&#10;Description automatically generated">
            <a:extLst>
              <a:ext uri="{FF2B5EF4-FFF2-40B4-BE49-F238E27FC236}">
                <a16:creationId xmlns:a16="http://schemas.microsoft.com/office/drawing/2014/main" id="{7212328E-633E-0741-CD21-E6AFC7F7DD54}"/>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Animation">
            <a:extLst>
              <a:ext uri="{FF2B5EF4-FFF2-40B4-BE49-F238E27FC236}">
                <a16:creationId xmlns:a16="http://schemas.microsoft.com/office/drawing/2014/main" id="{7E8B71DE-B821-4F55-3441-1231D91B203A}"/>
              </a:ext>
            </a:extLst>
          </p:cNvPr>
          <p:cNvSpPr txBox="1"/>
          <p:nvPr/>
        </p:nvSpPr>
        <p:spPr>
          <a:xfrm>
            <a:off x="574019" y="491595"/>
            <a:ext cx="7417043" cy="5437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defTabSz="1219170" eaLnBrk="0" fontAlgn="base" hangingPunct="0">
              <a:spcBef>
                <a:spcPct val="0"/>
              </a:spcBef>
              <a:spcAft>
                <a:spcPct val="0"/>
              </a:spcAft>
            </a:pPr>
            <a:r>
              <a:rPr lang="sv-SE" sz="3200" b="1" dirty="0">
                <a:solidFill>
                  <a:prstClr val="white"/>
                </a:solidFill>
                <a:latin typeface="Nunito Black" pitchFamily="2" charset="77"/>
              </a:rPr>
              <a:t>A </a:t>
            </a:r>
            <a:r>
              <a:rPr lang="en-US" sz="3200" b="1" dirty="0">
                <a:solidFill>
                  <a:prstClr val="white"/>
                </a:solidFill>
                <a:latin typeface="Nunito Black" pitchFamily="2" charset="77"/>
              </a:rPr>
              <a:t>Healthy</a:t>
            </a:r>
            <a:r>
              <a:rPr lang="sv-SE" sz="3200" b="1" dirty="0">
                <a:solidFill>
                  <a:prstClr val="white"/>
                </a:solidFill>
                <a:latin typeface="Nunito Black" pitchFamily="2" charset="77"/>
              </a:rPr>
              <a:t> School Start program site</a:t>
            </a:r>
          </a:p>
        </p:txBody>
      </p:sp>
      <p:sp>
        <p:nvSpPr>
          <p:cNvPr id="14" name="Animation">
            <a:extLst>
              <a:ext uri="{FF2B5EF4-FFF2-40B4-BE49-F238E27FC236}">
                <a16:creationId xmlns:a16="http://schemas.microsoft.com/office/drawing/2014/main" id="{4192B324-8F26-1331-4335-B6EEEF191EAA}"/>
              </a:ext>
            </a:extLst>
          </p:cNvPr>
          <p:cNvSpPr txBox="1"/>
          <p:nvPr/>
        </p:nvSpPr>
        <p:spPr>
          <a:xfrm>
            <a:off x="213317" y="1526929"/>
            <a:ext cx="5856649" cy="1693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4800">
                <a:solidFill>
                  <a:srgbClr val="FFFFFF"/>
                </a:solidFill>
                <a:latin typeface="Nunito Sans 12pt ExtraLight Bold"/>
                <a:ea typeface="Nunito Sans 12pt ExtraLight Bold"/>
                <a:cs typeface="Nunito Sans 12pt ExtraLight Bold"/>
                <a:sym typeface="Nunito Sans 12pt ExtraLight Bold"/>
              </a:defRPr>
            </a:lvl1pPr>
          </a:lstStyle>
          <a:p>
            <a:pPr defTabSz="1219170" eaLnBrk="0" fontAlgn="base" hangingPunct="0">
              <a:spcBef>
                <a:spcPct val="0"/>
              </a:spcBef>
              <a:spcAft>
                <a:spcPct val="0"/>
              </a:spcAft>
            </a:pPr>
            <a:r>
              <a:rPr lang="en-US" sz="2667" dirty="0">
                <a:solidFill>
                  <a:prstClr val="white"/>
                </a:solidFill>
                <a:latin typeface="Nunito Sans Normal"/>
              </a:rPr>
              <a:t>The program is described on the website, www.ki.se/gph/forskning/en-frisk-skolstart, where all material is available and can be downloaded</a:t>
            </a:r>
            <a:r>
              <a:rPr lang="en-US" sz="1067" dirty="0">
                <a:solidFill>
                  <a:srgbClr val="3C4043"/>
                </a:solidFill>
                <a:latin typeface="Roboto" panose="02000000000000000000" pitchFamily="2" charset="0"/>
              </a:rPr>
              <a:t>.</a:t>
            </a:r>
            <a:endParaRPr lang="sv-SE" sz="1600" strike="sngStrike" dirty="0">
              <a:solidFill>
                <a:prstClr val="white"/>
              </a:solidFill>
              <a:latin typeface="Nunito Sans Normal" pitchFamily="2" charset="77"/>
            </a:endParaRPr>
          </a:p>
        </p:txBody>
      </p:sp>
    </p:spTree>
    <p:extLst>
      <p:ext uri="{BB962C8B-B14F-4D97-AF65-F5344CB8AC3E}">
        <p14:creationId xmlns:p14="http://schemas.microsoft.com/office/powerpoint/2010/main" val="174634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280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35243" y="1440918"/>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50" normalizeH="0" baseline="0" noProof="0" dirty="0">
                <a:ln>
                  <a:noFill/>
                </a:ln>
                <a:solidFill>
                  <a:srgbClr val="CD1200"/>
                </a:solidFill>
                <a:effectLst/>
                <a:uLnTx/>
                <a:uFillTx/>
                <a:latin typeface="Calibri Light" panose="020F0302020204030204"/>
                <a:ea typeface="+mj-ea"/>
                <a:cs typeface="+mj-cs"/>
              </a:rPr>
              <a:t>THANK YOU! </a:t>
            </a:r>
            <a:endParaRPr kumimoji="0" lang="en-US" sz="5400" b="0" i="0" u="none" strike="noStrike" kern="1200" cap="none" spc="-50" normalizeH="0" baseline="0" noProof="0" dirty="0">
              <a:ln>
                <a:noFill/>
              </a:ln>
              <a:solidFill>
                <a:srgbClr val="CD1200"/>
              </a:solidFill>
              <a:effectLst/>
              <a:uLnTx/>
              <a:uFillTx/>
              <a:latin typeface="Calibri Light" panose="020F0302020204030204"/>
              <a:ea typeface="+mj-ea"/>
              <a:cs typeface="+mj-cs"/>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35243" y="2310900"/>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all" spc="200" normalizeH="0" baseline="0" noProof="0" dirty="0">
                <a:ln>
                  <a:noFill/>
                </a:ln>
                <a:solidFill>
                  <a:srgbClr val="44546A"/>
                </a:solidFill>
                <a:effectLst/>
                <a:uLnTx/>
                <a:uFillTx/>
                <a:latin typeface="Calibri Light" panose="020F0302020204030204"/>
                <a:ea typeface="+mn-ea"/>
                <a:cs typeface="+mn-cs"/>
              </a:rPr>
              <a:t>Questions &amp; Discussion </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
        <p:nvSpPr>
          <p:cNvPr id="2" name="TextBox 1">
            <a:extLst>
              <a:ext uri="{FF2B5EF4-FFF2-40B4-BE49-F238E27FC236}">
                <a16:creationId xmlns:a16="http://schemas.microsoft.com/office/drawing/2014/main" id="{2DF8810C-1748-0744-BAD4-74F09BE7070F}"/>
              </a:ext>
            </a:extLst>
          </p:cNvPr>
          <p:cNvSpPr txBox="1"/>
          <p:nvPr/>
        </p:nvSpPr>
        <p:spPr>
          <a:xfrm>
            <a:off x="4536792" y="5859407"/>
            <a:ext cx="7629461" cy="830997"/>
          </a:xfrm>
          <a:prstGeom prst="rect">
            <a:avLst/>
          </a:prstGeom>
          <a:noFill/>
        </p:spPr>
        <p:txBody>
          <a:bodyPr wrap="none" rtlCol="0">
            <a:spAutoFit/>
          </a:bodyPr>
          <a:lstStyle/>
          <a:p>
            <a:r>
              <a:rPr lang="en-US" sz="2400" dirty="0">
                <a:solidFill>
                  <a:srgbClr val="00B2A1"/>
                </a:solidFill>
              </a:rPr>
              <a:t>Thought-provoking presentations and interesting insights? </a:t>
            </a:r>
          </a:p>
          <a:p>
            <a:r>
              <a:rPr lang="en-US" sz="2400" dirty="0">
                <a:solidFill>
                  <a:srgbClr val="00B2A1"/>
                </a:solidFill>
              </a:rPr>
              <a:t>Spread the word and let us follow along by using </a:t>
            </a:r>
            <a:r>
              <a:rPr lang="en-US" sz="2400" b="1" dirty="0">
                <a:solidFill>
                  <a:srgbClr val="CD1200"/>
                </a:solidFill>
              </a:rPr>
              <a:t>#EIE2025</a:t>
            </a:r>
            <a:r>
              <a:rPr lang="en-US" sz="2400" dirty="0">
                <a:solidFill>
                  <a:srgbClr val="00B2A1"/>
                </a:solidFill>
              </a:rPr>
              <a:t>!</a:t>
            </a:r>
            <a:endParaRPr lang="en-US" sz="2400" b="1" dirty="0">
              <a:solidFill>
                <a:srgbClr val="00B2A1"/>
              </a:solidFill>
            </a:endParaRPr>
          </a:p>
        </p:txBody>
      </p:sp>
      <p:sp>
        <p:nvSpPr>
          <p:cNvPr id="4" name="TextBox 11">
            <a:extLst>
              <a:ext uri="{FF2B5EF4-FFF2-40B4-BE49-F238E27FC236}">
                <a16:creationId xmlns:a16="http://schemas.microsoft.com/office/drawing/2014/main" id="{E598E3F2-595A-7A08-E0BC-8306F2A8B17B}"/>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Maria Fagerström</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Jane Lewis</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Andreas </a:t>
            </a:r>
            <a:r>
              <a:rPr lang="en-US" sz="2000" b="1" u="none" strike="noStrike" dirty="0" err="1">
                <a:solidFill>
                  <a:srgbClr val="403632"/>
                </a:solidFill>
                <a:effectLst/>
                <a:latin typeface="Calibri" panose="020F0502020204030204" pitchFamily="34" charset="0"/>
                <a:cs typeface="Calibri" panose="020F0502020204030204" pitchFamily="34" charset="0"/>
              </a:rPr>
              <a:t>Rödlund</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Kristi </a:t>
            </a:r>
            <a:r>
              <a:rPr lang="en-US" sz="2000" b="1" dirty="0">
                <a:solidFill>
                  <a:srgbClr val="403632"/>
                </a:solidFill>
                <a:latin typeface="Calibri" panose="020F0502020204030204" pitchFamily="34" charset="0"/>
                <a:cs typeface="Calibri" panose="020F0502020204030204" pitchFamily="34" charset="0"/>
              </a:rPr>
              <a:t>Sidney </a:t>
            </a:r>
            <a:r>
              <a:rPr lang="en-US" sz="2000" b="1" dirty="0" err="1">
                <a:solidFill>
                  <a:srgbClr val="403632"/>
                </a:solidFill>
                <a:latin typeface="Calibri" panose="020F0502020204030204" pitchFamily="34" charset="0"/>
                <a:cs typeface="Calibri" panose="020F0502020204030204" pitchFamily="34" charset="0"/>
              </a:rPr>
              <a:t>Annerstedt</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Sylwia Kazmierczak-Murray</a:t>
            </a:r>
          </a:p>
        </p:txBody>
      </p:sp>
    </p:spTree>
    <p:extLst>
      <p:ext uri="{BB962C8B-B14F-4D97-AF65-F5344CB8AC3E}">
        <p14:creationId xmlns:p14="http://schemas.microsoft.com/office/powerpoint/2010/main" val="545801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ruta 8">
            <a:extLst>
              <a:ext uri="{FF2B5EF4-FFF2-40B4-BE49-F238E27FC236}">
                <a16:creationId xmlns:a16="http://schemas.microsoft.com/office/drawing/2014/main" id="{C4B30C71-6918-8D29-BC1E-56DF6F14E377}"/>
              </a:ext>
            </a:extLst>
          </p:cNvPr>
          <p:cNvSpPr txBox="1">
            <a:spLocks noChangeArrowheads="1"/>
          </p:cNvSpPr>
          <p:nvPr/>
        </p:nvSpPr>
        <p:spPr bwMode="auto">
          <a:xfrm>
            <a:off x="10388447" y="4504906"/>
            <a:ext cx="1578256" cy="553998"/>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GB" sz="1000" b="1" dirty="0">
                <a:solidFill>
                  <a:srgbClr val="424242"/>
                </a:solidFill>
                <a:latin typeface="+mn-lt"/>
              </a:rPr>
              <a:t>Contextual factors </a:t>
            </a:r>
            <a:r>
              <a:rPr lang="en-GB" sz="1000" dirty="0">
                <a:solidFill>
                  <a:srgbClr val="424242"/>
                </a:solidFill>
                <a:latin typeface="+mn-lt"/>
              </a:rPr>
              <a:t>within and outside the school</a:t>
            </a:r>
            <a:endParaRPr lang="sv-SE" altLang="sv-SE" sz="1000" dirty="0">
              <a:solidFill>
                <a:srgbClr val="424242"/>
              </a:solidFill>
              <a:latin typeface="+mn-lt"/>
            </a:endParaRPr>
          </a:p>
        </p:txBody>
      </p:sp>
      <p:sp>
        <p:nvSpPr>
          <p:cNvPr id="24" name="textruta 6">
            <a:extLst>
              <a:ext uri="{FF2B5EF4-FFF2-40B4-BE49-F238E27FC236}">
                <a16:creationId xmlns:a16="http://schemas.microsoft.com/office/drawing/2014/main" id="{F2318AA8-964D-0BEF-5B28-009A254D2C5A}"/>
              </a:ext>
            </a:extLst>
          </p:cNvPr>
          <p:cNvSpPr txBox="1">
            <a:spLocks noChangeArrowheads="1"/>
          </p:cNvSpPr>
          <p:nvPr/>
        </p:nvSpPr>
        <p:spPr bwMode="auto">
          <a:xfrm>
            <a:off x="7217264" y="1136394"/>
            <a:ext cx="2813659" cy="246221"/>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sv-SE" altLang="sv-SE" sz="1000" dirty="0" err="1">
                <a:solidFill>
                  <a:srgbClr val="424242"/>
                </a:solidFill>
                <a:latin typeface="+mn-lt"/>
              </a:rPr>
              <a:t>Characteristics</a:t>
            </a:r>
            <a:r>
              <a:rPr lang="sv-SE" altLang="sv-SE" sz="1000" dirty="0">
                <a:solidFill>
                  <a:srgbClr val="424242"/>
                </a:solidFill>
                <a:latin typeface="+mn-lt"/>
              </a:rPr>
              <a:t> </a:t>
            </a:r>
            <a:r>
              <a:rPr lang="sv-SE" altLang="sv-SE" sz="1000" dirty="0" err="1">
                <a:solidFill>
                  <a:srgbClr val="424242"/>
                </a:solidFill>
                <a:latin typeface="+mn-lt"/>
              </a:rPr>
              <a:t>of</a:t>
            </a:r>
            <a:r>
              <a:rPr lang="sv-SE" altLang="sv-SE" sz="1000" dirty="0">
                <a:solidFill>
                  <a:srgbClr val="424242"/>
                </a:solidFill>
                <a:latin typeface="+mn-lt"/>
              </a:rPr>
              <a:t> the </a:t>
            </a:r>
            <a:r>
              <a:rPr lang="sv-SE" altLang="sv-SE" sz="1000" b="1" dirty="0">
                <a:solidFill>
                  <a:srgbClr val="424242"/>
                </a:solidFill>
                <a:latin typeface="+mn-lt"/>
              </a:rPr>
              <a:t>mental </a:t>
            </a:r>
            <a:r>
              <a:rPr lang="sv-SE" altLang="sv-SE" sz="1000" b="1" dirty="0" err="1">
                <a:solidFill>
                  <a:srgbClr val="424242"/>
                </a:solidFill>
                <a:latin typeface="+mn-lt"/>
              </a:rPr>
              <a:t>health</a:t>
            </a:r>
            <a:r>
              <a:rPr lang="sv-SE" altLang="sv-SE" sz="1000" b="1" dirty="0">
                <a:solidFill>
                  <a:srgbClr val="424242"/>
                </a:solidFill>
                <a:latin typeface="+mn-lt"/>
              </a:rPr>
              <a:t> app</a:t>
            </a:r>
          </a:p>
        </p:txBody>
      </p:sp>
      <p:sp>
        <p:nvSpPr>
          <p:cNvPr id="25" name="textruta 7">
            <a:extLst>
              <a:ext uri="{FF2B5EF4-FFF2-40B4-BE49-F238E27FC236}">
                <a16:creationId xmlns:a16="http://schemas.microsoft.com/office/drawing/2014/main" id="{3C381627-6712-B475-491D-AF045ADA92DB}"/>
              </a:ext>
            </a:extLst>
          </p:cNvPr>
          <p:cNvSpPr txBox="1">
            <a:spLocks noChangeArrowheads="1"/>
          </p:cNvSpPr>
          <p:nvPr/>
        </p:nvSpPr>
        <p:spPr bwMode="auto">
          <a:xfrm>
            <a:off x="5895394" y="4783711"/>
            <a:ext cx="2284407" cy="400110"/>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GB" sz="1000" b="1" dirty="0">
                <a:solidFill>
                  <a:srgbClr val="424242"/>
                </a:solidFill>
                <a:latin typeface="+mn-lt"/>
              </a:rPr>
              <a:t>Strategies</a:t>
            </a:r>
            <a:r>
              <a:rPr lang="en-GB" sz="1000" dirty="0">
                <a:solidFill>
                  <a:srgbClr val="424242"/>
                </a:solidFill>
                <a:latin typeface="+mn-lt"/>
              </a:rPr>
              <a:t> employed by the school to enhance usage</a:t>
            </a:r>
            <a:endParaRPr lang="sv-SE" altLang="sv-SE" sz="1000" dirty="0">
              <a:solidFill>
                <a:srgbClr val="424242"/>
              </a:solidFill>
              <a:latin typeface="+mn-lt"/>
            </a:endParaRPr>
          </a:p>
        </p:txBody>
      </p:sp>
      <p:sp>
        <p:nvSpPr>
          <p:cNvPr id="2" name="Rubrik 1">
            <a:extLst>
              <a:ext uri="{FF2B5EF4-FFF2-40B4-BE49-F238E27FC236}">
                <a16:creationId xmlns:a16="http://schemas.microsoft.com/office/drawing/2014/main" id="{FDA3D97B-E313-97B9-1DD6-07382FA91439}"/>
              </a:ext>
            </a:extLst>
          </p:cNvPr>
          <p:cNvSpPr>
            <a:spLocks noGrp="1"/>
          </p:cNvSpPr>
          <p:nvPr>
            <p:ph type="title"/>
          </p:nvPr>
        </p:nvSpPr>
        <p:spPr>
          <a:xfrm>
            <a:off x="838200" y="365129"/>
            <a:ext cx="10515600" cy="1325563"/>
          </a:xfrm>
        </p:spPr>
        <p:txBody>
          <a:bodyPr anchor="ctr">
            <a:normAutofit/>
          </a:bodyPr>
          <a:lstStyle/>
          <a:p>
            <a:r>
              <a:rPr lang="sv-SE" dirty="0" err="1"/>
              <a:t>Method</a:t>
            </a:r>
            <a:r>
              <a:rPr lang="sv-SE" dirty="0"/>
              <a:t> </a:t>
            </a:r>
          </a:p>
        </p:txBody>
      </p:sp>
      <p:sp>
        <p:nvSpPr>
          <p:cNvPr id="8" name="Content Placeholder 2">
            <a:extLst>
              <a:ext uri="{FF2B5EF4-FFF2-40B4-BE49-F238E27FC236}">
                <a16:creationId xmlns:a16="http://schemas.microsoft.com/office/drawing/2014/main" id="{0B2FF943-E3A4-1A9E-BEB6-995AE6317134}"/>
              </a:ext>
            </a:extLst>
          </p:cNvPr>
          <p:cNvSpPr>
            <a:spLocks noGrp="1"/>
          </p:cNvSpPr>
          <p:nvPr>
            <p:ph sz="half" idx="1"/>
          </p:nvPr>
        </p:nvSpPr>
        <p:spPr>
          <a:xfrm>
            <a:off x="838200" y="1825629"/>
            <a:ext cx="4977428" cy="4241481"/>
          </a:xfrm>
        </p:spPr>
        <p:txBody>
          <a:bodyPr>
            <a:normAutofit fontScale="92500"/>
          </a:bodyPr>
          <a:lstStyle/>
          <a:p>
            <a:pPr marL="0" indent="0">
              <a:buNone/>
            </a:pPr>
            <a:r>
              <a:rPr lang="sv-SE" sz="2000" b="1" kern="1000" dirty="0" err="1"/>
              <a:t>Individual</a:t>
            </a:r>
            <a:r>
              <a:rPr lang="sv-SE" sz="2000" b="1" kern="1000" dirty="0"/>
              <a:t> </a:t>
            </a:r>
            <a:r>
              <a:rPr lang="sv-SE" sz="2000" b="1" kern="1000" dirty="0" err="1"/>
              <a:t>interviews</a:t>
            </a:r>
            <a:r>
              <a:rPr lang="sv-SE" sz="2000" b="1" kern="1000" dirty="0"/>
              <a:t> </a:t>
            </a:r>
            <a:r>
              <a:rPr lang="sv-SE" sz="2000" kern="1000" dirty="0" err="1"/>
              <a:t>with</a:t>
            </a:r>
            <a:r>
              <a:rPr lang="sv-SE" sz="2000" kern="1000" dirty="0"/>
              <a:t> </a:t>
            </a:r>
            <a:r>
              <a:rPr lang="sv-SE" sz="2000" kern="1000" dirty="0" err="1"/>
              <a:t>high-school</a:t>
            </a:r>
            <a:r>
              <a:rPr lang="sv-SE" sz="2000" kern="1000" dirty="0"/>
              <a:t> students </a:t>
            </a:r>
            <a:r>
              <a:rPr lang="sv-SE" sz="2000" kern="1000" dirty="0" err="1"/>
              <a:t>that</a:t>
            </a:r>
            <a:r>
              <a:rPr lang="sv-SE" sz="2000" kern="1000" dirty="0"/>
              <a:t> </a:t>
            </a:r>
            <a:r>
              <a:rPr lang="sv-SE" sz="2000" kern="1000" dirty="0" err="1"/>
              <a:t>had</a:t>
            </a:r>
            <a:r>
              <a:rPr lang="sv-SE" sz="2000" kern="1000" dirty="0"/>
              <a:t> </a:t>
            </a:r>
            <a:r>
              <a:rPr lang="sv-SE" sz="2000" kern="1000" dirty="0" err="1"/>
              <a:t>been</a:t>
            </a:r>
            <a:r>
              <a:rPr lang="sv-SE" sz="2000" kern="1000" dirty="0"/>
              <a:t> </a:t>
            </a:r>
            <a:r>
              <a:rPr lang="sv-SE" sz="2000" kern="1000" dirty="0" err="1"/>
              <a:t>recommended</a:t>
            </a:r>
            <a:r>
              <a:rPr lang="sv-SE" sz="2000" kern="1000" dirty="0"/>
              <a:t> the app </a:t>
            </a:r>
            <a:r>
              <a:rPr lang="sv-SE" sz="2000" kern="1000" dirty="0" err="1"/>
              <a:t>during</a:t>
            </a:r>
            <a:r>
              <a:rPr lang="sv-SE" sz="2000" kern="1000" dirty="0"/>
              <a:t> the </a:t>
            </a:r>
            <a:r>
              <a:rPr lang="sv-SE" sz="2000" kern="1000" dirty="0" err="1"/>
              <a:t>health</a:t>
            </a:r>
            <a:r>
              <a:rPr lang="sv-SE" sz="2000" kern="1000" dirty="0"/>
              <a:t> visits (n=18; all </a:t>
            </a:r>
            <a:r>
              <a:rPr lang="sv-SE" sz="2000" kern="1000" dirty="0" err="1"/>
              <a:t>women</a:t>
            </a:r>
            <a:r>
              <a:rPr lang="sv-SE" sz="2000" kern="1000" dirty="0"/>
              <a:t> </a:t>
            </a:r>
            <a:r>
              <a:rPr lang="sv-SE" sz="2000" kern="1000" dirty="0" err="1"/>
              <a:t>between</a:t>
            </a:r>
            <a:r>
              <a:rPr lang="sv-SE" sz="2000" kern="1000" dirty="0"/>
              <a:t> 15-18 </a:t>
            </a:r>
            <a:r>
              <a:rPr lang="sv-SE" sz="2000" kern="1000" dirty="0" err="1"/>
              <a:t>years</a:t>
            </a:r>
            <a:r>
              <a:rPr lang="sv-SE" sz="2000" kern="1000" dirty="0"/>
              <a:t>) </a:t>
            </a:r>
          </a:p>
          <a:p>
            <a:pPr marL="0" indent="0">
              <a:buNone/>
            </a:pPr>
            <a:endParaRPr lang="sv-SE" sz="1600" kern="1000" dirty="0"/>
          </a:p>
          <a:p>
            <a:pPr marL="0" indent="0">
              <a:buNone/>
            </a:pPr>
            <a:r>
              <a:rPr lang="sv-SE" sz="2000" kern="1000" dirty="0" err="1"/>
              <a:t>Convenience</a:t>
            </a:r>
            <a:r>
              <a:rPr lang="sv-SE" sz="2000" kern="1000" dirty="0"/>
              <a:t> sampling </a:t>
            </a:r>
            <a:r>
              <a:rPr lang="sv-SE" sz="2000" kern="1000" dirty="0" err="1"/>
              <a:t>method</a:t>
            </a:r>
            <a:endParaRPr lang="sv-SE" sz="2000" kern="1000" dirty="0"/>
          </a:p>
          <a:p>
            <a:pPr marL="342900" indent="-342900">
              <a:buFont typeface="Arial" panose="020B0604020202020204" pitchFamily="34" charset="0"/>
              <a:buChar char="•"/>
            </a:pPr>
            <a:endParaRPr lang="sv-SE" sz="1600" kern="1000" dirty="0"/>
          </a:p>
          <a:p>
            <a:pPr marL="0" indent="0">
              <a:buNone/>
            </a:pPr>
            <a:r>
              <a:rPr lang="sv-SE" sz="2000" kern="1000" dirty="0"/>
              <a:t>Semi-</a:t>
            </a:r>
            <a:r>
              <a:rPr lang="sv-SE" sz="2000" kern="1000" dirty="0" err="1"/>
              <a:t>structured</a:t>
            </a:r>
            <a:r>
              <a:rPr lang="sv-SE" sz="2000" kern="1000" dirty="0"/>
              <a:t> guide </a:t>
            </a:r>
            <a:r>
              <a:rPr lang="sv-SE" sz="2000" kern="1000" dirty="0" err="1"/>
              <a:t>inspired</a:t>
            </a:r>
            <a:r>
              <a:rPr lang="sv-SE" sz="2000" kern="1000" dirty="0"/>
              <a:t> by </a:t>
            </a:r>
            <a:r>
              <a:rPr lang="sv-SE" sz="2000" b="1" kern="1000" dirty="0"/>
              <a:t>general determinants for implementation</a:t>
            </a:r>
            <a:r>
              <a:rPr lang="sv-SE" sz="2000" kern="1000" dirty="0"/>
              <a:t>. </a:t>
            </a:r>
          </a:p>
          <a:p>
            <a:pPr marL="342900" indent="-342900">
              <a:buFont typeface="Arial" panose="020B0604020202020204" pitchFamily="34" charset="0"/>
              <a:buChar char="•"/>
            </a:pPr>
            <a:endParaRPr lang="sv-SE" sz="1600" kern="1000" dirty="0"/>
          </a:p>
          <a:p>
            <a:pPr marL="0" indent="0">
              <a:buNone/>
            </a:pPr>
            <a:r>
              <a:rPr lang="sv-SE" sz="2000" kern="1000" dirty="0" err="1"/>
              <a:t>Inductive</a:t>
            </a:r>
            <a:r>
              <a:rPr lang="sv-SE" sz="2000" kern="1000" dirty="0"/>
              <a:t> </a:t>
            </a:r>
            <a:r>
              <a:rPr lang="sv-SE" sz="2000" kern="1000" dirty="0" err="1"/>
              <a:t>content</a:t>
            </a:r>
            <a:r>
              <a:rPr lang="sv-SE" sz="2000" kern="1000" dirty="0"/>
              <a:t> </a:t>
            </a:r>
            <a:r>
              <a:rPr lang="sv-SE" sz="2000" kern="1000" dirty="0" err="1"/>
              <a:t>analysis</a:t>
            </a:r>
            <a:r>
              <a:rPr lang="sv-SE" sz="2000" kern="1000" dirty="0"/>
              <a:t> </a:t>
            </a:r>
            <a:r>
              <a:rPr lang="sv-SE" sz="2000" kern="1000" dirty="0" err="1"/>
              <a:t>according</a:t>
            </a:r>
            <a:r>
              <a:rPr lang="sv-SE" sz="2000" kern="1000" dirty="0"/>
              <a:t> to </a:t>
            </a:r>
            <a:r>
              <a:rPr lang="sv-SE" sz="2000" kern="1000" dirty="0" err="1"/>
              <a:t>Elo</a:t>
            </a:r>
            <a:r>
              <a:rPr lang="sv-SE" sz="2000" kern="1000" dirty="0"/>
              <a:t> &amp; </a:t>
            </a:r>
            <a:r>
              <a:rPr lang="sv-SE" sz="2000" kern="1000" dirty="0" err="1"/>
              <a:t>Kyngäs</a:t>
            </a:r>
            <a:r>
              <a:rPr lang="sv-SE" sz="2000" kern="1000" dirty="0"/>
              <a:t>. </a:t>
            </a:r>
          </a:p>
          <a:p>
            <a:endParaRPr lang="en-US" dirty="0"/>
          </a:p>
        </p:txBody>
      </p:sp>
      <p:sp>
        <p:nvSpPr>
          <p:cNvPr id="5" name="Platshållare för bildnummer 6">
            <a:extLst>
              <a:ext uri="{FF2B5EF4-FFF2-40B4-BE49-F238E27FC236}">
                <a16:creationId xmlns:a16="http://schemas.microsoft.com/office/drawing/2014/main" id="{FE2F634B-1A37-4E40-4C8C-AB06BD4F7C1D}"/>
              </a:ext>
            </a:extLst>
          </p:cNvPr>
          <p:cNvSpPr txBox="1">
            <a:spLocks/>
          </p:cNvSpPr>
          <p:nvPr/>
        </p:nvSpPr>
        <p:spPr>
          <a:xfrm>
            <a:off x="13219378" y="204238"/>
            <a:ext cx="738379" cy="264685"/>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34B1B4-4B33-47E2-9BA7-F60F21678A2F}" type="slidenum">
              <a:rPr lang="sv-SE" smtClean="0"/>
              <a:pPr/>
              <a:t>6</a:t>
            </a:fld>
            <a:endParaRPr lang="sv-SE"/>
          </a:p>
        </p:txBody>
      </p:sp>
      <p:cxnSp>
        <p:nvCxnSpPr>
          <p:cNvPr id="6" name="Rak 1">
            <a:extLst>
              <a:ext uri="{FF2B5EF4-FFF2-40B4-BE49-F238E27FC236}">
                <a16:creationId xmlns:a16="http://schemas.microsoft.com/office/drawing/2014/main" id="{ADDA3E30-F9B4-C47B-B6C0-1E8A3D9C28BF}"/>
              </a:ext>
            </a:extLst>
          </p:cNvPr>
          <p:cNvCxnSpPr/>
          <p:nvPr/>
        </p:nvCxnSpPr>
        <p:spPr>
          <a:xfrm flipH="1">
            <a:off x="6823462" y="1539759"/>
            <a:ext cx="1507078" cy="3076432"/>
          </a:xfrm>
          <a:prstGeom prst="line">
            <a:avLst/>
          </a:prstGeom>
          <a:ln>
            <a:solidFill>
              <a:srgbClr val="7D91A2"/>
            </a:solidFill>
          </a:ln>
        </p:spPr>
        <p:style>
          <a:lnRef idx="1">
            <a:schemeClr val="accent1"/>
          </a:lnRef>
          <a:fillRef idx="0">
            <a:schemeClr val="accent1"/>
          </a:fillRef>
          <a:effectRef idx="0">
            <a:schemeClr val="accent1"/>
          </a:effectRef>
          <a:fontRef idx="minor">
            <a:schemeClr val="tx1"/>
          </a:fontRef>
        </p:style>
      </p:cxnSp>
      <p:cxnSp>
        <p:nvCxnSpPr>
          <p:cNvPr id="7" name="Rak 2">
            <a:extLst>
              <a:ext uri="{FF2B5EF4-FFF2-40B4-BE49-F238E27FC236}">
                <a16:creationId xmlns:a16="http://schemas.microsoft.com/office/drawing/2014/main" id="{D37D816D-E912-072D-CDA9-FDFFB87953FA}"/>
              </a:ext>
            </a:extLst>
          </p:cNvPr>
          <p:cNvCxnSpPr/>
          <p:nvPr/>
        </p:nvCxnSpPr>
        <p:spPr>
          <a:xfrm>
            <a:off x="8330540" y="1563285"/>
            <a:ext cx="1945778" cy="3052906"/>
          </a:xfrm>
          <a:prstGeom prst="line">
            <a:avLst/>
          </a:prstGeom>
          <a:ln>
            <a:solidFill>
              <a:srgbClr val="7D91A2"/>
            </a:solidFill>
          </a:ln>
        </p:spPr>
        <p:style>
          <a:lnRef idx="1">
            <a:schemeClr val="accent1"/>
          </a:lnRef>
          <a:fillRef idx="0">
            <a:schemeClr val="accent1"/>
          </a:fillRef>
          <a:effectRef idx="0">
            <a:schemeClr val="accent1"/>
          </a:effectRef>
          <a:fontRef idx="minor">
            <a:schemeClr val="tx1"/>
          </a:fontRef>
        </p:style>
      </p:cxnSp>
      <p:cxnSp>
        <p:nvCxnSpPr>
          <p:cNvPr id="9" name="Rak 3">
            <a:extLst>
              <a:ext uri="{FF2B5EF4-FFF2-40B4-BE49-F238E27FC236}">
                <a16:creationId xmlns:a16="http://schemas.microsoft.com/office/drawing/2014/main" id="{8B2C86A2-9545-1EB1-74F2-F9A53C8FA7E1}"/>
              </a:ext>
            </a:extLst>
          </p:cNvPr>
          <p:cNvCxnSpPr/>
          <p:nvPr/>
        </p:nvCxnSpPr>
        <p:spPr>
          <a:xfrm flipV="1">
            <a:off x="8762320" y="4616192"/>
            <a:ext cx="1513998" cy="564635"/>
          </a:xfrm>
          <a:prstGeom prst="line">
            <a:avLst/>
          </a:prstGeom>
          <a:ln>
            <a:solidFill>
              <a:srgbClr val="7D91A2"/>
            </a:solidFill>
          </a:ln>
        </p:spPr>
        <p:style>
          <a:lnRef idx="1">
            <a:schemeClr val="accent1"/>
          </a:lnRef>
          <a:fillRef idx="0">
            <a:schemeClr val="accent1"/>
          </a:fillRef>
          <a:effectRef idx="0">
            <a:schemeClr val="accent1"/>
          </a:effectRef>
          <a:fontRef idx="minor">
            <a:schemeClr val="tx1"/>
          </a:fontRef>
        </p:style>
      </p:cxnSp>
      <p:cxnSp>
        <p:nvCxnSpPr>
          <p:cNvPr id="11" name="Rak 4">
            <a:extLst>
              <a:ext uri="{FF2B5EF4-FFF2-40B4-BE49-F238E27FC236}">
                <a16:creationId xmlns:a16="http://schemas.microsoft.com/office/drawing/2014/main" id="{FDBB7CB3-3318-02F4-FF0D-EA291F357E5E}"/>
              </a:ext>
            </a:extLst>
          </p:cNvPr>
          <p:cNvCxnSpPr/>
          <p:nvPr/>
        </p:nvCxnSpPr>
        <p:spPr>
          <a:xfrm>
            <a:off x="6823462" y="4616192"/>
            <a:ext cx="1938858" cy="564635"/>
          </a:xfrm>
          <a:prstGeom prst="line">
            <a:avLst/>
          </a:prstGeom>
          <a:ln>
            <a:solidFill>
              <a:srgbClr val="7D91A2"/>
            </a:solidFill>
          </a:ln>
        </p:spPr>
        <p:style>
          <a:lnRef idx="1">
            <a:schemeClr val="accent1"/>
          </a:lnRef>
          <a:fillRef idx="0">
            <a:schemeClr val="accent1"/>
          </a:fillRef>
          <a:effectRef idx="0">
            <a:schemeClr val="accent1"/>
          </a:effectRef>
          <a:fontRef idx="minor">
            <a:schemeClr val="tx1"/>
          </a:fontRef>
        </p:style>
      </p:cxnSp>
      <p:cxnSp>
        <p:nvCxnSpPr>
          <p:cNvPr id="12" name="Rak 5">
            <a:extLst>
              <a:ext uri="{FF2B5EF4-FFF2-40B4-BE49-F238E27FC236}">
                <a16:creationId xmlns:a16="http://schemas.microsoft.com/office/drawing/2014/main" id="{84F53A6F-E321-CFA2-E9FE-8FA4D301EEA7}"/>
              </a:ext>
            </a:extLst>
          </p:cNvPr>
          <p:cNvCxnSpPr/>
          <p:nvPr/>
        </p:nvCxnSpPr>
        <p:spPr>
          <a:xfrm flipV="1">
            <a:off x="6845605" y="4075833"/>
            <a:ext cx="1507078" cy="502359"/>
          </a:xfrm>
          <a:prstGeom prst="line">
            <a:avLst/>
          </a:prstGeom>
          <a:ln>
            <a:solidFill>
              <a:srgbClr val="7D91A2"/>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62D0060E-49FA-1543-5BF3-D5C9B22FA63E}"/>
              </a:ext>
            </a:extLst>
          </p:cNvPr>
          <p:cNvCxnSpPr/>
          <p:nvPr/>
        </p:nvCxnSpPr>
        <p:spPr>
          <a:xfrm>
            <a:off x="8330540" y="1563286"/>
            <a:ext cx="431780" cy="3617541"/>
          </a:xfrm>
          <a:prstGeom prst="line">
            <a:avLst/>
          </a:prstGeom>
          <a:ln>
            <a:solidFill>
              <a:srgbClr val="7D91A2"/>
            </a:solidFill>
          </a:ln>
        </p:spPr>
        <p:style>
          <a:lnRef idx="1">
            <a:schemeClr val="accent1"/>
          </a:lnRef>
          <a:fillRef idx="0">
            <a:schemeClr val="accent1"/>
          </a:fillRef>
          <a:effectRef idx="0">
            <a:schemeClr val="accent1"/>
          </a:effectRef>
          <a:fontRef idx="minor">
            <a:schemeClr val="tx1"/>
          </a:fontRef>
        </p:style>
      </p:cxnSp>
      <p:cxnSp>
        <p:nvCxnSpPr>
          <p:cNvPr id="14" name="Rak 15">
            <a:extLst>
              <a:ext uri="{FF2B5EF4-FFF2-40B4-BE49-F238E27FC236}">
                <a16:creationId xmlns:a16="http://schemas.microsoft.com/office/drawing/2014/main" id="{E0C5056C-9852-C5A2-0AC2-7A68939F6EDD}"/>
              </a:ext>
            </a:extLst>
          </p:cNvPr>
          <p:cNvCxnSpPr/>
          <p:nvPr/>
        </p:nvCxnSpPr>
        <p:spPr>
          <a:xfrm>
            <a:off x="8337460" y="4113833"/>
            <a:ext cx="1938858" cy="451155"/>
          </a:xfrm>
          <a:prstGeom prst="line">
            <a:avLst/>
          </a:prstGeom>
          <a:ln>
            <a:solidFill>
              <a:srgbClr val="7D91A2"/>
            </a:solidFill>
          </a:ln>
        </p:spPr>
        <p:style>
          <a:lnRef idx="1">
            <a:schemeClr val="accent1"/>
          </a:lnRef>
          <a:fillRef idx="0">
            <a:schemeClr val="accent1"/>
          </a:fillRef>
          <a:effectRef idx="0">
            <a:schemeClr val="accent1"/>
          </a:effectRef>
          <a:fontRef idx="minor">
            <a:schemeClr val="tx1"/>
          </a:fontRef>
        </p:style>
      </p:cxnSp>
      <p:cxnSp>
        <p:nvCxnSpPr>
          <p:cNvPr id="15" name="Rak 18">
            <a:extLst>
              <a:ext uri="{FF2B5EF4-FFF2-40B4-BE49-F238E27FC236}">
                <a16:creationId xmlns:a16="http://schemas.microsoft.com/office/drawing/2014/main" id="{7D261E97-577D-3436-C5EE-858839BB371E}"/>
              </a:ext>
            </a:extLst>
          </p:cNvPr>
          <p:cNvCxnSpPr>
            <a:cxnSpLocks/>
          </p:cNvCxnSpPr>
          <p:nvPr/>
        </p:nvCxnSpPr>
        <p:spPr>
          <a:xfrm>
            <a:off x="8329226" y="1587105"/>
            <a:ext cx="8235" cy="2350971"/>
          </a:xfrm>
          <a:prstGeom prst="line">
            <a:avLst/>
          </a:prstGeom>
          <a:ln>
            <a:solidFill>
              <a:srgbClr val="7D91A2"/>
            </a:solidFill>
          </a:ln>
        </p:spPr>
        <p:style>
          <a:lnRef idx="1">
            <a:schemeClr val="accent1"/>
          </a:lnRef>
          <a:fillRef idx="0">
            <a:schemeClr val="accent1"/>
          </a:fillRef>
          <a:effectRef idx="0">
            <a:schemeClr val="accent1"/>
          </a:effectRef>
          <a:fontRef idx="minor">
            <a:schemeClr val="tx1"/>
          </a:fontRef>
        </p:style>
      </p:cxnSp>
      <p:sp>
        <p:nvSpPr>
          <p:cNvPr id="16" name="Ellips 26">
            <a:extLst>
              <a:ext uri="{FF2B5EF4-FFF2-40B4-BE49-F238E27FC236}">
                <a16:creationId xmlns:a16="http://schemas.microsoft.com/office/drawing/2014/main" id="{143835F4-1813-12C8-F1A1-973E9E6F1438}"/>
              </a:ext>
            </a:extLst>
          </p:cNvPr>
          <p:cNvSpPr>
            <a:spLocks noChangeArrowheads="1"/>
          </p:cNvSpPr>
          <p:nvPr/>
        </p:nvSpPr>
        <p:spPr bwMode="auto">
          <a:xfrm>
            <a:off x="8194917" y="1390297"/>
            <a:ext cx="314148" cy="345978"/>
          </a:xfrm>
          <a:prstGeom prst="ellipse">
            <a:avLst/>
          </a:prstGeom>
          <a:solidFill>
            <a:srgbClr val="1AAA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endParaRPr lang="sv-SE" altLang="sv-SE" dirty="0">
              <a:latin typeface="Georgia" panose="02040502050405020303" pitchFamily="18" charset="0"/>
            </a:endParaRPr>
          </a:p>
        </p:txBody>
      </p:sp>
      <p:cxnSp>
        <p:nvCxnSpPr>
          <p:cNvPr id="17" name="Rak 33">
            <a:extLst>
              <a:ext uri="{FF2B5EF4-FFF2-40B4-BE49-F238E27FC236}">
                <a16:creationId xmlns:a16="http://schemas.microsoft.com/office/drawing/2014/main" id="{60BEC9FA-96DD-2423-971E-CB92854D6230}"/>
              </a:ext>
            </a:extLst>
          </p:cNvPr>
          <p:cNvCxnSpPr>
            <a:cxnSpLocks/>
            <a:endCxn id="22" idx="2"/>
          </p:cNvCxnSpPr>
          <p:nvPr/>
        </p:nvCxnSpPr>
        <p:spPr>
          <a:xfrm>
            <a:off x="6855293" y="4616191"/>
            <a:ext cx="3264645" cy="0"/>
          </a:xfrm>
          <a:prstGeom prst="line">
            <a:avLst/>
          </a:prstGeom>
          <a:ln>
            <a:solidFill>
              <a:srgbClr val="7D91A2"/>
            </a:solidFill>
          </a:ln>
        </p:spPr>
        <p:style>
          <a:lnRef idx="1">
            <a:schemeClr val="accent1"/>
          </a:lnRef>
          <a:fillRef idx="0">
            <a:schemeClr val="accent1"/>
          </a:fillRef>
          <a:effectRef idx="0">
            <a:schemeClr val="accent1"/>
          </a:effectRef>
          <a:fontRef idx="minor">
            <a:schemeClr val="tx1"/>
          </a:fontRef>
        </p:style>
      </p:cxnSp>
      <p:cxnSp>
        <p:nvCxnSpPr>
          <p:cNvPr id="18" name="Rak 36">
            <a:extLst>
              <a:ext uri="{FF2B5EF4-FFF2-40B4-BE49-F238E27FC236}">
                <a16:creationId xmlns:a16="http://schemas.microsoft.com/office/drawing/2014/main" id="{59CDA690-6FDF-8445-C628-7863B9CCB945}"/>
              </a:ext>
            </a:extLst>
          </p:cNvPr>
          <p:cNvCxnSpPr/>
          <p:nvPr/>
        </p:nvCxnSpPr>
        <p:spPr>
          <a:xfrm>
            <a:off x="8352684" y="4113832"/>
            <a:ext cx="409637" cy="1066994"/>
          </a:xfrm>
          <a:prstGeom prst="line">
            <a:avLst/>
          </a:prstGeom>
          <a:ln>
            <a:solidFill>
              <a:srgbClr val="7D91A2"/>
            </a:solidFill>
          </a:ln>
        </p:spPr>
        <p:style>
          <a:lnRef idx="1">
            <a:schemeClr val="accent1"/>
          </a:lnRef>
          <a:fillRef idx="0">
            <a:schemeClr val="accent1"/>
          </a:fillRef>
          <a:effectRef idx="0">
            <a:schemeClr val="accent1"/>
          </a:effectRef>
          <a:fontRef idx="minor">
            <a:schemeClr val="tx1"/>
          </a:fontRef>
        </p:style>
      </p:cxnSp>
      <p:sp>
        <p:nvSpPr>
          <p:cNvPr id="19" name="Ellips 32">
            <a:extLst>
              <a:ext uri="{FF2B5EF4-FFF2-40B4-BE49-F238E27FC236}">
                <a16:creationId xmlns:a16="http://schemas.microsoft.com/office/drawing/2014/main" id="{AD4F323B-6336-7960-6832-7F0ACD768CAB}"/>
              </a:ext>
            </a:extLst>
          </p:cNvPr>
          <p:cNvSpPr>
            <a:spLocks noChangeArrowheads="1"/>
          </p:cNvSpPr>
          <p:nvPr/>
        </p:nvSpPr>
        <p:spPr bwMode="auto">
          <a:xfrm>
            <a:off x="8194917" y="3938075"/>
            <a:ext cx="314148" cy="344594"/>
          </a:xfrm>
          <a:prstGeom prst="ellipse">
            <a:avLst/>
          </a:prstGeom>
          <a:solidFill>
            <a:srgbClr val="1AAA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endParaRPr lang="sv-SE" altLang="sv-SE">
              <a:latin typeface="Georgia" panose="02040502050405020303" pitchFamily="18" charset="0"/>
            </a:endParaRPr>
          </a:p>
        </p:txBody>
      </p:sp>
      <p:sp>
        <p:nvSpPr>
          <p:cNvPr id="20" name="Ellips 16">
            <a:extLst>
              <a:ext uri="{FF2B5EF4-FFF2-40B4-BE49-F238E27FC236}">
                <a16:creationId xmlns:a16="http://schemas.microsoft.com/office/drawing/2014/main" id="{5259DB3E-4B70-1F4B-A5D0-18C66AB154EF}"/>
              </a:ext>
            </a:extLst>
          </p:cNvPr>
          <p:cNvSpPr>
            <a:spLocks noChangeArrowheads="1"/>
          </p:cNvSpPr>
          <p:nvPr/>
        </p:nvSpPr>
        <p:spPr bwMode="auto">
          <a:xfrm>
            <a:off x="6697526" y="4419676"/>
            <a:ext cx="314148" cy="345978"/>
          </a:xfrm>
          <a:prstGeom prst="ellipse">
            <a:avLst/>
          </a:prstGeom>
          <a:solidFill>
            <a:srgbClr val="1AAA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endParaRPr lang="sv-SE" altLang="sv-SE">
              <a:latin typeface="Georgia" panose="02040502050405020303" pitchFamily="18" charset="0"/>
            </a:endParaRPr>
          </a:p>
        </p:txBody>
      </p:sp>
      <p:sp>
        <p:nvSpPr>
          <p:cNvPr id="21" name="Ellips 25">
            <a:extLst>
              <a:ext uri="{FF2B5EF4-FFF2-40B4-BE49-F238E27FC236}">
                <a16:creationId xmlns:a16="http://schemas.microsoft.com/office/drawing/2014/main" id="{814DFA67-F8CE-47A1-6A77-1B6926EAF917}"/>
              </a:ext>
            </a:extLst>
          </p:cNvPr>
          <p:cNvSpPr>
            <a:spLocks noChangeArrowheads="1"/>
          </p:cNvSpPr>
          <p:nvPr/>
        </p:nvSpPr>
        <p:spPr bwMode="auto">
          <a:xfrm>
            <a:off x="8605939" y="5007838"/>
            <a:ext cx="312764" cy="345978"/>
          </a:xfrm>
          <a:prstGeom prst="ellipse">
            <a:avLst/>
          </a:prstGeom>
          <a:solidFill>
            <a:srgbClr val="1AAA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endParaRPr lang="sv-SE" altLang="sv-SE">
              <a:latin typeface="Georgia" panose="02040502050405020303" pitchFamily="18" charset="0"/>
            </a:endParaRPr>
          </a:p>
        </p:txBody>
      </p:sp>
      <p:sp>
        <p:nvSpPr>
          <p:cNvPr id="22" name="Ellips 24">
            <a:extLst>
              <a:ext uri="{FF2B5EF4-FFF2-40B4-BE49-F238E27FC236}">
                <a16:creationId xmlns:a16="http://schemas.microsoft.com/office/drawing/2014/main" id="{1EA71479-E224-A8EF-2CC0-E6CBE7DC39B6}"/>
              </a:ext>
            </a:extLst>
          </p:cNvPr>
          <p:cNvSpPr>
            <a:spLocks noChangeArrowheads="1"/>
          </p:cNvSpPr>
          <p:nvPr/>
        </p:nvSpPr>
        <p:spPr bwMode="auto">
          <a:xfrm>
            <a:off x="10119936" y="4443203"/>
            <a:ext cx="312764" cy="345978"/>
          </a:xfrm>
          <a:prstGeom prst="ellipse">
            <a:avLst/>
          </a:prstGeom>
          <a:solidFill>
            <a:srgbClr val="1AAA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endParaRPr lang="sv-SE" altLang="sv-SE">
              <a:latin typeface="Georgia" panose="02040502050405020303" pitchFamily="18" charset="0"/>
            </a:endParaRPr>
          </a:p>
        </p:txBody>
      </p:sp>
      <p:sp>
        <p:nvSpPr>
          <p:cNvPr id="23" name="textruta 9">
            <a:extLst>
              <a:ext uri="{FF2B5EF4-FFF2-40B4-BE49-F238E27FC236}">
                <a16:creationId xmlns:a16="http://schemas.microsoft.com/office/drawing/2014/main" id="{7FFE9576-1FC5-F23B-4656-525B50016A0A}"/>
              </a:ext>
            </a:extLst>
          </p:cNvPr>
          <p:cNvSpPr txBox="1">
            <a:spLocks noChangeArrowheads="1"/>
          </p:cNvSpPr>
          <p:nvPr/>
        </p:nvSpPr>
        <p:spPr bwMode="auto">
          <a:xfrm>
            <a:off x="7465645" y="5360994"/>
            <a:ext cx="3078277" cy="246221"/>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GB" sz="1000" dirty="0">
                <a:solidFill>
                  <a:srgbClr val="424242"/>
                </a:solidFill>
                <a:latin typeface="+mn-lt"/>
              </a:rPr>
              <a:t>Influences from </a:t>
            </a:r>
            <a:r>
              <a:rPr lang="en-GB" sz="1000" b="1" dirty="0">
                <a:solidFill>
                  <a:srgbClr val="424242"/>
                </a:solidFill>
                <a:latin typeface="+mn-lt"/>
              </a:rPr>
              <a:t>the school healthcare nurse</a:t>
            </a:r>
            <a:endParaRPr lang="sv-SE" altLang="sv-SE" sz="1000" b="1" dirty="0">
              <a:solidFill>
                <a:srgbClr val="424242"/>
              </a:solidFill>
              <a:latin typeface="+mn-lt"/>
            </a:endParaRPr>
          </a:p>
        </p:txBody>
      </p:sp>
      <p:sp>
        <p:nvSpPr>
          <p:cNvPr id="30" name="Platshållare för text 28">
            <a:extLst>
              <a:ext uri="{FF2B5EF4-FFF2-40B4-BE49-F238E27FC236}">
                <a16:creationId xmlns:a16="http://schemas.microsoft.com/office/drawing/2014/main" id="{AC22BD45-2B17-585D-26B1-140D6005F812}"/>
              </a:ext>
            </a:extLst>
          </p:cNvPr>
          <p:cNvSpPr txBox="1">
            <a:spLocks/>
          </p:cNvSpPr>
          <p:nvPr/>
        </p:nvSpPr>
        <p:spPr>
          <a:xfrm>
            <a:off x="9122570" y="5875751"/>
            <a:ext cx="2310061" cy="230832"/>
          </a:xfrm>
          <a:prstGeom prst="rect">
            <a:avLst/>
          </a:prstGeom>
          <a:noFill/>
        </p:spPr>
        <p:txBody>
          <a:bodyPr vert="horz" wrap="square" rtlCol="0">
            <a:spAutoFit/>
          </a:bodyPr>
          <a:lstStyle>
            <a:lvl1pPr marL="228600" indent="-228600" algn="l" defTabSz="914400" rtl="0" eaLnBrk="1" latinLnBrk="0" hangingPunct="1">
              <a:lnSpc>
                <a:spcPct val="90000"/>
              </a:lnSpc>
              <a:spcBef>
                <a:spcPts val="900"/>
              </a:spcBef>
              <a:buFont typeface="Arial" panose="020B0604020202020204" pitchFamily="34" charset="0"/>
              <a:buChar char="•"/>
              <a:defRPr sz="2400" b="0" i="0" kern="1200">
                <a:solidFill>
                  <a:schemeClr val="tx1"/>
                </a:solidFill>
                <a:latin typeface="Georgia"/>
                <a:ea typeface="+mn-ea"/>
                <a:cs typeface="Georgia"/>
              </a:defRPr>
            </a:lvl1pPr>
            <a:lvl2pPr marL="685800" indent="-228600" algn="l" defTabSz="914400" rtl="0" eaLnBrk="1" latinLnBrk="0" hangingPunct="1">
              <a:lnSpc>
                <a:spcPct val="90000"/>
              </a:lnSpc>
              <a:spcBef>
                <a:spcPts val="900"/>
              </a:spcBef>
              <a:buFont typeface="Arial" panose="020B0604020202020204" pitchFamily="34" charset="0"/>
              <a:buChar char="•"/>
              <a:defRPr sz="2400" b="0" i="0" kern="1200">
                <a:solidFill>
                  <a:schemeClr val="tx1"/>
                </a:solidFill>
                <a:latin typeface="Georgia"/>
                <a:ea typeface="+mn-ea"/>
                <a:cs typeface="Georgia"/>
              </a:defRPr>
            </a:lvl2pPr>
            <a:lvl3pPr marL="1143000" indent="-228600" algn="l" defTabSz="914400" rtl="0" eaLnBrk="1" latinLnBrk="0" hangingPunct="1">
              <a:lnSpc>
                <a:spcPct val="90000"/>
              </a:lnSpc>
              <a:spcBef>
                <a:spcPts val="900"/>
              </a:spcBef>
              <a:buFont typeface="Arial" panose="020B0604020202020204" pitchFamily="34" charset="0"/>
              <a:buChar char="•"/>
              <a:defRPr sz="2400" b="0" i="0" kern="1200">
                <a:solidFill>
                  <a:schemeClr val="tx1"/>
                </a:solidFill>
                <a:latin typeface="Georgia"/>
                <a:ea typeface="+mn-ea"/>
                <a:cs typeface="Georgia"/>
              </a:defRPr>
            </a:lvl3pPr>
            <a:lvl4pPr marL="1600200" indent="-228600" algn="l" defTabSz="914400" rtl="0" eaLnBrk="1" latinLnBrk="0" hangingPunct="1">
              <a:lnSpc>
                <a:spcPct val="90000"/>
              </a:lnSpc>
              <a:spcBef>
                <a:spcPts val="900"/>
              </a:spcBef>
              <a:buFont typeface="Arial" panose="020B0604020202020204" pitchFamily="34" charset="0"/>
              <a:buChar char="•"/>
              <a:defRPr sz="2400" b="0" i="0" kern="1200">
                <a:solidFill>
                  <a:schemeClr val="tx1"/>
                </a:solidFill>
                <a:latin typeface="Georgia"/>
                <a:ea typeface="+mn-ea"/>
                <a:cs typeface="Georgia"/>
              </a:defRPr>
            </a:lvl4pPr>
            <a:lvl5pPr marL="2057400" indent="-228600" algn="l" defTabSz="914400" rtl="0" eaLnBrk="1" latinLnBrk="0" hangingPunct="1">
              <a:lnSpc>
                <a:spcPct val="90000"/>
              </a:lnSpc>
              <a:spcBef>
                <a:spcPts val="900"/>
              </a:spcBef>
              <a:buFont typeface="Arial" panose="020B0604020202020204" pitchFamily="34" charset="0"/>
              <a:buChar char="•"/>
              <a:defRPr sz="2400" b="0" i="0" kern="1200">
                <a:solidFill>
                  <a:schemeClr val="tx1"/>
                </a:solidFill>
                <a:latin typeface="Georgia"/>
                <a:ea typeface="+mn-ea"/>
                <a:cs typeface="Georg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sv-SE" sz="1000" i="1" dirty="0">
                <a:solidFill>
                  <a:srgbClr val="424242"/>
                </a:solidFill>
                <a:latin typeface="+mn-lt"/>
                <a:cs typeface="+mn-cs"/>
              </a:rPr>
              <a:t>(</a:t>
            </a:r>
            <a:r>
              <a:rPr lang="sv-SE" sz="1000" i="1" dirty="0" err="1">
                <a:solidFill>
                  <a:srgbClr val="424242"/>
                </a:solidFill>
                <a:latin typeface="+mn-lt"/>
                <a:cs typeface="+mn-cs"/>
              </a:rPr>
              <a:t>Adapted</a:t>
            </a:r>
            <a:r>
              <a:rPr lang="sv-SE" sz="1000" i="1" dirty="0">
                <a:solidFill>
                  <a:srgbClr val="424242"/>
                </a:solidFill>
                <a:latin typeface="+mn-lt"/>
                <a:cs typeface="+mn-cs"/>
              </a:rPr>
              <a:t> from Nilsen, 2020)</a:t>
            </a:r>
          </a:p>
        </p:txBody>
      </p:sp>
      <p:sp>
        <p:nvSpPr>
          <p:cNvPr id="31" name="Rubrik 34">
            <a:extLst>
              <a:ext uri="{FF2B5EF4-FFF2-40B4-BE49-F238E27FC236}">
                <a16:creationId xmlns:a16="http://schemas.microsoft.com/office/drawing/2014/main" id="{6DDABA30-C649-E560-FFFE-CA028CE50799}"/>
              </a:ext>
            </a:extLst>
          </p:cNvPr>
          <p:cNvSpPr txBox="1">
            <a:spLocks/>
          </p:cNvSpPr>
          <p:nvPr/>
        </p:nvSpPr>
        <p:spPr>
          <a:xfrm>
            <a:off x="874712" y="644997"/>
            <a:ext cx="10853647" cy="831131"/>
          </a:xfrm>
          <a:prstGeom prst="rect">
            <a:avLst/>
          </a:prstGeom>
        </p:spPr>
        <p:txBody>
          <a:bodyPr vert="horz" lIns="91440" tIns="45720" rIns="91440" bIns="45720" rtlCol="0" anchor="ctr">
            <a:normAutofit/>
          </a:bodyPr>
          <a:lstStyle>
            <a:lvl1pPr algn="l" defTabSz="914332" rtl="0" eaLnBrk="1" latinLnBrk="0" hangingPunct="1">
              <a:lnSpc>
                <a:spcPct val="90000"/>
              </a:lnSpc>
              <a:spcBef>
                <a:spcPct val="0"/>
              </a:spcBef>
              <a:buNone/>
              <a:defRPr sz="4400" kern="1200">
                <a:solidFill>
                  <a:schemeClr val="tx1"/>
                </a:solidFill>
                <a:latin typeface="+mj-lt"/>
                <a:ea typeface="+mj-ea"/>
                <a:cs typeface="+mj-cs"/>
              </a:defRPr>
            </a:lvl1pPr>
          </a:lstStyle>
          <a:p>
            <a:endParaRPr lang="sv-SE" dirty="0"/>
          </a:p>
        </p:txBody>
      </p:sp>
      <p:sp>
        <p:nvSpPr>
          <p:cNvPr id="26" name="textruta 9">
            <a:extLst>
              <a:ext uri="{FF2B5EF4-FFF2-40B4-BE49-F238E27FC236}">
                <a16:creationId xmlns:a16="http://schemas.microsoft.com/office/drawing/2014/main" id="{14F07F7C-54C3-A175-7537-606B2C81C169}"/>
              </a:ext>
            </a:extLst>
          </p:cNvPr>
          <p:cNvSpPr txBox="1">
            <a:spLocks noChangeArrowheads="1"/>
          </p:cNvSpPr>
          <p:nvPr/>
        </p:nvSpPr>
        <p:spPr bwMode="auto">
          <a:xfrm>
            <a:off x="8422592" y="3659249"/>
            <a:ext cx="2673287" cy="246221"/>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sv-SE" altLang="sv-SE" sz="1000" dirty="0" err="1">
                <a:solidFill>
                  <a:srgbClr val="424242"/>
                </a:solidFill>
                <a:latin typeface="+mn-lt"/>
              </a:rPr>
              <a:t>Characterstics</a:t>
            </a:r>
            <a:r>
              <a:rPr lang="sv-SE" altLang="sv-SE" sz="1000" dirty="0">
                <a:solidFill>
                  <a:srgbClr val="424242"/>
                </a:solidFill>
                <a:latin typeface="+mn-lt"/>
              </a:rPr>
              <a:t> </a:t>
            </a:r>
            <a:r>
              <a:rPr lang="sv-SE" altLang="sv-SE" sz="1000" dirty="0" err="1">
                <a:solidFill>
                  <a:srgbClr val="424242"/>
                </a:solidFill>
                <a:latin typeface="+mn-lt"/>
              </a:rPr>
              <a:t>of</a:t>
            </a:r>
            <a:r>
              <a:rPr lang="sv-SE" altLang="sv-SE" sz="1000" dirty="0">
                <a:solidFill>
                  <a:srgbClr val="424242"/>
                </a:solidFill>
                <a:latin typeface="+mn-lt"/>
              </a:rPr>
              <a:t> the </a:t>
            </a:r>
            <a:r>
              <a:rPr lang="sv-SE" altLang="sv-SE" sz="1000" b="1" dirty="0" err="1">
                <a:solidFill>
                  <a:srgbClr val="424242"/>
                </a:solidFill>
                <a:latin typeface="+mn-lt"/>
              </a:rPr>
              <a:t>individual</a:t>
            </a:r>
            <a:r>
              <a:rPr lang="sv-SE" altLang="sv-SE" sz="1000" b="1" dirty="0">
                <a:solidFill>
                  <a:srgbClr val="424242"/>
                </a:solidFill>
                <a:latin typeface="+mn-lt"/>
              </a:rPr>
              <a:t> student</a:t>
            </a:r>
          </a:p>
        </p:txBody>
      </p:sp>
    </p:spTree>
    <p:extLst>
      <p:ext uri="{BB962C8B-B14F-4D97-AF65-F5344CB8AC3E}">
        <p14:creationId xmlns:p14="http://schemas.microsoft.com/office/powerpoint/2010/main" val="903859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F0DD2E9A-E29D-D00B-8B22-75EF1067B198}"/>
              </a:ext>
            </a:extLst>
          </p:cNvPr>
          <p:cNvSpPr>
            <a:spLocks noGrp="1"/>
          </p:cNvSpPr>
          <p:nvPr>
            <p:ph type="title"/>
          </p:nvPr>
        </p:nvSpPr>
        <p:spPr/>
        <p:txBody>
          <a:bodyPr/>
          <a:lstStyle/>
          <a:p>
            <a:r>
              <a:rPr lang="sv-SE" dirty="0"/>
              <a:t>The </a:t>
            </a:r>
            <a:r>
              <a:rPr lang="sv-SE" dirty="0" err="1"/>
              <a:t>impact</a:t>
            </a:r>
            <a:r>
              <a:rPr lang="sv-SE" dirty="0"/>
              <a:t> </a:t>
            </a:r>
            <a:r>
              <a:rPr lang="sv-SE" dirty="0" err="1"/>
              <a:t>of</a:t>
            </a:r>
            <a:r>
              <a:rPr lang="sv-SE" dirty="0"/>
              <a:t> the formative period </a:t>
            </a:r>
            <a:r>
              <a:rPr lang="sv-SE" dirty="0" err="1"/>
              <a:t>of</a:t>
            </a:r>
            <a:r>
              <a:rPr lang="sv-SE" dirty="0"/>
              <a:t> </a:t>
            </a:r>
            <a:r>
              <a:rPr lang="sv-SE" dirty="0" err="1"/>
              <a:t>life</a:t>
            </a:r>
            <a:endParaRPr lang="sv-SE" dirty="0"/>
          </a:p>
        </p:txBody>
      </p:sp>
      <p:sp>
        <p:nvSpPr>
          <p:cNvPr id="12" name="Platshållare för innehåll 11">
            <a:extLst>
              <a:ext uri="{FF2B5EF4-FFF2-40B4-BE49-F238E27FC236}">
                <a16:creationId xmlns:a16="http://schemas.microsoft.com/office/drawing/2014/main" id="{2C964518-8046-7A55-6BD1-FC8000BBAF55}"/>
              </a:ext>
            </a:extLst>
          </p:cNvPr>
          <p:cNvSpPr>
            <a:spLocks noGrp="1"/>
          </p:cNvSpPr>
          <p:nvPr>
            <p:ph sz="half" idx="2"/>
          </p:nvPr>
        </p:nvSpPr>
        <p:spPr>
          <a:xfrm>
            <a:off x="3942735" y="1825626"/>
            <a:ext cx="7411065" cy="4254337"/>
          </a:xfrm>
        </p:spPr>
        <p:txBody>
          <a:bodyPr/>
          <a:lstStyle/>
          <a:p>
            <a:pPr marL="0" indent="0">
              <a:buNone/>
            </a:pPr>
            <a:r>
              <a:rPr lang="sv-SE" sz="2000" b="1" dirty="0" err="1"/>
              <a:t>Recommendations</a:t>
            </a:r>
            <a:r>
              <a:rPr lang="sv-SE" sz="2000" dirty="0"/>
              <a:t> </a:t>
            </a:r>
            <a:r>
              <a:rPr lang="sv-SE" sz="2000" dirty="0" err="1"/>
              <a:t>during</a:t>
            </a:r>
            <a:r>
              <a:rPr lang="sv-SE" sz="2000" dirty="0"/>
              <a:t> </a:t>
            </a:r>
            <a:r>
              <a:rPr lang="sv-SE" sz="2000" dirty="0" err="1"/>
              <a:t>health</a:t>
            </a:r>
            <a:r>
              <a:rPr lang="sv-SE" sz="2000" dirty="0"/>
              <a:t> visits </a:t>
            </a:r>
            <a:r>
              <a:rPr lang="sv-SE" sz="2000" dirty="0" err="1"/>
              <a:t>are</a:t>
            </a:r>
            <a:r>
              <a:rPr lang="sv-SE" sz="2000" dirty="0"/>
              <a:t> </a:t>
            </a:r>
            <a:r>
              <a:rPr lang="sv-SE" sz="2000" b="1" dirty="0"/>
              <a:t>not </a:t>
            </a:r>
            <a:r>
              <a:rPr lang="sv-SE" sz="2000" b="1" dirty="0" err="1"/>
              <a:t>enough</a:t>
            </a:r>
            <a:endParaRPr lang="sv-SE" sz="2000" b="1" dirty="0"/>
          </a:p>
          <a:p>
            <a:pPr marL="0" indent="0">
              <a:buNone/>
            </a:pPr>
            <a:endParaRPr lang="sv-SE" sz="1600" b="1" dirty="0"/>
          </a:p>
          <a:p>
            <a:pPr marL="0" indent="0">
              <a:buNone/>
            </a:pPr>
            <a:r>
              <a:rPr lang="sv-SE" sz="2000" b="1" dirty="0" err="1"/>
              <a:t>Developed</a:t>
            </a:r>
            <a:r>
              <a:rPr lang="sv-SE" sz="2000" b="1" dirty="0"/>
              <a:t> </a:t>
            </a:r>
            <a:r>
              <a:rPr lang="sv-SE" sz="2000" b="1" dirty="0" err="1"/>
              <a:t>their</a:t>
            </a:r>
            <a:r>
              <a:rPr lang="sv-SE" sz="2000" b="1" dirty="0"/>
              <a:t> </a:t>
            </a:r>
            <a:r>
              <a:rPr lang="sv-SE" sz="2000" b="1" dirty="0" err="1"/>
              <a:t>own</a:t>
            </a:r>
            <a:r>
              <a:rPr lang="sv-SE" sz="2000" b="1" dirty="0"/>
              <a:t> </a:t>
            </a:r>
            <a:r>
              <a:rPr lang="sv-SE" sz="2000" b="1" dirty="0" err="1"/>
              <a:t>stance</a:t>
            </a:r>
            <a:r>
              <a:rPr lang="sv-SE" sz="2000" b="1" dirty="0"/>
              <a:t> </a:t>
            </a:r>
            <a:r>
              <a:rPr lang="sv-SE" sz="2000" dirty="0"/>
              <a:t>on the app by </a:t>
            </a:r>
            <a:r>
              <a:rPr lang="sv-SE" sz="2000" b="1" dirty="0" err="1"/>
              <a:t>striking</a:t>
            </a:r>
            <a:r>
              <a:rPr lang="sv-SE" sz="2000" b="1" dirty="0"/>
              <a:t> a </a:t>
            </a:r>
            <a:r>
              <a:rPr lang="sv-SE" sz="2000" b="1" dirty="0" err="1"/>
              <a:t>balance</a:t>
            </a:r>
            <a:r>
              <a:rPr lang="sv-SE" sz="2000" b="1" dirty="0"/>
              <a:t> </a:t>
            </a:r>
            <a:r>
              <a:rPr lang="sv-SE" sz="2000" dirty="0" err="1"/>
              <a:t>between</a:t>
            </a:r>
            <a:r>
              <a:rPr lang="sv-SE" sz="2000" dirty="0"/>
              <a:t> </a:t>
            </a:r>
            <a:r>
              <a:rPr lang="sv-SE" sz="2000" dirty="0" err="1"/>
              <a:t>own</a:t>
            </a:r>
            <a:r>
              <a:rPr lang="sv-SE" sz="2000" dirty="0"/>
              <a:t> </a:t>
            </a:r>
            <a:r>
              <a:rPr lang="sv-SE" sz="2000" dirty="0" err="1"/>
              <a:t>beliefs</a:t>
            </a:r>
            <a:r>
              <a:rPr lang="sv-SE" sz="2000" dirty="0"/>
              <a:t> and </a:t>
            </a:r>
            <a:r>
              <a:rPr lang="sv-SE" sz="2000" dirty="0" err="1"/>
              <a:t>influence</a:t>
            </a:r>
            <a:r>
              <a:rPr lang="sv-SE" sz="2000" dirty="0"/>
              <a:t> from </a:t>
            </a:r>
            <a:r>
              <a:rPr lang="sv-SE" sz="2000" dirty="0" err="1"/>
              <a:t>peers</a:t>
            </a:r>
            <a:r>
              <a:rPr lang="sv-SE" sz="2000" dirty="0"/>
              <a:t> and </a:t>
            </a:r>
            <a:r>
              <a:rPr lang="sv-SE" sz="2000" dirty="0" err="1"/>
              <a:t>adults</a:t>
            </a:r>
            <a:endParaRPr lang="sv-SE" sz="2000" dirty="0"/>
          </a:p>
        </p:txBody>
      </p:sp>
      <p:pic>
        <p:nvPicPr>
          <p:cNvPr id="2" name="Platshållare för innehåll 13" descr="En bild som visar rita, clipart, skiss, Grafik&#10;&#10;AI-genererat innehåll kan vara felaktigt.">
            <a:extLst>
              <a:ext uri="{FF2B5EF4-FFF2-40B4-BE49-F238E27FC236}">
                <a16:creationId xmlns:a16="http://schemas.microsoft.com/office/drawing/2014/main" id="{BC539848-4BD1-FCA6-B0DF-1FECB8626596}"/>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99034" y="1809445"/>
            <a:ext cx="2831188" cy="4241481"/>
          </a:xfrm>
          <a:prstGeom prst="rect">
            <a:avLst/>
          </a:prstGeom>
          <a:noFill/>
        </p:spPr>
      </p:pic>
      <p:sp>
        <p:nvSpPr>
          <p:cNvPr id="7" name="Platshållare för innehåll 6">
            <a:extLst>
              <a:ext uri="{FF2B5EF4-FFF2-40B4-BE49-F238E27FC236}">
                <a16:creationId xmlns:a16="http://schemas.microsoft.com/office/drawing/2014/main" id="{485D2638-3F8E-87CA-F9B3-69EA8254741E}"/>
              </a:ext>
            </a:extLst>
          </p:cNvPr>
          <p:cNvSpPr>
            <a:spLocks noGrp="1"/>
          </p:cNvSpPr>
          <p:nvPr>
            <p:ph sz="half" idx="1"/>
          </p:nvPr>
        </p:nvSpPr>
        <p:spPr/>
        <p:txBody>
          <a:bodyPr/>
          <a:lstStyle/>
          <a:p>
            <a:endParaRPr lang="sv-SE" dirty="0"/>
          </a:p>
        </p:txBody>
      </p:sp>
      <p:graphicFrame>
        <p:nvGraphicFramePr>
          <p:cNvPr id="9" name="Platshållare för innehåll 2">
            <a:extLst>
              <a:ext uri="{FF2B5EF4-FFF2-40B4-BE49-F238E27FC236}">
                <a16:creationId xmlns:a16="http://schemas.microsoft.com/office/drawing/2014/main" id="{CFB7E834-6E9B-32EF-FE9C-596442C75134}"/>
              </a:ext>
            </a:extLst>
          </p:cNvPr>
          <p:cNvGraphicFramePr>
            <a:graphicFrameLocks/>
          </p:cNvGraphicFramePr>
          <p:nvPr/>
        </p:nvGraphicFramePr>
        <p:xfrm>
          <a:off x="485523" y="5117374"/>
          <a:ext cx="3034512" cy="914400"/>
        </p:xfrm>
        <a:graphic>
          <a:graphicData uri="http://schemas.openxmlformats.org/drawingml/2006/table">
            <a:tbl>
              <a:tblPr firstRow="1" bandRow="1">
                <a:tableStyleId>{5C22544A-7EE6-4342-B048-85BDC9FD1C3A}</a:tableStyleId>
              </a:tblPr>
              <a:tblGrid>
                <a:gridCol w="1011504">
                  <a:extLst>
                    <a:ext uri="{9D8B030D-6E8A-4147-A177-3AD203B41FA5}">
                      <a16:colId xmlns:a16="http://schemas.microsoft.com/office/drawing/2014/main" val="2258235243"/>
                    </a:ext>
                  </a:extLst>
                </a:gridCol>
                <a:gridCol w="1011504">
                  <a:extLst>
                    <a:ext uri="{9D8B030D-6E8A-4147-A177-3AD203B41FA5}">
                      <a16:colId xmlns:a16="http://schemas.microsoft.com/office/drawing/2014/main" val="4041596306"/>
                    </a:ext>
                  </a:extLst>
                </a:gridCol>
                <a:gridCol w="1011504">
                  <a:extLst>
                    <a:ext uri="{9D8B030D-6E8A-4147-A177-3AD203B41FA5}">
                      <a16:colId xmlns:a16="http://schemas.microsoft.com/office/drawing/2014/main" val="1880955292"/>
                    </a:ext>
                  </a:extLst>
                </a:gridCol>
              </a:tblGrid>
              <a:tr h="134758">
                <a:tc gridSpan="3">
                  <a:txBody>
                    <a:bodyPr/>
                    <a:lstStyle/>
                    <a:p>
                      <a:pPr algn="ctr"/>
                      <a:r>
                        <a:rPr lang="sv-SE" sz="800" b="1" dirty="0">
                          <a:solidFill>
                            <a:schemeClr val="bg1"/>
                          </a:solidFill>
                        </a:rPr>
                        <a:t>The </a:t>
                      </a:r>
                      <a:r>
                        <a:rPr lang="sv-SE" sz="800" b="1" dirty="0" err="1">
                          <a:solidFill>
                            <a:schemeClr val="bg1"/>
                          </a:solidFill>
                        </a:rPr>
                        <a:t>impact</a:t>
                      </a:r>
                      <a:r>
                        <a:rPr lang="sv-SE" sz="800" b="1" dirty="0">
                          <a:solidFill>
                            <a:schemeClr val="bg1"/>
                          </a:solidFill>
                        </a:rPr>
                        <a:t> </a:t>
                      </a:r>
                      <a:r>
                        <a:rPr lang="sv-SE" sz="800" b="1" dirty="0" err="1">
                          <a:solidFill>
                            <a:schemeClr val="bg1"/>
                          </a:solidFill>
                        </a:rPr>
                        <a:t>of</a:t>
                      </a:r>
                      <a:r>
                        <a:rPr lang="sv-SE" sz="800" b="1" dirty="0">
                          <a:solidFill>
                            <a:schemeClr val="bg1"/>
                          </a:solidFill>
                        </a:rPr>
                        <a:t> the formative period </a:t>
                      </a:r>
                      <a:r>
                        <a:rPr lang="sv-SE" sz="800" b="1" dirty="0" err="1">
                          <a:solidFill>
                            <a:schemeClr val="bg1"/>
                          </a:solidFill>
                        </a:rPr>
                        <a:t>of</a:t>
                      </a:r>
                      <a:r>
                        <a:rPr lang="sv-SE" sz="800" b="1" dirty="0">
                          <a:solidFill>
                            <a:schemeClr val="bg1"/>
                          </a:solidFill>
                        </a:rPr>
                        <a:t> </a:t>
                      </a:r>
                      <a:r>
                        <a:rPr lang="sv-SE" sz="800" b="1" dirty="0" err="1">
                          <a:solidFill>
                            <a:schemeClr val="bg1"/>
                          </a:solidFill>
                        </a:rPr>
                        <a:t>life</a:t>
                      </a:r>
                      <a:endParaRPr lang="sv-SE" sz="800" b="1" dirty="0">
                        <a:solidFill>
                          <a:schemeClr val="bg1"/>
                        </a:solidFill>
                      </a:endParaRPr>
                    </a:p>
                  </a:txBody>
                  <a:tcPr>
                    <a:solidFill>
                      <a:srgbClr val="1AAABC"/>
                    </a:solidFill>
                  </a:tcPr>
                </a:tc>
                <a:tc hMerge="1">
                  <a:txBody>
                    <a:bodyPr/>
                    <a:lstStyle/>
                    <a:p>
                      <a:endParaRPr lang="sv-SE" dirty="0"/>
                    </a:p>
                  </a:txBody>
                  <a:tcPr/>
                </a:tc>
                <a:tc hMerge="1">
                  <a:txBody>
                    <a:bodyPr/>
                    <a:lstStyle/>
                    <a:p>
                      <a:endParaRPr lang="sv-SE" dirty="0"/>
                    </a:p>
                  </a:txBody>
                  <a:tcPr/>
                </a:tc>
                <a:extLst>
                  <a:ext uri="{0D108BD9-81ED-4DB2-BD59-A6C34878D82A}">
                    <a16:rowId xmlns:a16="http://schemas.microsoft.com/office/drawing/2014/main" val="3398670123"/>
                  </a:ext>
                </a:extLst>
              </a:tr>
              <a:tr h="232595">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US" sz="800" b="0" dirty="0"/>
                        <a:t>Alignment between the app and the student</a:t>
                      </a:r>
                    </a:p>
                    <a:p>
                      <a:endParaRPr lang="sv-SE" sz="800" dirty="0"/>
                    </a:p>
                  </a:txBody>
                  <a:tcPr>
                    <a:solidFill>
                      <a:srgbClr val="B5BFC8"/>
                    </a:solid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sv-SE" sz="800" dirty="0"/>
                        <a:t>Awareness </a:t>
                      </a:r>
                      <a:r>
                        <a:rPr lang="sv-SE" sz="800" dirty="0" err="1"/>
                        <a:t>of</a:t>
                      </a:r>
                      <a:r>
                        <a:rPr lang="sv-SE" sz="800" dirty="0"/>
                        <a:t> the app </a:t>
                      </a:r>
                    </a:p>
                    <a:p>
                      <a:endParaRPr lang="sv-SE" sz="800" dirty="0"/>
                    </a:p>
                  </a:txBody>
                  <a:tcPr>
                    <a:solidFill>
                      <a:srgbClr val="B5BFC8"/>
                    </a:solid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sv-SE" sz="800" dirty="0" err="1"/>
                        <a:t>Having</a:t>
                      </a:r>
                      <a:r>
                        <a:rPr lang="sv-SE" sz="800" dirty="0"/>
                        <a:t> </a:t>
                      </a:r>
                      <a:r>
                        <a:rPr lang="sv-SE" sz="800" dirty="0" err="1"/>
                        <a:t>responsive</a:t>
                      </a:r>
                      <a:r>
                        <a:rPr lang="sv-SE" sz="800" dirty="0"/>
                        <a:t> </a:t>
                      </a:r>
                      <a:r>
                        <a:rPr lang="sv-SE" sz="800" dirty="0" err="1"/>
                        <a:t>adults</a:t>
                      </a:r>
                      <a:r>
                        <a:rPr lang="sv-SE" sz="800" dirty="0"/>
                        <a:t> in the </a:t>
                      </a:r>
                      <a:r>
                        <a:rPr lang="sv-SE" sz="800" dirty="0" err="1"/>
                        <a:t>surroundings</a:t>
                      </a:r>
                      <a:r>
                        <a:rPr lang="sv-SE" sz="800" dirty="0"/>
                        <a:t>  </a:t>
                      </a:r>
                    </a:p>
                    <a:p>
                      <a:endParaRPr lang="sv-SE" sz="800" dirty="0"/>
                    </a:p>
                  </a:txBody>
                  <a:tcPr>
                    <a:solidFill>
                      <a:srgbClr val="B5BFC8"/>
                    </a:solidFill>
                  </a:tcPr>
                </a:tc>
                <a:extLst>
                  <a:ext uri="{0D108BD9-81ED-4DB2-BD59-A6C34878D82A}">
                    <a16:rowId xmlns:a16="http://schemas.microsoft.com/office/drawing/2014/main" val="3365690520"/>
                  </a:ext>
                </a:extLst>
              </a:tr>
            </a:tbl>
          </a:graphicData>
        </a:graphic>
      </p:graphicFrame>
    </p:spTree>
    <p:extLst>
      <p:ext uri="{BB962C8B-B14F-4D97-AF65-F5344CB8AC3E}">
        <p14:creationId xmlns:p14="http://schemas.microsoft.com/office/powerpoint/2010/main" val="3073624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9F2B-381C-BE07-DDC5-349282DEF4F2}"/>
              </a:ext>
            </a:extLst>
          </p:cNvPr>
          <p:cNvSpPr>
            <a:spLocks noGrp="1"/>
          </p:cNvSpPr>
          <p:nvPr>
            <p:ph type="title"/>
          </p:nvPr>
        </p:nvSpPr>
        <p:spPr>
          <a:xfrm>
            <a:off x="838199" y="365129"/>
            <a:ext cx="10966807" cy="1325563"/>
          </a:xfrm>
        </p:spPr>
        <p:txBody>
          <a:bodyPr anchor="ctr">
            <a:normAutofit/>
          </a:bodyPr>
          <a:lstStyle/>
          <a:p>
            <a:r>
              <a:rPr lang="sv-SE" dirty="0"/>
              <a:t>Students’ determinants for </a:t>
            </a:r>
            <a:r>
              <a:rPr lang="sv-SE" dirty="0" err="1"/>
              <a:t>adopting</a:t>
            </a:r>
            <a:r>
              <a:rPr lang="sv-SE" dirty="0"/>
              <a:t> the app</a:t>
            </a:r>
          </a:p>
        </p:txBody>
      </p:sp>
      <p:pic>
        <p:nvPicPr>
          <p:cNvPr id="14" name="Platshållare för innehåll 13" descr="En bild som visar rita, clipart, skiss, Grafik&#10;&#10;AI-genererat innehåll kan vara felaktigt.">
            <a:extLst>
              <a:ext uri="{FF2B5EF4-FFF2-40B4-BE49-F238E27FC236}">
                <a16:creationId xmlns:a16="http://schemas.microsoft.com/office/drawing/2014/main" id="{7718F0D3-D1D9-FDD4-1AA9-AA393D8511B6}"/>
              </a:ext>
            </a:extLst>
          </p:cNvPr>
          <p:cNvPicPr>
            <a:picLocks noGrp="1" noChangeAspect="1"/>
          </p:cNvPicPr>
          <p:nvPr>
            <p:ph sz="half" idx="1"/>
          </p:nvPr>
        </p:nvPicPr>
        <p:blipFill>
          <a:blip r:embed="rId2"/>
          <a:srcRect b="22010"/>
          <a:stretch/>
        </p:blipFill>
        <p:spPr>
          <a:xfrm>
            <a:off x="599034" y="1809445"/>
            <a:ext cx="2831188" cy="3307929"/>
          </a:xfrm>
          <a:noFill/>
        </p:spPr>
      </p:pic>
      <p:sp>
        <p:nvSpPr>
          <p:cNvPr id="6" name="Platshållare för innehåll 3">
            <a:extLst>
              <a:ext uri="{FF2B5EF4-FFF2-40B4-BE49-F238E27FC236}">
                <a16:creationId xmlns:a16="http://schemas.microsoft.com/office/drawing/2014/main" id="{FD882B94-95F8-6B14-27C6-4AC83C965F2F}"/>
              </a:ext>
            </a:extLst>
          </p:cNvPr>
          <p:cNvSpPr txBox="1">
            <a:spLocks/>
          </p:cNvSpPr>
          <p:nvPr/>
        </p:nvSpPr>
        <p:spPr>
          <a:xfrm>
            <a:off x="3913239" y="1825626"/>
            <a:ext cx="7440561" cy="4254337"/>
          </a:xfrm>
          <a:prstGeom prst="rect">
            <a:avLst/>
          </a:prstGeom>
        </p:spPr>
        <p:txBody>
          <a:bodyPr vert="horz" lIns="91440" tIns="45720" rIns="91440" bIns="45720" rtlCol="0">
            <a:normAutofit/>
          </a:bodyPr>
          <a:lst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000" dirty="0"/>
              <a:t>Alignment between the app and the student</a:t>
            </a:r>
          </a:p>
          <a:p>
            <a:pPr marL="342900" indent="-342900"/>
            <a:r>
              <a:rPr lang="sv-SE" sz="1200" kern="1000" dirty="0" err="1">
                <a:latin typeface="Georgia" charset="0"/>
              </a:rPr>
              <a:t>What’s</a:t>
            </a:r>
            <a:r>
              <a:rPr lang="sv-SE" sz="1200" kern="1000" dirty="0">
                <a:latin typeface="Georgia" charset="0"/>
              </a:rPr>
              <a:t> my </a:t>
            </a:r>
            <a:r>
              <a:rPr lang="sv-SE" sz="1200" kern="1000" dirty="0" err="1">
                <a:latin typeface="Georgia" charset="0"/>
              </a:rPr>
              <a:t>beliefs</a:t>
            </a:r>
            <a:r>
              <a:rPr lang="sv-SE" sz="1200" kern="1000" dirty="0">
                <a:latin typeface="Georgia" charset="0"/>
              </a:rPr>
              <a:t> in </a:t>
            </a:r>
            <a:r>
              <a:rPr lang="sv-SE" sz="1200" kern="1000" dirty="0" err="1">
                <a:latin typeface="Georgia" charset="0"/>
              </a:rPr>
              <a:t>using</a:t>
            </a:r>
            <a:r>
              <a:rPr lang="sv-SE" sz="1200" kern="1000" dirty="0">
                <a:latin typeface="Georgia" charset="0"/>
              </a:rPr>
              <a:t> mobile </a:t>
            </a:r>
            <a:r>
              <a:rPr lang="sv-SE" sz="1200" kern="1000" dirty="0" err="1">
                <a:latin typeface="Georgia" charset="0"/>
              </a:rPr>
              <a:t>apps</a:t>
            </a:r>
            <a:r>
              <a:rPr lang="sv-SE" sz="1200" kern="1000" dirty="0">
                <a:latin typeface="Georgia" charset="0"/>
              </a:rPr>
              <a:t> to </a:t>
            </a:r>
            <a:r>
              <a:rPr lang="sv-SE" sz="1200" kern="1000" dirty="0" err="1">
                <a:latin typeface="Georgia" charset="0"/>
              </a:rPr>
              <a:t>promote</a:t>
            </a:r>
            <a:r>
              <a:rPr lang="sv-SE" sz="1200" kern="1000" dirty="0">
                <a:latin typeface="Georgia" charset="0"/>
              </a:rPr>
              <a:t> mental </a:t>
            </a:r>
            <a:r>
              <a:rPr lang="sv-SE" sz="1200" kern="1000" dirty="0" err="1">
                <a:latin typeface="Georgia" charset="0"/>
              </a:rPr>
              <a:t>health</a:t>
            </a:r>
            <a:r>
              <a:rPr lang="sv-SE" sz="1200" kern="1000" dirty="0">
                <a:latin typeface="Georgia" charset="0"/>
              </a:rPr>
              <a:t>?</a:t>
            </a:r>
          </a:p>
          <a:p>
            <a:pPr marL="342900" indent="-342900"/>
            <a:r>
              <a:rPr lang="sv-SE" sz="1200" kern="1000" dirty="0">
                <a:latin typeface="Georgia" charset="0"/>
              </a:rPr>
              <a:t>Does the intervention </a:t>
            </a:r>
            <a:r>
              <a:rPr lang="sv-SE" sz="1200" kern="1000" dirty="0" err="1">
                <a:latin typeface="Georgia" charset="0"/>
              </a:rPr>
              <a:t>align</a:t>
            </a:r>
            <a:r>
              <a:rPr lang="sv-SE" sz="1200" kern="1000" dirty="0">
                <a:latin typeface="Georgia" charset="0"/>
              </a:rPr>
              <a:t> </a:t>
            </a:r>
            <a:r>
              <a:rPr lang="sv-SE" sz="1200" kern="1000" dirty="0" err="1">
                <a:latin typeface="Georgia" charset="0"/>
              </a:rPr>
              <a:t>with</a:t>
            </a:r>
            <a:r>
              <a:rPr lang="sv-SE" sz="1200" kern="1000" dirty="0">
                <a:latin typeface="Georgia" charset="0"/>
              </a:rPr>
              <a:t> the kind </a:t>
            </a:r>
            <a:r>
              <a:rPr lang="sv-SE" sz="1200" kern="1000" dirty="0" err="1">
                <a:latin typeface="Georgia" charset="0"/>
              </a:rPr>
              <a:t>of</a:t>
            </a:r>
            <a:r>
              <a:rPr lang="sv-SE" sz="1200" kern="1000" dirty="0">
                <a:latin typeface="Georgia" charset="0"/>
              </a:rPr>
              <a:t> mobile design </a:t>
            </a:r>
            <a:r>
              <a:rPr lang="sv-SE" sz="1200" kern="1000" dirty="0" err="1">
                <a:latin typeface="Georgia" charset="0"/>
              </a:rPr>
              <a:t>that</a:t>
            </a:r>
            <a:r>
              <a:rPr lang="sv-SE" sz="1200" kern="1000" dirty="0">
                <a:latin typeface="Georgia" charset="0"/>
              </a:rPr>
              <a:t> I like? </a:t>
            </a:r>
          </a:p>
          <a:p>
            <a:pPr marL="342900" indent="-342900"/>
            <a:r>
              <a:rPr lang="sv-SE" sz="1200" kern="1000" dirty="0" err="1">
                <a:latin typeface="Georgia" charset="0"/>
              </a:rPr>
              <a:t>Can</a:t>
            </a:r>
            <a:r>
              <a:rPr lang="sv-SE" sz="1200" kern="1000" dirty="0">
                <a:latin typeface="Georgia" charset="0"/>
              </a:rPr>
              <a:t> I trust </a:t>
            </a:r>
            <a:r>
              <a:rPr lang="sv-SE" sz="1200" kern="1000" dirty="0" err="1">
                <a:latin typeface="Georgia" charset="0"/>
              </a:rPr>
              <a:t>this</a:t>
            </a:r>
            <a:r>
              <a:rPr lang="sv-SE" sz="1200" kern="1000" dirty="0">
                <a:latin typeface="Georgia" charset="0"/>
              </a:rPr>
              <a:t> mobile app</a:t>
            </a:r>
            <a:r>
              <a:rPr lang="en-US" sz="1200" kern="1000" dirty="0">
                <a:latin typeface="Georgia" charset="0"/>
              </a:rPr>
              <a:t>? </a:t>
            </a:r>
          </a:p>
          <a:p>
            <a:pPr marL="342900" indent="-342900"/>
            <a:r>
              <a:rPr lang="en-US" sz="1200" kern="1000" dirty="0">
                <a:latin typeface="Georgia" charset="0"/>
              </a:rPr>
              <a:t>Understanding a personal reason for using the app – why should </a:t>
            </a:r>
            <a:r>
              <a:rPr lang="en-US" sz="1200" i="1" kern="1000" dirty="0">
                <a:latin typeface="Georgia" charset="0"/>
              </a:rPr>
              <a:t>I</a:t>
            </a:r>
            <a:r>
              <a:rPr lang="en-US" sz="1200" kern="1000" dirty="0">
                <a:latin typeface="Georgia" charset="0"/>
              </a:rPr>
              <a:t> use it</a:t>
            </a:r>
            <a:r>
              <a:rPr lang="sv-SE" sz="1200" kern="1000" dirty="0">
                <a:latin typeface="Georgia" charset="0"/>
              </a:rPr>
              <a:t>? </a:t>
            </a:r>
          </a:p>
          <a:p>
            <a:pPr marL="0" indent="0">
              <a:buFont typeface="Arial" panose="020B0604020202020204" pitchFamily="34" charset="0"/>
              <a:buNone/>
            </a:pPr>
            <a:endParaRPr lang="sv-SE" sz="2000" dirty="0"/>
          </a:p>
        </p:txBody>
      </p:sp>
      <p:graphicFrame>
        <p:nvGraphicFramePr>
          <p:cNvPr id="3" name="Platshållare för innehåll 2">
            <a:extLst>
              <a:ext uri="{FF2B5EF4-FFF2-40B4-BE49-F238E27FC236}">
                <a16:creationId xmlns:a16="http://schemas.microsoft.com/office/drawing/2014/main" id="{092BE549-7B84-965C-EA68-08A95A14B290}"/>
              </a:ext>
            </a:extLst>
          </p:cNvPr>
          <p:cNvGraphicFramePr>
            <a:graphicFrameLocks/>
          </p:cNvGraphicFramePr>
          <p:nvPr/>
        </p:nvGraphicFramePr>
        <p:xfrm>
          <a:off x="485523" y="5117374"/>
          <a:ext cx="3034512" cy="914400"/>
        </p:xfrm>
        <a:graphic>
          <a:graphicData uri="http://schemas.openxmlformats.org/drawingml/2006/table">
            <a:tbl>
              <a:tblPr firstRow="1" bandRow="1">
                <a:tableStyleId>{5C22544A-7EE6-4342-B048-85BDC9FD1C3A}</a:tableStyleId>
              </a:tblPr>
              <a:tblGrid>
                <a:gridCol w="1011504">
                  <a:extLst>
                    <a:ext uri="{9D8B030D-6E8A-4147-A177-3AD203B41FA5}">
                      <a16:colId xmlns:a16="http://schemas.microsoft.com/office/drawing/2014/main" val="2258235243"/>
                    </a:ext>
                  </a:extLst>
                </a:gridCol>
                <a:gridCol w="1011504">
                  <a:extLst>
                    <a:ext uri="{9D8B030D-6E8A-4147-A177-3AD203B41FA5}">
                      <a16:colId xmlns:a16="http://schemas.microsoft.com/office/drawing/2014/main" val="4041596306"/>
                    </a:ext>
                  </a:extLst>
                </a:gridCol>
                <a:gridCol w="1011504">
                  <a:extLst>
                    <a:ext uri="{9D8B030D-6E8A-4147-A177-3AD203B41FA5}">
                      <a16:colId xmlns:a16="http://schemas.microsoft.com/office/drawing/2014/main" val="1880955292"/>
                    </a:ext>
                  </a:extLst>
                </a:gridCol>
              </a:tblGrid>
              <a:tr h="134758">
                <a:tc gridSpan="3">
                  <a:txBody>
                    <a:bodyPr/>
                    <a:lstStyle/>
                    <a:p>
                      <a:pPr algn="ctr"/>
                      <a:r>
                        <a:rPr lang="sv-SE" sz="800" b="0" dirty="0">
                          <a:solidFill>
                            <a:schemeClr val="tx1"/>
                          </a:solidFill>
                        </a:rPr>
                        <a:t>The </a:t>
                      </a:r>
                      <a:r>
                        <a:rPr lang="sv-SE" sz="800" b="0" dirty="0" err="1">
                          <a:solidFill>
                            <a:schemeClr val="tx1"/>
                          </a:solidFill>
                        </a:rPr>
                        <a:t>impact</a:t>
                      </a:r>
                      <a:r>
                        <a:rPr lang="sv-SE" sz="800" b="0" dirty="0">
                          <a:solidFill>
                            <a:schemeClr val="tx1"/>
                          </a:solidFill>
                        </a:rPr>
                        <a:t> </a:t>
                      </a:r>
                      <a:r>
                        <a:rPr lang="sv-SE" sz="800" b="0" dirty="0" err="1">
                          <a:solidFill>
                            <a:schemeClr val="tx1"/>
                          </a:solidFill>
                        </a:rPr>
                        <a:t>of</a:t>
                      </a:r>
                      <a:r>
                        <a:rPr lang="sv-SE" sz="800" b="0" dirty="0">
                          <a:solidFill>
                            <a:schemeClr val="tx1"/>
                          </a:solidFill>
                        </a:rPr>
                        <a:t> the formative period </a:t>
                      </a:r>
                      <a:r>
                        <a:rPr lang="sv-SE" sz="800" b="0" dirty="0" err="1">
                          <a:solidFill>
                            <a:schemeClr val="tx1"/>
                          </a:solidFill>
                        </a:rPr>
                        <a:t>of</a:t>
                      </a:r>
                      <a:r>
                        <a:rPr lang="sv-SE" sz="800" b="0" dirty="0">
                          <a:solidFill>
                            <a:schemeClr val="tx1"/>
                          </a:solidFill>
                        </a:rPr>
                        <a:t> </a:t>
                      </a:r>
                      <a:r>
                        <a:rPr lang="sv-SE" sz="800" b="0" dirty="0" err="1">
                          <a:solidFill>
                            <a:schemeClr val="tx1"/>
                          </a:solidFill>
                        </a:rPr>
                        <a:t>life</a:t>
                      </a:r>
                      <a:endParaRPr lang="sv-SE" sz="800" b="0" dirty="0">
                        <a:solidFill>
                          <a:schemeClr val="tx1"/>
                        </a:solidFill>
                      </a:endParaRPr>
                    </a:p>
                  </a:txBody>
                  <a:tcPr>
                    <a:solidFill>
                      <a:srgbClr val="B5BFC8"/>
                    </a:solidFill>
                  </a:tcPr>
                </a:tc>
                <a:tc hMerge="1">
                  <a:txBody>
                    <a:bodyPr/>
                    <a:lstStyle/>
                    <a:p>
                      <a:endParaRPr lang="sv-SE" dirty="0"/>
                    </a:p>
                  </a:txBody>
                  <a:tcPr/>
                </a:tc>
                <a:tc hMerge="1">
                  <a:txBody>
                    <a:bodyPr/>
                    <a:lstStyle/>
                    <a:p>
                      <a:endParaRPr lang="sv-SE" dirty="0"/>
                    </a:p>
                  </a:txBody>
                  <a:tcPr/>
                </a:tc>
                <a:extLst>
                  <a:ext uri="{0D108BD9-81ED-4DB2-BD59-A6C34878D82A}">
                    <a16:rowId xmlns:a16="http://schemas.microsoft.com/office/drawing/2014/main" val="3398670123"/>
                  </a:ext>
                </a:extLst>
              </a:tr>
              <a:tr h="232595">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US" sz="800" b="1" dirty="0">
                          <a:solidFill>
                            <a:schemeClr val="bg1"/>
                          </a:solidFill>
                        </a:rPr>
                        <a:t>Alignment between the app and the student</a:t>
                      </a:r>
                    </a:p>
                    <a:p>
                      <a:endParaRPr lang="sv-SE" sz="800" dirty="0"/>
                    </a:p>
                  </a:txBody>
                  <a:tcPr>
                    <a:solidFill>
                      <a:srgbClr val="1AAABC"/>
                    </a:solid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sv-SE" sz="800" dirty="0"/>
                        <a:t>Awareness </a:t>
                      </a:r>
                      <a:r>
                        <a:rPr lang="sv-SE" sz="800" dirty="0" err="1"/>
                        <a:t>of</a:t>
                      </a:r>
                      <a:r>
                        <a:rPr lang="sv-SE" sz="800" dirty="0"/>
                        <a:t> the app </a:t>
                      </a:r>
                    </a:p>
                    <a:p>
                      <a:endParaRPr lang="sv-SE" sz="800" dirty="0"/>
                    </a:p>
                  </a:txBody>
                  <a:tcPr>
                    <a:solidFill>
                      <a:srgbClr val="B5BFC8"/>
                    </a:solid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sv-SE" sz="800" dirty="0" err="1"/>
                        <a:t>Having</a:t>
                      </a:r>
                      <a:r>
                        <a:rPr lang="sv-SE" sz="800" dirty="0"/>
                        <a:t> </a:t>
                      </a:r>
                      <a:r>
                        <a:rPr lang="sv-SE" sz="800" dirty="0" err="1"/>
                        <a:t>responsive</a:t>
                      </a:r>
                      <a:r>
                        <a:rPr lang="sv-SE" sz="800" dirty="0"/>
                        <a:t> </a:t>
                      </a:r>
                      <a:r>
                        <a:rPr lang="sv-SE" sz="800" dirty="0" err="1"/>
                        <a:t>adults</a:t>
                      </a:r>
                      <a:r>
                        <a:rPr lang="sv-SE" sz="800" dirty="0"/>
                        <a:t> in the </a:t>
                      </a:r>
                      <a:r>
                        <a:rPr lang="sv-SE" sz="800" dirty="0" err="1"/>
                        <a:t>surroundings</a:t>
                      </a:r>
                      <a:r>
                        <a:rPr lang="sv-SE" sz="800" dirty="0"/>
                        <a:t>  </a:t>
                      </a:r>
                    </a:p>
                    <a:p>
                      <a:endParaRPr lang="sv-SE" sz="800" dirty="0"/>
                    </a:p>
                  </a:txBody>
                  <a:tcPr>
                    <a:solidFill>
                      <a:srgbClr val="B5BFC8"/>
                    </a:solidFill>
                  </a:tcPr>
                </a:tc>
                <a:extLst>
                  <a:ext uri="{0D108BD9-81ED-4DB2-BD59-A6C34878D82A}">
                    <a16:rowId xmlns:a16="http://schemas.microsoft.com/office/drawing/2014/main" val="3365690520"/>
                  </a:ext>
                </a:extLst>
              </a:tr>
            </a:tbl>
          </a:graphicData>
        </a:graphic>
      </p:graphicFrame>
    </p:spTree>
    <p:extLst>
      <p:ext uri="{BB962C8B-B14F-4D97-AF65-F5344CB8AC3E}">
        <p14:creationId xmlns:p14="http://schemas.microsoft.com/office/powerpoint/2010/main" val="946061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0546A1-DF47-6022-E0CC-2567EA7CBEBE}"/>
              </a:ext>
            </a:extLst>
          </p:cNvPr>
          <p:cNvSpPr>
            <a:spLocks noGrp="1"/>
          </p:cNvSpPr>
          <p:nvPr>
            <p:ph type="title"/>
          </p:nvPr>
        </p:nvSpPr>
        <p:spPr>
          <a:xfrm>
            <a:off x="838200" y="365129"/>
            <a:ext cx="10946258" cy="1325563"/>
          </a:xfrm>
        </p:spPr>
        <p:txBody>
          <a:bodyPr/>
          <a:lstStyle/>
          <a:p>
            <a:r>
              <a:rPr lang="sv-SE" dirty="0"/>
              <a:t>Students’ determinants for </a:t>
            </a:r>
            <a:r>
              <a:rPr lang="sv-SE" dirty="0" err="1"/>
              <a:t>adopting</a:t>
            </a:r>
            <a:r>
              <a:rPr lang="sv-SE" dirty="0"/>
              <a:t> the app</a:t>
            </a:r>
          </a:p>
        </p:txBody>
      </p:sp>
      <p:pic>
        <p:nvPicPr>
          <p:cNvPr id="6" name="Platshållare för innehåll 5" descr="En bild som visar rita, clipart, Grafik, skiss&#10;&#10;AI-genererat innehåll kan vara felaktigt.">
            <a:extLst>
              <a:ext uri="{FF2B5EF4-FFF2-40B4-BE49-F238E27FC236}">
                <a16:creationId xmlns:a16="http://schemas.microsoft.com/office/drawing/2014/main" id="{EAE3ACC4-D707-D291-EC9D-2E406D2287E4}"/>
              </a:ext>
            </a:extLst>
          </p:cNvPr>
          <p:cNvPicPr>
            <a:picLocks noGrp="1" noChangeAspect="1"/>
          </p:cNvPicPr>
          <p:nvPr>
            <p:ph sz="half" idx="1"/>
          </p:nvPr>
        </p:nvPicPr>
        <p:blipFill>
          <a:blip r:embed="rId2"/>
          <a:stretch>
            <a:fillRect/>
          </a:stretch>
        </p:blipFill>
        <p:spPr>
          <a:xfrm>
            <a:off x="578143" y="1802651"/>
            <a:ext cx="2827866" cy="4241800"/>
          </a:xfrm>
        </p:spPr>
      </p:pic>
      <p:sp>
        <p:nvSpPr>
          <p:cNvPr id="8" name="Platshållare för innehåll 3">
            <a:extLst>
              <a:ext uri="{FF2B5EF4-FFF2-40B4-BE49-F238E27FC236}">
                <a16:creationId xmlns:a16="http://schemas.microsoft.com/office/drawing/2014/main" id="{07E4E73D-3297-4341-B33A-1BC864088C3C}"/>
              </a:ext>
            </a:extLst>
          </p:cNvPr>
          <p:cNvSpPr>
            <a:spLocks noGrp="1"/>
          </p:cNvSpPr>
          <p:nvPr>
            <p:ph sz="half" idx="2"/>
          </p:nvPr>
        </p:nvSpPr>
        <p:spPr>
          <a:xfrm>
            <a:off x="3913239" y="1825626"/>
            <a:ext cx="7440561" cy="4254337"/>
          </a:xfrm>
        </p:spPr>
        <p:txBody>
          <a:bodyPr>
            <a:normAutofit/>
          </a:bodyPr>
          <a:lstStyle/>
          <a:p>
            <a:pPr marL="0" indent="0">
              <a:lnSpc>
                <a:spcPct val="120000"/>
              </a:lnSpc>
              <a:buNone/>
            </a:pPr>
            <a:r>
              <a:rPr lang="en-US" sz="2000" dirty="0">
                <a:solidFill>
                  <a:schemeClr val="bg2">
                    <a:lumMod val="75000"/>
                  </a:schemeClr>
                </a:solidFill>
              </a:rPr>
              <a:t>Alignment between the app and the student</a:t>
            </a:r>
          </a:p>
          <a:p>
            <a:pPr marL="342900" indent="-342900">
              <a:buFont typeface="Arial" panose="020B0604020202020204" pitchFamily="34" charset="0"/>
              <a:buChar char="•"/>
            </a:pPr>
            <a:r>
              <a:rPr lang="sv-SE" sz="1200" kern="1000" dirty="0" err="1">
                <a:solidFill>
                  <a:schemeClr val="bg2">
                    <a:lumMod val="75000"/>
                  </a:schemeClr>
                </a:solidFill>
                <a:latin typeface="Georgia" charset="0"/>
              </a:rPr>
              <a:t>What’s</a:t>
            </a:r>
            <a:r>
              <a:rPr lang="sv-SE" sz="1200" kern="1000" dirty="0">
                <a:solidFill>
                  <a:schemeClr val="bg2">
                    <a:lumMod val="75000"/>
                  </a:schemeClr>
                </a:solidFill>
                <a:latin typeface="Georgia" charset="0"/>
              </a:rPr>
              <a:t> my </a:t>
            </a:r>
            <a:r>
              <a:rPr lang="sv-SE" sz="1200" kern="1000" dirty="0" err="1">
                <a:solidFill>
                  <a:schemeClr val="bg2">
                    <a:lumMod val="75000"/>
                  </a:schemeClr>
                </a:solidFill>
                <a:latin typeface="Georgia" charset="0"/>
              </a:rPr>
              <a:t>beliefs</a:t>
            </a:r>
            <a:r>
              <a:rPr lang="sv-SE" sz="1200" kern="1000" dirty="0">
                <a:solidFill>
                  <a:schemeClr val="bg2">
                    <a:lumMod val="75000"/>
                  </a:schemeClr>
                </a:solidFill>
                <a:latin typeface="Georgia" charset="0"/>
              </a:rPr>
              <a:t> in </a:t>
            </a:r>
            <a:r>
              <a:rPr lang="sv-SE" sz="1200" kern="1000" dirty="0" err="1">
                <a:solidFill>
                  <a:schemeClr val="bg2">
                    <a:lumMod val="75000"/>
                  </a:schemeClr>
                </a:solidFill>
                <a:latin typeface="Georgia" charset="0"/>
              </a:rPr>
              <a:t>using</a:t>
            </a:r>
            <a:r>
              <a:rPr lang="sv-SE" sz="1200" kern="1000" dirty="0">
                <a:solidFill>
                  <a:schemeClr val="bg2">
                    <a:lumMod val="75000"/>
                  </a:schemeClr>
                </a:solidFill>
                <a:latin typeface="Georgia" charset="0"/>
              </a:rPr>
              <a:t> mobile </a:t>
            </a:r>
            <a:r>
              <a:rPr lang="sv-SE" sz="1200" kern="1000" dirty="0" err="1">
                <a:solidFill>
                  <a:schemeClr val="bg2">
                    <a:lumMod val="75000"/>
                  </a:schemeClr>
                </a:solidFill>
                <a:latin typeface="Georgia" charset="0"/>
              </a:rPr>
              <a:t>apps</a:t>
            </a:r>
            <a:r>
              <a:rPr lang="sv-SE" sz="1200" kern="1000" dirty="0">
                <a:solidFill>
                  <a:schemeClr val="bg2">
                    <a:lumMod val="75000"/>
                  </a:schemeClr>
                </a:solidFill>
                <a:latin typeface="Georgia" charset="0"/>
              </a:rPr>
              <a:t> to </a:t>
            </a:r>
            <a:r>
              <a:rPr lang="sv-SE" sz="1200" kern="1000" dirty="0" err="1">
                <a:solidFill>
                  <a:schemeClr val="bg2">
                    <a:lumMod val="75000"/>
                  </a:schemeClr>
                </a:solidFill>
                <a:latin typeface="Georgia" charset="0"/>
              </a:rPr>
              <a:t>promote</a:t>
            </a:r>
            <a:r>
              <a:rPr lang="sv-SE" sz="1200" kern="1000" dirty="0">
                <a:solidFill>
                  <a:schemeClr val="bg2">
                    <a:lumMod val="75000"/>
                  </a:schemeClr>
                </a:solidFill>
                <a:latin typeface="Georgia" charset="0"/>
              </a:rPr>
              <a:t> mental </a:t>
            </a:r>
            <a:r>
              <a:rPr lang="sv-SE" sz="1200" kern="1000" dirty="0" err="1">
                <a:solidFill>
                  <a:schemeClr val="bg2">
                    <a:lumMod val="75000"/>
                  </a:schemeClr>
                </a:solidFill>
                <a:latin typeface="Georgia" charset="0"/>
              </a:rPr>
              <a:t>health</a:t>
            </a:r>
            <a:r>
              <a:rPr lang="sv-SE" sz="1200" kern="1000" dirty="0">
                <a:solidFill>
                  <a:schemeClr val="bg2">
                    <a:lumMod val="75000"/>
                  </a:schemeClr>
                </a:solidFill>
                <a:latin typeface="Georgia" charset="0"/>
              </a:rPr>
              <a:t>?</a:t>
            </a:r>
          </a:p>
          <a:p>
            <a:pPr marL="342900" indent="-342900">
              <a:buFont typeface="Arial" panose="020B0604020202020204" pitchFamily="34" charset="0"/>
              <a:buChar char="•"/>
            </a:pPr>
            <a:r>
              <a:rPr lang="sv-SE" sz="1200" kern="1000" dirty="0">
                <a:solidFill>
                  <a:schemeClr val="bg2">
                    <a:lumMod val="75000"/>
                  </a:schemeClr>
                </a:solidFill>
                <a:latin typeface="Georgia" charset="0"/>
              </a:rPr>
              <a:t>Does the intervention </a:t>
            </a:r>
            <a:r>
              <a:rPr lang="sv-SE" sz="1200" kern="1000" dirty="0" err="1">
                <a:solidFill>
                  <a:schemeClr val="bg2">
                    <a:lumMod val="75000"/>
                  </a:schemeClr>
                </a:solidFill>
                <a:latin typeface="Georgia" charset="0"/>
              </a:rPr>
              <a:t>align</a:t>
            </a:r>
            <a:r>
              <a:rPr lang="sv-SE" sz="1200" kern="1000" dirty="0">
                <a:solidFill>
                  <a:schemeClr val="bg2">
                    <a:lumMod val="75000"/>
                  </a:schemeClr>
                </a:solidFill>
                <a:latin typeface="Georgia" charset="0"/>
              </a:rPr>
              <a:t> </a:t>
            </a:r>
            <a:r>
              <a:rPr lang="sv-SE" sz="1200" kern="1000" dirty="0" err="1">
                <a:solidFill>
                  <a:schemeClr val="bg2">
                    <a:lumMod val="75000"/>
                  </a:schemeClr>
                </a:solidFill>
                <a:latin typeface="Georgia" charset="0"/>
              </a:rPr>
              <a:t>with</a:t>
            </a:r>
            <a:r>
              <a:rPr lang="sv-SE" sz="1200" kern="1000" dirty="0">
                <a:solidFill>
                  <a:schemeClr val="bg2">
                    <a:lumMod val="75000"/>
                  </a:schemeClr>
                </a:solidFill>
                <a:latin typeface="Georgia" charset="0"/>
              </a:rPr>
              <a:t> the kind </a:t>
            </a:r>
            <a:r>
              <a:rPr lang="sv-SE" sz="1200" kern="1000" dirty="0" err="1">
                <a:solidFill>
                  <a:schemeClr val="bg2">
                    <a:lumMod val="75000"/>
                  </a:schemeClr>
                </a:solidFill>
                <a:latin typeface="Georgia" charset="0"/>
              </a:rPr>
              <a:t>of</a:t>
            </a:r>
            <a:r>
              <a:rPr lang="sv-SE" sz="1200" kern="1000" dirty="0">
                <a:solidFill>
                  <a:schemeClr val="bg2">
                    <a:lumMod val="75000"/>
                  </a:schemeClr>
                </a:solidFill>
                <a:latin typeface="Georgia" charset="0"/>
              </a:rPr>
              <a:t> mobile design </a:t>
            </a:r>
            <a:r>
              <a:rPr lang="sv-SE" sz="1200" kern="1000" dirty="0" err="1">
                <a:solidFill>
                  <a:schemeClr val="bg2">
                    <a:lumMod val="75000"/>
                  </a:schemeClr>
                </a:solidFill>
                <a:latin typeface="Georgia" charset="0"/>
              </a:rPr>
              <a:t>that</a:t>
            </a:r>
            <a:r>
              <a:rPr lang="sv-SE" sz="1200" kern="1000" dirty="0">
                <a:solidFill>
                  <a:schemeClr val="bg2">
                    <a:lumMod val="75000"/>
                  </a:schemeClr>
                </a:solidFill>
                <a:latin typeface="Georgia" charset="0"/>
              </a:rPr>
              <a:t> I like? </a:t>
            </a:r>
          </a:p>
          <a:p>
            <a:pPr marL="342900" indent="-342900">
              <a:buFont typeface="Arial" panose="020B0604020202020204" pitchFamily="34" charset="0"/>
              <a:buChar char="•"/>
            </a:pPr>
            <a:r>
              <a:rPr lang="sv-SE" sz="1200" kern="1000" dirty="0" err="1">
                <a:solidFill>
                  <a:schemeClr val="bg2">
                    <a:lumMod val="75000"/>
                  </a:schemeClr>
                </a:solidFill>
                <a:latin typeface="Georgia" charset="0"/>
              </a:rPr>
              <a:t>Can</a:t>
            </a:r>
            <a:r>
              <a:rPr lang="sv-SE" sz="1200" kern="1000" dirty="0">
                <a:solidFill>
                  <a:schemeClr val="bg2">
                    <a:lumMod val="75000"/>
                  </a:schemeClr>
                </a:solidFill>
                <a:latin typeface="Georgia" charset="0"/>
              </a:rPr>
              <a:t> I trust </a:t>
            </a:r>
            <a:r>
              <a:rPr lang="sv-SE" sz="1200" kern="1000" dirty="0" err="1">
                <a:solidFill>
                  <a:schemeClr val="bg2">
                    <a:lumMod val="75000"/>
                  </a:schemeClr>
                </a:solidFill>
                <a:latin typeface="Georgia" charset="0"/>
              </a:rPr>
              <a:t>this</a:t>
            </a:r>
            <a:r>
              <a:rPr lang="sv-SE" sz="1200" kern="1000" dirty="0">
                <a:solidFill>
                  <a:schemeClr val="bg2">
                    <a:lumMod val="75000"/>
                  </a:schemeClr>
                </a:solidFill>
                <a:latin typeface="Georgia" charset="0"/>
              </a:rPr>
              <a:t> mobile app</a:t>
            </a:r>
            <a:r>
              <a:rPr lang="en-US" sz="1200" kern="1000" dirty="0">
                <a:solidFill>
                  <a:schemeClr val="bg2">
                    <a:lumMod val="75000"/>
                  </a:schemeClr>
                </a:solidFill>
                <a:latin typeface="Georgia" charset="0"/>
              </a:rPr>
              <a:t>? </a:t>
            </a:r>
          </a:p>
          <a:p>
            <a:pPr marL="342900" indent="-342900"/>
            <a:r>
              <a:rPr lang="en-US" sz="1200" kern="1000" dirty="0">
                <a:solidFill>
                  <a:schemeClr val="bg2">
                    <a:lumMod val="65000"/>
                  </a:schemeClr>
                </a:solidFill>
                <a:latin typeface="Georgia" charset="0"/>
              </a:rPr>
              <a:t>Understanding a personal reason for using the app – why should </a:t>
            </a:r>
            <a:r>
              <a:rPr lang="en-US" sz="1200" i="1" kern="1000" dirty="0">
                <a:solidFill>
                  <a:schemeClr val="bg2">
                    <a:lumMod val="65000"/>
                  </a:schemeClr>
                </a:solidFill>
                <a:latin typeface="Georgia" charset="0"/>
              </a:rPr>
              <a:t>I</a:t>
            </a:r>
            <a:r>
              <a:rPr lang="en-US" sz="1200" kern="1000" dirty="0">
                <a:solidFill>
                  <a:schemeClr val="bg2">
                    <a:lumMod val="65000"/>
                  </a:schemeClr>
                </a:solidFill>
                <a:latin typeface="Georgia" charset="0"/>
              </a:rPr>
              <a:t> use it</a:t>
            </a:r>
            <a:r>
              <a:rPr lang="sv-SE" sz="1200" kern="1000" dirty="0">
                <a:solidFill>
                  <a:schemeClr val="bg2">
                    <a:lumMod val="65000"/>
                  </a:schemeClr>
                </a:solidFill>
                <a:latin typeface="Georgia" charset="0"/>
              </a:rPr>
              <a:t>? </a:t>
            </a:r>
          </a:p>
          <a:p>
            <a:pPr marL="0" indent="0">
              <a:lnSpc>
                <a:spcPct val="120000"/>
              </a:lnSpc>
              <a:buNone/>
            </a:pPr>
            <a:r>
              <a:rPr lang="sv-SE" sz="2000" dirty="0"/>
              <a:t>Awareness </a:t>
            </a:r>
            <a:r>
              <a:rPr lang="sv-SE" sz="2000" dirty="0" err="1"/>
              <a:t>of</a:t>
            </a:r>
            <a:r>
              <a:rPr lang="sv-SE" sz="2000" dirty="0"/>
              <a:t> the app </a:t>
            </a:r>
          </a:p>
          <a:p>
            <a:pPr marL="342900" indent="-342900"/>
            <a:r>
              <a:rPr lang="sv-SE" sz="1200" kern="1000" dirty="0">
                <a:latin typeface="Georgia" charset="0"/>
              </a:rPr>
              <a:t>Does the </a:t>
            </a:r>
            <a:r>
              <a:rPr lang="sv-SE" sz="1200" kern="1000" dirty="0" err="1">
                <a:latin typeface="Georgia" charset="0"/>
              </a:rPr>
              <a:t>school</a:t>
            </a:r>
            <a:r>
              <a:rPr lang="sv-SE" sz="1200" kern="1000" dirty="0">
                <a:latin typeface="Georgia" charset="0"/>
              </a:rPr>
              <a:t> </a:t>
            </a:r>
            <a:r>
              <a:rPr lang="sv-SE" sz="1200" kern="1000" dirty="0" err="1">
                <a:latin typeface="Georgia" charset="0"/>
              </a:rPr>
              <a:t>enable</a:t>
            </a:r>
            <a:r>
              <a:rPr lang="sv-SE" sz="1200" kern="1000" dirty="0">
                <a:latin typeface="Georgia" charset="0"/>
              </a:rPr>
              <a:t> </a:t>
            </a:r>
            <a:r>
              <a:rPr lang="sv-SE" sz="1200" kern="1000" dirty="0" err="1">
                <a:latin typeface="Georgia" charset="0"/>
              </a:rPr>
              <a:t>discussions</a:t>
            </a:r>
            <a:r>
              <a:rPr lang="sv-SE" sz="1200" kern="1000" dirty="0">
                <a:latin typeface="Georgia" charset="0"/>
              </a:rPr>
              <a:t> </a:t>
            </a:r>
            <a:r>
              <a:rPr lang="sv-SE" sz="1200" kern="1000" dirty="0" err="1">
                <a:latin typeface="Georgia" charset="0"/>
              </a:rPr>
              <a:t>among</a:t>
            </a:r>
            <a:r>
              <a:rPr lang="sv-SE" sz="1200" kern="1000" dirty="0">
                <a:latin typeface="Georgia" charset="0"/>
              </a:rPr>
              <a:t> students </a:t>
            </a:r>
            <a:r>
              <a:rPr lang="sv-SE" sz="1200" kern="1000" dirty="0" err="1">
                <a:latin typeface="Georgia" charset="0"/>
              </a:rPr>
              <a:t>about</a:t>
            </a:r>
            <a:r>
              <a:rPr lang="sv-SE" sz="1200" kern="1000" dirty="0">
                <a:latin typeface="Georgia" charset="0"/>
              </a:rPr>
              <a:t> the app and mental </a:t>
            </a:r>
            <a:r>
              <a:rPr lang="sv-SE" sz="1200" kern="1000" dirty="0" err="1">
                <a:latin typeface="Georgia" charset="0"/>
              </a:rPr>
              <a:t>health</a:t>
            </a:r>
            <a:r>
              <a:rPr lang="sv-SE" sz="1200" kern="1000" dirty="0">
                <a:latin typeface="Georgia" charset="0"/>
              </a:rPr>
              <a:t>? </a:t>
            </a:r>
          </a:p>
          <a:p>
            <a:pPr marL="342900" indent="-342900"/>
            <a:r>
              <a:rPr lang="sv-SE" sz="1200" kern="1000" dirty="0">
                <a:latin typeface="Georgia" charset="0"/>
              </a:rPr>
              <a:t>Is </a:t>
            </a:r>
            <a:r>
              <a:rPr lang="sv-SE" sz="1200" kern="1000" dirty="0" err="1">
                <a:latin typeface="Georgia" charset="0"/>
              </a:rPr>
              <a:t>there</a:t>
            </a:r>
            <a:r>
              <a:rPr lang="sv-SE" sz="1200" kern="1000" dirty="0">
                <a:latin typeface="Georgia" charset="0"/>
              </a:rPr>
              <a:t> </a:t>
            </a:r>
            <a:r>
              <a:rPr lang="sv-SE" sz="1200" kern="1000" dirty="0" err="1">
                <a:latin typeface="Georgia" charset="0"/>
              </a:rPr>
              <a:t>any</a:t>
            </a:r>
            <a:r>
              <a:rPr lang="sv-SE" sz="1200" kern="1000" dirty="0">
                <a:latin typeface="Georgia" charset="0"/>
              </a:rPr>
              <a:t> </a:t>
            </a:r>
            <a:r>
              <a:rPr lang="sv-SE" sz="1200" kern="1000" dirty="0" err="1">
                <a:latin typeface="Georgia" charset="0"/>
              </a:rPr>
              <a:t>publicity</a:t>
            </a:r>
            <a:r>
              <a:rPr lang="sv-SE" sz="1200" kern="1000" dirty="0">
                <a:latin typeface="Georgia" charset="0"/>
              </a:rPr>
              <a:t> </a:t>
            </a:r>
            <a:r>
              <a:rPr lang="sv-SE" sz="1200" kern="1000" dirty="0" err="1">
                <a:latin typeface="Georgia" charset="0"/>
              </a:rPr>
              <a:t>around</a:t>
            </a:r>
            <a:r>
              <a:rPr lang="sv-SE" sz="1200" kern="1000" dirty="0">
                <a:latin typeface="Georgia" charset="0"/>
              </a:rPr>
              <a:t> the app, as posters or </a:t>
            </a:r>
            <a:r>
              <a:rPr lang="sv-SE" sz="1200" kern="1000" dirty="0" err="1">
                <a:latin typeface="Georgia" charset="0"/>
              </a:rPr>
              <a:t>word-of-mouth</a:t>
            </a:r>
            <a:r>
              <a:rPr lang="sv-SE" sz="1200" kern="1000" dirty="0">
                <a:latin typeface="Georgia" charset="0"/>
              </a:rPr>
              <a:t>? </a:t>
            </a:r>
          </a:p>
          <a:p>
            <a:pPr marL="0" indent="0">
              <a:buNone/>
            </a:pPr>
            <a:endParaRPr lang="sv-SE" sz="2000" dirty="0"/>
          </a:p>
        </p:txBody>
      </p:sp>
      <p:graphicFrame>
        <p:nvGraphicFramePr>
          <p:cNvPr id="3" name="Platshållare för innehåll 2">
            <a:extLst>
              <a:ext uri="{FF2B5EF4-FFF2-40B4-BE49-F238E27FC236}">
                <a16:creationId xmlns:a16="http://schemas.microsoft.com/office/drawing/2014/main" id="{40C4B80F-6C9C-3C3C-7605-1DE357DB64A0}"/>
              </a:ext>
            </a:extLst>
          </p:cNvPr>
          <p:cNvGraphicFramePr>
            <a:graphicFrameLocks/>
          </p:cNvGraphicFramePr>
          <p:nvPr/>
        </p:nvGraphicFramePr>
        <p:xfrm>
          <a:off x="485523" y="5117374"/>
          <a:ext cx="3034512" cy="914400"/>
        </p:xfrm>
        <a:graphic>
          <a:graphicData uri="http://schemas.openxmlformats.org/drawingml/2006/table">
            <a:tbl>
              <a:tblPr firstRow="1" bandRow="1">
                <a:tableStyleId>{5C22544A-7EE6-4342-B048-85BDC9FD1C3A}</a:tableStyleId>
              </a:tblPr>
              <a:tblGrid>
                <a:gridCol w="1011504">
                  <a:extLst>
                    <a:ext uri="{9D8B030D-6E8A-4147-A177-3AD203B41FA5}">
                      <a16:colId xmlns:a16="http://schemas.microsoft.com/office/drawing/2014/main" val="2258235243"/>
                    </a:ext>
                  </a:extLst>
                </a:gridCol>
                <a:gridCol w="1011504">
                  <a:extLst>
                    <a:ext uri="{9D8B030D-6E8A-4147-A177-3AD203B41FA5}">
                      <a16:colId xmlns:a16="http://schemas.microsoft.com/office/drawing/2014/main" val="4041596306"/>
                    </a:ext>
                  </a:extLst>
                </a:gridCol>
                <a:gridCol w="1011504">
                  <a:extLst>
                    <a:ext uri="{9D8B030D-6E8A-4147-A177-3AD203B41FA5}">
                      <a16:colId xmlns:a16="http://schemas.microsoft.com/office/drawing/2014/main" val="1880955292"/>
                    </a:ext>
                  </a:extLst>
                </a:gridCol>
              </a:tblGrid>
              <a:tr h="134758">
                <a:tc gridSpan="3">
                  <a:txBody>
                    <a:bodyPr/>
                    <a:lstStyle/>
                    <a:p>
                      <a:pPr algn="ctr"/>
                      <a:r>
                        <a:rPr lang="sv-SE" sz="800" b="0" dirty="0">
                          <a:solidFill>
                            <a:schemeClr val="tx1"/>
                          </a:solidFill>
                        </a:rPr>
                        <a:t>The </a:t>
                      </a:r>
                      <a:r>
                        <a:rPr lang="sv-SE" sz="800" b="0" dirty="0" err="1">
                          <a:solidFill>
                            <a:schemeClr val="tx1"/>
                          </a:solidFill>
                        </a:rPr>
                        <a:t>impact</a:t>
                      </a:r>
                      <a:r>
                        <a:rPr lang="sv-SE" sz="800" b="0" dirty="0">
                          <a:solidFill>
                            <a:schemeClr val="tx1"/>
                          </a:solidFill>
                        </a:rPr>
                        <a:t> </a:t>
                      </a:r>
                      <a:r>
                        <a:rPr lang="sv-SE" sz="800" b="0" dirty="0" err="1">
                          <a:solidFill>
                            <a:schemeClr val="tx1"/>
                          </a:solidFill>
                        </a:rPr>
                        <a:t>of</a:t>
                      </a:r>
                      <a:r>
                        <a:rPr lang="sv-SE" sz="800" b="0" dirty="0">
                          <a:solidFill>
                            <a:schemeClr val="tx1"/>
                          </a:solidFill>
                        </a:rPr>
                        <a:t> the formative period </a:t>
                      </a:r>
                      <a:r>
                        <a:rPr lang="sv-SE" sz="800" b="0" dirty="0" err="1">
                          <a:solidFill>
                            <a:schemeClr val="tx1"/>
                          </a:solidFill>
                        </a:rPr>
                        <a:t>of</a:t>
                      </a:r>
                      <a:r>
                        <a:rPr lang="sv-SE" sz="800" b="0" dirty="0">
                          <a:solidFill>
                            <a:schemeClr val="tx1"/>
                          </a:solidFill>
                        </a:rPr>
                        <a:t> </a:t>
                      </a:r>
                      <a:r>
                        <a:rPr lang="sv-SE" sz="800" b="0" dirty="0" err="1">
                          <a:solidFill>
                            <a:schemeClr val="tx1"/>
                          </a:solidFill>
                        </a:rPr>
                        <a:t>life</a:t>
                      </a:r>
                      <a:endParaRPr lang="sv-SE" sz="800" b="0" dirty="0">
                        <a:solidFill>
                          <a:schemeClr val="tx1"/>
                        </a:solidFill>
                      </a:endParaRPr>
                    </a:p>
                  </a:txBody>
                  <a:tcPr>
                    <a:solidFill>
                      <a:srgbClr val="B5BFC8"/>
                    </a:solidFill>
                  </a:tcPr>
                </a:tc>
                <a:tc hMerge="1">
                  <a:txBody>
                    <a:bodyPr/>
                    <a:lstStyle/>
                    <a:p>
                      <a:endParaRPr lang="sv-SE" dirty="0"/>
                    </a:p>
                  </a:txBody>
                  <a:tcPr/>
                </a:tc>
                <a:tc hMerge="1">
                  <a:txBody>
                    <a:bodyPr/>
                    <a:lstStyle/>
                    <a:p>
                      <a:endParaRPr lang="sv-SE" dirty="0"/>
                    </a:p>
                  </a:txBody>
                  <a:tcPr/>
                </a:tc>
                <a:extLst>
                  <a:ext uri="{0D108BD9-81ED-4DB2-BD59-A6C34878D82A}">
                    <a16:rowId xmlns:a16="http://schemas.microsoft.com/office/drawing/2014/main" val="3398670123"/>
                  </a:ext>
                </a:extLst>
              </a:tr>
              <a:tr h="232595">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US" sz="800" b="0" dirty="0"/>
                        <a:t>Alignment between the app and the student</a:t>
                      </a:r>
                    </a:p>
                    <a:p>
                      <a:endParaRPr lang="sv-SE" sz="800" dirty="0"/>
                    </a:p>
                  </a:txBody>
                  <a:tcPr>
                    <a:solidFill>
                      <a:srgbClr val="B5BFC8"/>
                    </a:solid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sv-SE" sz="800" b="1" dirty="0">
                          <a:solidFill>
                            <a:schemeClr val="bg1"/>
                          </a:solidFill>
                        </a:rPr>
                        <a:t>Awareness </a:t>
                      </a:r>
                      <a:r>
                        <a:rPr lang="sv-SE" sz="800" b="1" dirty="0" err="1">
                          <a:solidFill>
                            <a:schemeClr val="bg1"/>
                          </a:solidFill>
                        </a:rPr>
                        <a:t>of</a:t>
                      </a:r>
                      <a:r>
                        <a:rPr lang="sv-SE" sz="800" b="1" dirty="0">
                          <a:solidFill>
                            <a:schemeClr val="bg1"/>
                          </a:solidFill>
                        </a:rPr>
                        <a:t> the app </a:t>
                      </a:r>
                    </a:p>
                    <a:p>
                      <a:endParaRPr lang="sv-SE" sz="800" dirty="0"/>
                    </a:p>
                  </a:txBody>
                  <a:tcPr>
                    <a:solidFill>
                      <a:srgbClr val="5CB8C5"/>
                    </a:solid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sv-SE" sz="800" dirty="0" err="1"/>
                        <a:t>Having</a:t>
                      </a:r>
                      <a:r>
                        <a:rPr lang="sv-SE" sz="800" dirty="0"/>
                        <a:t> </a:t>
                      </a:r>
                      <a:r>
                        <a:rPr lang="sv-SE" sz="800" dirty="0" err="1"/>
                        <a:t>responsive</a:t>
                      </a:r>
                      <a:r>
                        <a:rPr lang="sv-SE" sz="800" dirty="0"/>
                        <a:t> </a:t>
                      </a:r>
                      <a:r>
                        <a:rPr lang="sv-SE" sz="800" dirty="0" err="1"/>
                        <a:t>adults</a:t>
                      </a:r>
                      <a:r>
                        <a:rPr lang="sv-SE" sz="800" dirty="0"/>
                        <a:t> in the </a:t>
                      </a:r>
                      <a:r>
                        <a:rPr lang="sv-SE" sz="800" dirty="0" err="1"/>
                        <a:t>surroundings</a:t>
                      </a:r>
                      <a:r>
                        <a:rPr lang="sv-SE" sz="800" dirty="0"/>
                        <a:t>  </a:t>
                      </a:r>
                    </a:p>
                    <a:p>
                      <a:endParaRPr lang="sv-SE" sz="800" dirty="0"/>
                    </a:p>
                  </a:txBody>
                  <a:tcPr>
                    <a:solidFill>
                      <a:srgbClr val="B5BFC8"/>
                    </a:solidFill>
                  </a:tcPr>
                </a:tc>
                <a:extLst>
                  <a:ext uri="{0D108BD9-81ED-4DB2-BD59-A6C34878D82A}">
                    <a16:rowId xmlns:a16="http://schemas.microsoft.com/office/drawing/2014/main" val="3365690520"/>
                  </a:ext>
                </a:extLst>
              </a:tr>
            </a:tbl>
          </a:graphicData>
        </a:graphic>
      </p:graphicFrame>
    </p:spTree>
    <p:extLst>
      <p:ext uri="{BB962C8B-B14F-4D97-AF65-F5344CB8AC3E}">
        <p14:creationId xmlns:p14="http://schemas.microsoft.com/office/powerpoint/2010/main" val="703559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U - TURKOS 50%">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LiU50_ENG_Komp" id="{38EE776E-1810-C147-BB17-321A107FBD29}" vid="{41DCA014-3185-F749-BDBC-DA82163EF31D}"/>
    </a:ext>
  </a:extLst>
</a:theme>
</file>

<file path=ppt/theme/theme3.xml><?xml version="1.0" encoding="utf-8"?>
<a:theme xmlns:a="http://schemas.openxmlformats.org/drawingml/2006/main" name="LiU - WHITE">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LiU50_ENG_Komp" id="{38EE776E-1810-C147-BB17-321A107FBD29}" vid="{9DBEF0B3-C2CA-FE46-B83D-6C62861C3639}"/>
    </a:ext>
  </a:extLst>
</a:theme>
</file>

<file path=ppt/theme/theme4.xml><?xml version="1.0" encoding="utf-8"?>
<a:theme xmlns:a="http://schemas.openxmlformats.org/drawingml/2006/main" name="Content Slides">
  <a:themeElements>
    <a:clrScheme name="CEI theme">
      <a:dk1>
        <a:sysClr val="windowText" lastClr="000000"/>
      </a:dk1>
      <a:lt1>
        <a:sysClr val="window" lastClr="FFFFFF"/>
      </a:lt1>
      <a:dk2>
        <a:srgbClr val="263691"/>
      </a:dk2>
      <a:lt2>
        <a:srgbClr val="E7E6E6"/>
      </a:lt2>
      <a:accent1>
        <a:srgbClr val="00A88F"/>
      </a:accent1>
      <a:accent2>
        <a:srgbClr val="0099D9"/>
      </a:accent2>
      <a:accent3>
        <a:srgbClr val="5957A6"/>
      </a:accent3>
      <a:accent4>
        <a:srgbClr val="00667D"/>
      </a:accent4>
      <a:accent5>
        <a:srgbClr val="7F7F7F"/>
      </a:accent5>
      <a:accent6>
        <a:srgbClr val="BFBFBF"/>
      </a:accent6>
      <a:hlink>
        <a:srgbClr val="0099D9"/>
      </a:hlink>
      <a:folHlink>
        <a:srgbClr val="0099D9"/>
      </a:folHlink>
    </a:clrScheme>
    <a:fontScheme name="CEI typefaces">
      <a:majorFont>
        <a:latin typeface="Aria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EI_PowerPoint_Template_Version_15.01.2024" id="{C766E268-E4BD-48B5-8318-9A15400A4481}" vid="{8A38784E-F783-4C25-9F1D-AB1014DC9CD7}"/>
    </a:ext>
  </a:extLst>
</a:theme>
</file>

<file path=ppt/theme/theme5.xml><?xml version="1.0" encoding="utf-8"?>
<a:theme xmlns:a="http://schemas.openxmlformats.org/drawingml/2006/main" name="16_9_powerpointmall_ki_plommon_SVE">
  <a:themeElements>
    <a:clrScheme name="KI">
      <a:dk1>
        <a:sysClr val="windowText" lastClr="000000"/>
      </a:dk1>
      <a:lt1>
        <a:sysClr val="window" lastClr="FFFFFF"/>
      </a:lt1>
      <a:dk2>
        <a:srgbClr val="44546A"/>
      </a:dk2>
      <a:lt2>
        <a:srgbClr val="E7E6E6"/>
      </a:lt2>
      <a:accent1>
        <a:srgbClr val="4F0433"/>
      </a:accent1>
      <a:accent2>
        <a:srgbClr val="FF876F"/>
      </a:accent2>
      <a:accent3>
        <a:srgbClr val="870052"/>
      </a:accent3>
      <a:accent4>
        <a:srgbClr val="FFDDD6"/>
      </a:accent4>
      <a:accent5>
        <a:srgbClr val="4DB5BC"/>
      </a:accent5>
      <a:accent6>
        <a:srgbClr val="CCEBED"/>
      </a:accent6>
      <a:hlink>
        <a:srgbClr val="870052"/>
      </a:hlink>
      <a:folHlink>
        <a:srgbClr val="C490AA"/>
      </a:folHlink>
    </a:clrScheme>
    <a:fontScheme name="KI PPT">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Times"/>
          </a:defRPr>
        </a:defPPr>
      </a:lstStyle>
    </a:lnDef>
    <a:txDef>
      <a:spPr>
        <a:noFill/>
        <a:ln w="6350">
          <a:solidFill>
            <a:schemeClr val="accent1"/>
          </a:solidFill>
        </a:ln>
      </a:spPr>
      <a:bodyPr wrap="square" rtlCol="0">
        <a:spAutoFit/>
      </a:bodyPr>
      <a:lstStyle>
        <a:defPPr algn="l">
          <a:defRPr sz="1400" dirty="0">
            <a:latin typeface="+mn-lt"/>
          </a:defRPr>
        </a:defPPr>
      </a:lstStyle>
    </a:txDef>
  </a:objectDefaults>
  <a:extraClrSchemeLst>
    <a:extraClrScheme>
      <a:clrScheme name="Office-tema 1">
        <a:dk1>
          <a:srgbClr val="000000"/>
        </a:dk1>
        <a:lt1>
          <a:srgbClr val="FFFFFF"/>
        </a:lt1>
        <a:dk2>
          <a:srgbClr val="000000"/>
        </a:dk2>
        <a:lt2>
          <a:srgbClr val="808080"/>
        </a:lt2>
        <a:accent1>
          <a:srgbClr val="761B54"/>
        </a:accent1>
        <a:accent2>
          <a:srgbClr val="97D8DA"/>
        </a:accent2>
        <a:accent3>
          <a:srgbClr val="FFFFFF"/>
        </a:accent3>
        <a:accent4>
          <a:srgbClr val="000000"/>
        </a:accent4>
        <a:accent5>
          <a:srgbClr val="BDABB3"/>
        </a:accent5>
        <a:accent6>
          <a:srgbClr val="88C4C5"/>
        </a:accent6>
        <a:hlink>
          <a:srgbClr val="CF0063"/>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_16_9.potx" id="{A53E18C8-24C9-419D-8A8A-DEF5838F8375}" vid="{9C1C6620-5888-47F4-BF80-C41936D71F39}"/>
    </a:ext>
  </a:extLst>
</a:theme>
</file>

<file path=ppt/theme/theme6.xml><?xml version="1.0" encoding="utf-8"?>
<a:theme xmlns:a="http://schemas.openxmlformats.org/drawingml/2006/main" name="16:9 Plum eng">
  <a:themeElements>
    <a:clrScheme name="KI">
      <a:dk1>
        <a:sysClr val="windowText" lastClr="000000"/>
      </a:dk1>
      <a:lt1>
        <a:sysClr val="window" lastClr="FFFFFF"/>
      </a:lt1>
      <a:dk2>
        <a:srgbClr val="44546A"/>
      </a:dk2>
      <a:lt2>
        <a:srgbClr val="E7E6E6"/>
      </a:lt2>
      <a:accent1>
        <a:srgbClr val="4F0433"/>
      </a:accent1>
      <a:accent2>
        <a:srgbClr val="FF876F"/>
      </a:accent2>
      <a:accent3>
        <a:srgbClr val="870052"/>
      </a:accent3>
      <a:accent4>
        <a:srgbClr val="FFDDD6"/>
      </a:accent4>
      <a:accent5>
        <a:srgbClr val="4DB5BC"/>
      </a:accent5>
      <a:accent6>
        <a:srgbClr val="CCEBED"/>
      </a:accent6>
      <a:hlink>
        <a:srgbClr val="870052"/>
      </a:hlink>
      <a:folHlink>
        <a:srgbClr val="C490AA"/>
      </a:folHlink>
    </a:clrScheme>
    <a:fontScheme name="KI PPT">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Times"/>
          </a:defRPr>
        </a:defPPr>
      </a:lstStyle>
    </a:lnDef>
    <a:txDef>
      <a:spPr>
        <a:noFill/>
        <a:ln w="6350">
          <a:solidFill>
            <a:schemeClr val="accent1"/>
          </a:solidFill>
        </a:ln>
      </a:spPr>
      <a:bodyPr wrap="none" rtlCol="0">
        <a:spAutoFit/>
      </a:bodyPr>
      <a:lstStyle>
        <a:defPPr algn="l">
          <a:defRPr sz="1400" dirty="0">
            <a:latin typeface="+mn-lt"/>
          </a:defRPr>
        </a:defPPr>
      </a:lstStyle>
    </a:txDef>
  </a:objectDefaults>
  <a:extraClrSchemeLst>
    <a:extraClrScheme>
      <a:clrScheme name="Office-tema 1">
        <a:dk1>
          <a:srgbClr val="000000"/>
        </a:dk1>
        <a:lt1>
          <a:srgbClr val="FFFFFF"/>
        </a:lt1>
        <a:dk2>
          <a:srgbClr val="000000"/>
        </a:dk2>
        <a:lt2>
          <a:srgbClr val="808080"/>
        </a:lt2>
        <a:accent1>
          <a:srgbClr val="761B54"/>
        </a:accent1>
        <a:accent2>
          <a:srgbClr val="97D8DA"/>
        </a:accent2>
        <a:accent3>
          <a:srgbClr val="FFFFFF"/>
        </a:accent3>
        <a:accent4>
          <a:srgbClr val="000000"/>
        </a:accent4>
        <a:accent5>
          <a:srgbClr val="BDABB3"/>
        </a:accent5>
        <a:accent6>
          <a:srgbClr val="88C4C5"/>
        </a:accent6>
        <a:hlink>
          <a:srgbClr val="CF0063"/>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_16_9_eng.potx" id="{86F79370-AB6B-4B1D-849E-CB492AC5389D}" vid="{AB80D3D6-22E3-4172-9E26-CE51E544A27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7326</Words>
  <Application>Microsoft Office PowerPoint</Application>
  <PresentationFormat>Widescreen</PresentationFormat>
  <Paragraphs>887</Paragraphs>
  <Slides>53</Slides>
  <Notes>35</Notes>
  <HiddenSlides>3</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53</vt:i4>
      </vt:variant>
    </vt:vector>
  </HeadingPairs>
  <TitlesOfParts>
    <vt:vector size="74" baseType="lpstr">
      <vt:lpstr>Aptos</vt:lpstr>
      <vt:lpstr>Arial</vt:lpstr>
      <vt:lpstr>Calibri</vt:lpstr>
      <vt:lpstr>Calibri Light</vt:lpstr>
      <vt:lpstr>DM Sans</vt:lpstr>
      <vt:lpstr>DM Sans Medium</vt:lpstr>
      <vt:lpstr>Georgia</vt:lpstr>
      <vt:lpstr>KorolevLiU Medium</vt:lpstr>
      <vt:lpstr>Nunito Black</vt:lpstr>
      <vt:lpstr>Nunito Sans Normal</vt:lpstr>
      <vt:lpstr>Nunito Sans Normal SemiBold</vt:lpstr>
      <vt:lpstr>Roboto</vt:lpstr>
      <vt:lpstr>Times</vt:lpstr>
      <vt:lpstr>Times New Roman</vt:lpstr>
      <vt:lpstr>Wingdings</vt:lpstr>
      <vt:lpstr>Office Theme</vt:lpstr>
      <vt:lpstr>LiU - TURKOS 50%</vt:lpstr>
      <vt:lpstr>LiU - WHITE</vt:lpstr>
      <vt:lpstr>Content Slides</vt:lpstr>
      <vt:lpstr>16_9_powerpointmall_ki_plommon_SVE</vt:lpstr>
      <vt:lpstr>16:9 Plum eng</vt:lpstr>
      <vt:lpstr>PowerPoint Presentation</vt:lpstr>
      <vt:lpstr> What role do end-users play in implementation?  Interview study to explore determinants for adopting a mental health app among high school students in Sweden</vt:lpstr>
      <vt:lpstr>Background </vt:lpstr>
      <vt:lpstr>Aim </vt:lpstr>
      <vt:lpstr>The Mobile Implementation Project </vt:lpstr>
      <vt:lpstr>Method </vt:lpstr>
      <vt:lpstr>The impact of the formative period of life</vt:lpstr>
      <vt:lpstr>Students’ determinants for adopting the app</vt:lpstr>
      <vt:lpstr>Students’ determinants for adopting the app</vt:lpstr>
      <vt:lpstr>Students’ determinants for adopting the app</vt:lpstr>
      <vt:lpstr>Take-home messages </vt:lpstr>
      <vt:lpstr>PowerPoint Presentation</vt:lpstr>
      <vt:lpstr>A tool to support scaling activity and investment decisions in education: Translating scaling science into real world scaling success   </vt:lpstr>
      <vt:lpstr>Objectives:</vt:lpstr>
      <vt:lpstr>Four phases of work</vt:lpstr>
      <vt:lpstr>Selection and synthesis of frameworks and evaluations</vt:lpstr>
      <vt:lpstr>Final scaling dimensions</vt:lpstr>
      <vt:lpstr>What does it look like?</vt:lpstr>
      <vt:lpstr>Reflections and next steps</vt:lpstr>
      <vt:lpstr>A cluster-randomized controlled trial in schools exploring the mechanisms of change in five implementation strategies through mixed-methods</vt:lpstr>
      <vt:lpstr>The Thing – The Guideline for the Prevention of Mental Ill-health at the workplace </vt:lpstr>
      <vt:lpstr>The Thing – The Guideline for the Prevention of Mental Ill-health at the workplace </vt:lpstr>
      <vt:lpstr>Why school settings?</vt:lpstr>
      <vt:lpstr>Study Setting</vt:lpstr>
      <vt:lpstr>Implementation strategies</vt:lpstr>
      <vt:lpstr>Implementation strategies</vt:lpstr>
      <vt:lpstr>AIM</vt:lpstr>
      <vt:lpstr>AIM</vt:lpstr>
      <vt:lpstr>Method</vt:lpstr>
      <vt:lpstr>Results – Educational Meeting</vt:lpstr>
      <vt:lpstr>Results – Educational Meeting</vt:lpstr>
      <vt:lpstr>Results – Educational Meeting</vt:lpstr>
      <vt:lpstr>Results – Educational meeting</vt:lpstr>
      <vt:lpstr>Results – Educational Meeting</vt:lpstr>
      <vt:lpstr>Results – Educational Meeting</vt:lpstr>
      <vt:lpstr>Avslutningsbild med Karolinska Institutets logotyp</vt:lpstr>
      <vt:lpstr>PowerPoint Presentation</vt:lpstr>
      <vt:lpstr>Fidelity</vt:lpstr>
      <vt:lpstr>Mediators</vt:lpstr>
      <vt:lpstr>Tailored Strategies to Enhance Fidelity in School-Based Obesity Prevention: IMPROVE Hybrid Type III Trial </vt:lpstr>
      <vt:lpstr>PowerPoint Presentation</vt:lpstr>
      <vt:lpstr>PowerPoint Presentation</vt:lpstr>
      <vt:lpstr>PowerPoint Presentation</vt:lpstr>
      <vt:lpstr>Methods</vt:lpstr>
      <vt:lpstr>Fidelity to the HSS components</vt:lpstr>
      <vt:lpstr>Fidelity score for 4 components</vt:lpstr>
      <vt:lpstr>PowerPoint Presentation</vt:lpstr>
      <vt:lpstr>PowerPoint Presentation</vt:lpstr>
      <vt:lpstr>Key takeaways</vt:lpstr>
      <vt:lpstr>Acknowledgments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Bührmann</dc:creator>
  <cp:lastModifiedBy>Faye Greve</cp:lastModifiedBy>
  <cp:revision>19</cp:revision>
  <dcterms:created xsi:type="dcterms:W3CDTF">2021-05-22T09:20:36Z</dcterms:created>
  <dcterms:modified xsi:type="dcterms:W3CDTF">2025-06-01T19:12:09Z</dcterms:modified>
</cp:coreProperties>
</file>