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3" r:id="rId3"/>
  </p:sldMasterIdLst>
  <p:notesMasterIdLst>
    <p:notesMasterId r:id="rId43"/>
  </p:notesMasterIdLst>
  <p:sldIdLst>
    <p:sldId id="1633" r:id="rId4"/>
    <p:sldId id="1643" r:id="rId5"/>
    <p:sldId id="1648" r:id="rId6"/>
    <p:sldId id="1658" r:id="rId7"/>
    <p:sldId id="1649" r:id="rId8"/>
    <p:sldId id="1646" r:id="rId9"/>
    <p:sldId id="1636" r:id="rId10"/>
    <p:sldId id="1635" r:id="rId11"/>
    <p:sldId id="258" r:id="rId12"/>
    <p:sldId id="1652" r:id="rId13"/>
    <p:sldId id="1655" r:id="rId14"/>
    <p:sldId id="1619" r:id="rId15"/>
    <p:sldId id="1623" r:id="rId16"/>
    <p:sldId id="1653" r:id="rId17"/>
    <p:sldId id="1591" r:id="rId18"/>
    <p:sldId id="1631" r:id="rId19"/>
    <p:sldId id="1654" r:id="rId20"/>
    <p:sldId id="1650" r:id="rId21"/>
    <p:sldId id="1637" r:id="rId22"/>
    <p:sldId id="265" r:id="rId23"/>
    <p:sldId id="1656" r:id="rId24"/>
    <p:sldId id="267" r:id="rId25"/>
    <p:sldId id="270" r:id="rId26"/>
    <p:sldId id="281" r:id="rId27"/>
    <p:sldId id="273" r:id="rId28"/>
    <p:sldId id="276" r:id="rId29"/>
    <p:sldId id="277" r:id="rId30"/>
    <p:sldId id="291" r:id="rId31"/>
    <p:sldId id="1638" r:id="rId32"/>
    <p:sldId id="1639" r:id="rId33"/>
    <p:sldId id="288" r:id="rId34"/>
    <p:sldId id="292" r:id="rId35"/>
    <p:sldId id="293" r:id="rId36"/>
    <p:sldId id="1659" r:id="rId37"/>
    <p:sldId id="1647" r:id="rId38"/>
    <p:sldId id="1651" r:id="rId39"/>
    <p:sldId id="294" r:id="rId40"/>
    <p:sldId id="296" r:id="rId41"/>
    <p:sldId id="28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902A2-A1A0-3747-9C85-70BFD3EEDFC3}" v="12" dt="2025-05-28T09:04:44.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2" autoAdjust="0"/>
    <p:restoredTop sz="76139" autoAdjust="0"/>
  </p:normalViewPr>
  <p:slideViewPr>
    <p:cSldViewPr snapToGrid="0">
      <p:cViewPr varScale="1">
        <p:scale>
          <a:sx n="96" d="100"/>
          <a:sy n="96" d="100"/>
        </p:scale>
        <p:origin x="858"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904DF-F39C-C240-B297-9E95DD98A8CD}" type="doc">
      <dgm:prSet loTypeId="urn:microsoft.com/office/officeart/2005/8/layout/cycle8" loCatId="" qsTypeId="urn:microsoft.com/office/officeart/2005/8/quickstyle/simple1" qsCatId="simple" csTypeId="urn:microsoft.com/office/officeart/2005/8/colors/accent1_2" csCatId="accent1" phldr="1"/>
      <dgm:spPr/>
    </dgm:pt>
    <dgm:pt modelId="{03C3FC13-A8AE-1043-A037-A7597D159B4D}">
      <dgm:prSet phldrT="[Text]"/>
      <dgm:spPr>
        <a:solidFill>
          <a:srgbClr val="56A7A7"/>
        </a:solidFill>
      </dgm:spPr>
      <dgm:t>
        <a:bodyPr/>
        <a:lstStyle/>
        <a:p>
          <a:r>
            <a:rPr lang="en-US" dirty="0">
              <a:latin typeface="Quicksand" pitchFamily="2" charset="77"/>
            </a:rPr>
            <a:t>Verify and discuss</a:t>
          </a:r>
        </a:p>
      </dgm:t>
    </dgm:pt>
    <dgm:pt modelId="{CF44EB7B-853E-2E46-ABF4-8DA6381E818A}" type="parTrans" cxnId="{92929D09-1172-4248-A05E-240475C3007D}">
      <dgm:prSet/>
      <dgm:spPr/>
      <dgm:t>
        <a:bodyPr/>
        <a:lstStyle/>
        <a:p>
          <a:endParaRPr lang="en-US"/>
        </a:p>
      </dgm:t>
    </dgm:pt>
    <dgm:pt modelId="{841F7208-FDED-474D-8A14-53B562F89EB7}" type="sibTrans" cxnId="{92929D09-1172-4248-A05E-240475C3007D}">
      <dgm:prSet/>
      <dgm:spPr/>
      <dgm:t>
        <a:bodyPr/>
        <a:lstStyle/>
        <a:p>
          <a:endParaRPr lang="en-US"/>
        </a:p>
      </dgm:t>
    </dgm:pt>
    <dgm:pt modelId="{046AFE4A-8F94-DF4E-BCD9-BFB9FA8479CE}">
      <dgm:prSet phldrT="[Text]"/>
      <dgm:spPr>
        <a:solidFill>
          <a:srgbClr val="9CCDCC"/>
        </a:solidFill>
      </dgm:spPr>
      <dgm:t>
        <a:bodyPr/>
        <a:lstStyle/>
        <a:p>
          <a:r>
            <a:rPr lang="en-US" dirty="0">
              <a:latin typeface="Quicksand" pitchFamily="2" charset="77"/>
            </a:rPr>
            <a:t>Refine and finalize</a:t>
          </a:r>
        </a:p>
      </dgm:t>
    </dgm:pt>
    <dgm:pt modelId="{E0F156F0-8726-C34B-99F6-0BB4795F6CE0}" type="parTrans" cxnId="{C35E9693-77C1-1249-94E7-12C435200D71}">
      <dgm:prSet/>
      <dgm:spPr/>
      <dgm:t>
        <a:bodyPr/>
        <a:lstStyle/>
        <a:p>
          <a:endParaRPr lang="en-US"/>
        </a:p>
      </dgm:t>
    </dgm:pt>
    <dgm:pt modelId="{7CCBDAA4-BDA8-3A4B-B0B1-E1D477D38B66}" type="sibTrans" cxnId="{C35E9693-77C1-1249-94E7-12C435200D71}">
      <dgm:prSet/>
      <dgm:spPr/>
      <dgm:t>
        <a:bodyPr/>
        <a:lstStyle/>
        <a:p>
          <a:endParaRPr lang="en-US"/>
        </a:p>
      </dgm:t>
    </dgm:pt>
    <dgm:pt modelId="{4063B67E-4AD7-E64D-BBBB-A1E529E10385}">
      <dgm:prSet phldrT="[Text]"/>
      <dgm:spPr>
        <a:solidFill>
          <a:srgbClr val="309A96"/>
        </a:solidFill>
      </dgm:spPr>
      <dgm:t>
        <a:bodyPr/>
        <a:lstStyle/>
        <a:p>
          <a:r>
            <a:rPr lang="en-US" dirty="0">
              <a:latin typeface="Quicksand" pitchFamily="2" charset="77"/>
            </a:rPr>
            <a:t>Initialize</a:t>
          </a:r>
        </a:p>
      </dgm:t>
    </dgm:pt>
    <dgm:pt modelId="{73872DCC-45CD-3B42-AC15-EB1EB208962E}" type="parTrans" cxnId="{03195349-94C2-8A4A-BCD5-7CF755E33937}">
      <dgm:prSet/>
      <dgm:spPr/>
      <dgm:t>
        <a:bodyPr/>
        <a:lstStyle/>
        <a:p>
          <a:endParaRPr lang="en-US"/>
        </a:p>
      </dgm:t>
    </dgm:pt>
    <dgm:pt modelId="{F792A9E8-5C96-B343-9E23-4EA4C93BCA3B}" type="sibTrans" cxnId="{03195349-94C2-8A4A-BCD5-7CF755E33937}">
      <dgm:prSet/>
      <dgm:spPr/>
      <dgm:t>
        <a:bodyPr/>
        <a:lstStyle/>
        <a:p>
          <a:endParaRPr lang="en-US"/>
        </a:p>
      </dgm:t>
    </dgm:pt>
    <dgm:pt modelId="{446F2B76-BCE9-0C47-8D3C-0BF3078FF966}" type="pres">
      <dgm:prSet presAssocID="{593904DF-F39C-C240-B297-9E95DD98A8CD}" presName="compositeShape" presStyleCnt="0">
        <dgm:presLayoutVars>
          <dgm:chMax val="7"/>
          <dgm:dir/>
          <dgm:resizeHandles val="exact"/>
        </dgm:presLayoutVars>
      </dgm:prSet>
      <dgm:spPr/>
    </dgm:pt>
    <dgm:pt modelId="{D953A491-DDD7-AE42-A8B7-E0EC3405CD0A}" type="pres">
      <dgm:prSet presAssocID="{593904DF-F39C-C240-B297-9E95DD98A8CD}" presName="wedge1" presStyleLbl="node1" presStyleIdx="0" presStyleCnt="3"/>
      <dgm:spPr/>
    </dgm:pt>
    <dgm:pt modelId="{DB62D964-41F5-EC4F-90F0-973A6CCBD637}" type="pres">
      <dgm:prSet presAssocID="{593904DF-F39C-C240-B297-9E95DD98A8CD}" presName="dummy1a" presStyleCnt="0"/>
      <dgm:spPr/>
    </dgm:pt>
    <dgm:pt modelId="{FACC58F6-0A40-F94C-B8C6-A7202A0FD795}" type="pres">
      <dgm:prSet presAssocID="{593904DF-F39C-C240-B297-9E95DD98A8CD}" presName="dummy1b" presStyleCnt="0"/>
      <dgm:spPr/>
    </dgm:pt>
    <dgm:pt modelId="{AABF686F-FC01-BF4B-8ACB-312A5BC5A58B}" type="pres">
      <dgm:prSet presAssocID="{593904DF-F39C-C240-B297-9E95DD98A8CD}" presName="wedge1Tx" presStyleLbl="node1" presStyleIdx="0" presStyleCnt="3">
        <dgm:presLayoutVars>
          <dgm:chMax val="0"/>
          <dgm:chPref val="0"/>
          <dgm:bulletEnabled val="1"/>
        </dgm:presLayoutVars>
      </dgm:prSet>
      <dgm:spPr/>
    </dgm:pt>
    <dgm:pt modelId="{7E0831D0-38DE-214E-BEC4-8AAD1CC27E23}" type="pres">
      <dgm:prSet presAssocID="{593904DF-F39C-C240-B297-9E95DD98A8CD}" presName="wedge2" presStyleLbl="node1" presStyleIdx="1" presStyleCnt="3"/>
      <dgm:spPr/>
    </dgm:pt>
    <dgm:pt modelId="{8A537964-7370-8F4E-9B84-66E52CE0778F}" type="pres">
      <dgm:prSet presAssocID="{593904DF-F39C-C240-B297-9E95DD98A8CD}" presName="dummy2a" presStyleCnt="0"/>
      <dgm:spPr/>
    </dgm:pt>
    <dgm:pt modelId="{78ED1CE1-3A31-F44B-A41A-214A5055721C}" type="pres">
      <dgm:prSet presAssocID="{593904DF-F39C-C240-B297-9E95DD98A8CD}" presName="dummy2b" presStyleCnt="0"/>
      <dgm:spPr/>
    </dgm:pt>
    <dgm:pt modelId="{60522616-F800-584A-9471-CB4C28089779}" type="pres">
      <dgm:prSet presAssocID="{593904DF-F39C-C240-B297-9E95DD98A8CD}" presName="wedge2Tx" presStyleLbl="node1" presStyleIdx="1" presStyleCnt="3">
        <dgm:presLayoutVars>
          <dgm:chMax val="0"/>
          <dgm:chPref val="0"/>
          <dgm:bulletEnabled val="1"/>
        </dgm:presLayoutVars>
      </dgm:prSet>
      <dgm:spPr/>
    </dgm:pt>
    <dgm:pt modelId="{DC79FB9E-BB2B-3A43-92C2-73758DAE24E4}" type="pres">
      <dgm:prSet presAssocID="{593904DF-F39C-C240-B297-9E95DD98A8CD}" presName="wedge3" presStyleLbl="node1" presStyleIdx="2" presStyleCnt="3"/>
      <dgm:spPr/>
    </dgm:pt>
    <dgm:pt modelId="{805D09E4-0480-DB47-BE40-FE0D5D1A3011}" type="pres">
      <dgm:prSet presAssocID="{593904DF-F39C-C240-B297-9E95DD98A8CD}" presName="dummy3a" presStyleCnt="0"/>
      <dgm:spPr/>
    </dgm:pt>
    <dgm:pt modelId="{40889AB2-5EDC-0E4F-8F9D-E70FDB9798D5}" type="pres">
      <dgm:prSet presAssocID="{593904DF-F39C-C240-B297-9E95DD98A8CD}" presName="dummy3b" presStyleCnt="0"/>
      <dgm:spPr/>
    </dgm:pt>
    <dgm:pt modelId="{20533994-F29F-464B-9A35-DE550C5D1A2A}" type="pres">
      <dgm:prSet presAssocID="{593904DF-F39C-C240-B297-9E95DD98A8CD}" presName="wedge3Tx" presStyleLbl="node1" presStyleIdx="2" presStyleCnt="3">
        <dgm:presLayoutVars>
          <dgm:chMax val="0"/>
          <dgm:chPref val="0"/>
          <dgm:bulletEnabled val="1"/>
        </dgm:presLayoutVars>
      </dgm:prSet>
      <dgm:spPr/>
    </dgm:pt>
    <dgm:pt modelId="{ECD7B646-EA42-CD40-ACB8-DF5876BCC8C1}" type="pres">
      <dgm:prSet presAssocID="{841F7208-FDED-474D-8A14-53B562F89EB7}" presName="arrowWedge1" presStyleLbl="fgSibTrans2D1" presStyleIdx="0" presStyleCnt="3"/>
      <dgm:spPr>
        <a:solidFill>
          <a:srgbClr val="3F525B"/>
        </a:solidFill>
      </dgm:spPr>
    </dgm:pt>
    <dgm:pt modelId="{28A0CC45-C827-EF45-92AF-B9E92B43B22A}" type="pres">
      <dgm:prSet presAssocID="{7CCBDAA4-BDA8-3A4B-B0B1-E1D477D38B66}" presName="arrowWedge2" presStyleLbl="fgSibTrans2D1" presStyleIdx="1" presStyleCnt="3"/>
      <dgm:spPr>
        <a:solidFill>
          <a:srgbClr val="3F525B"/>
        </a:solidFill>
      </dgm:spPr>
    </dgm:pt>
    <dgm:pt modelId="{85636F25-D15D-7F4A-85D8-814B21F9F9FE}" type="pres">
      <dgm:prSet presAssocID="{F792A9E8-5C96-B343-9E23-4EA4C93BCA3B}" presName="arrowWedge3" presStyleLbl="fgSibTrans2D1" presStyleIdx="2" presStyleCnt="3"/>
      <dgm:spPr>
        <a:solidFill>
          <a:srgbClr val="3F525B"/>
        </a:solidFill>
      </dgm:spPr>
    </dgm:pt>
  </dgm:ptLst>
  <dgm:cxnLst>
    <dgm:cxn modelId="{92929D09-1172-4248-A05E-240475C3007D}" srcId="{593904DF-F39C-C240-B297-9E95DD98A8CD}" destId="{03C3FC13-A8AE-1043-A037-A7597D159B4D}" srcOrd="0" destOrd="0" parTransId="{CF44EB7B-853E-2E46-ABF4-8DA6381E818A}" sibTransId="{841F7208-FDED-474D-8A14-53B562F89EB7}"/>
    <dgm:cxn modelId="{BF556D19-B1B7-7440-BE1D-DE62553EFB3B}" type="presOf" srcId="{593904DF-F39C-C240-B297-9E95DD98A8CD}" destId="{446F2B76-BCE9-0C47-8D3C-0BF3078FF966}" srcOrd="0" destOrd="0" presId="urn:microsoft.com/office/officeart/2005/8/layout/cycle8"/>
    <dgm:cxn modelId="{26F30A20-9FDE-3847-B25E-6DE8C89756F9}" type="presOf" srcId="{03C3FC13-A8AE-1043-A037-A7597D159B4D}" destId="{AABF686F-FC01-BF4B-8ACB-312A5BC5A58B}" srcOrd="1" destOrd="0" presId="urn:microsoft.com/office/officeart/2005/8/layout/cycle8"/>
    <dgm:cxn modelId="{1B3F0024-73AE-0A41-9BA6-582483190B49}" type="presOf" srcId="{4063B67E-4AD7-E64D-BBBB-A1E529E10385}" destId="{DC79FB9E-BB2B-3A43-92C2-73758DAE24E4}" srcOrd="0" destOrd="0" presId="urn:microsoft.com/office/officeart/2005/8/layout/cycle8"/>
    <dgm:cxn modelId="{CB7D2566-BA7D-C14D-9BFC-A9FD86BE751A}" type="presOf" srcId="{4063B67E-4AD7-E64D-BBBB-A1E529E10385}" destId="{20533994-F29F-464B-9A35-DE550C5D1A2A}" srcOrd="1" destOrd="0" presId="urn:microsoft.com/office/officeart/2005/8/layout/cycle8"/>
    <dgm:cxn modelId="{4895C446-1B98-D741-85E1-00F508A2754A}" type="presOf" srcId="{03C3FC13-A8AE-1043-A037-A7597D159B4D}" destId="{D953A491-DDD7-AE42-A8B7-E0EC3405CD0A}" srcOrd="0" destOrd="0" presId="urn:microsoft.com/office/officeart/2005/8/layout/cycle8"/>
    <dgm:cxn modelId="{03195349-94C2-8A4A-BCD5-7CF755E33937}" srcId="{593904DF-F39C-C240-B297-9E95DD98A8CD}" destId="{4063B67E-4AD7-E64D-BBBB-A1E529E10385}" srcOrd="2" destOrd="0" parTransId="{73872DCC-45CD-3B42-AC15-EB1EB208962E}" sibTransId="{F792A9E8-5C96-B343-9E23-4EA4C93BCA3B}"/>
    <dgm:cxn modelId="{C35E9693-77C1-1249-94E7-12C435200D71}" srcId="{593904DF-F39C-C240-B297-9E95DD98A8CD}" destId="{046AFE4A-8F94-DF4E-BCD9-BFB9FA8479CE}" srcOrd="1" destOrd="0" parTransId="{E0F156F0-8726-C34B-99F6-0BB4795F6CE0}" sibTransId="{7CCBDAA4-BDA8-3A4B-B0B1-E1D477D38B66}"/>
    <dgm:cxn modelId="{999D73A6-C9B6-EC42-A95C-5ECC0D91C0F1}" type="presOf" srcId="{046AFE4A-8F94-DF4E-BCD9-BFB9FA8479CE}" destId="{60522616-F800-584A-9471-CB4C28089779}" srcOrd="1" destOrd="0" presId="urn:microsoft.com/office/officeart/2005/8/layout/cycle8"/>
    <dgm:cxn modelId="{2C2A47CB-0F75-8A48-BEDA-E8188AD6906F}" type="presOf" srcId="{046AFE4A-8F94-DF4E-BCD9-BFB9FA8479CE}" destId="{7E0831D0-38DE-214E-BEC4-8AAD1CC27E23}" srcOrd="0" destOrd="0" presId="urn:microsoft.com/office/officeart/2005/8/layout/cycle8"/>
    <dgm:cxn modelId="{ACA286B3-A75B-7D42-BD4E-884EE2779FD4}" type="presParOf" srcId="{446F2B76-BCE9-0C47-8D3C-0BF3078FF966}" destId="{D953A491-DDD7-AE42-A8B7-E0EC3405CD0A}" srcOrd="0" destOrd="0" presId="urn:microsoft.com/office/officeart/2005/8/layout/cycle8"/>
    <dgm:cxn modelId="{8603A962-8D5A-C144-A196-C74F3040EE2A}" type="presParOf" srcId="{446F2B76-BCE9-0C47-8D3C-0BF3078FF966}" destId="{DB62D964-41F5-EC4F-90F0-973A6CCBD637}" srcOrd="1" destOrd="0" presId="urn:microsoft.com/office/officeart/2005/8/layout/cycle8"/>
    <dgm:cxn modelId="{D05735BD-F9FC-C348-9B6D-705B60331EEE}" type="presParOf" srcId="{446F2B76-BCE9-0C47-8D3C-0BF3078FF966}" destId="{FACC58F6-0A40-F94C-B8C6-A7202A0FD795}" srcOrd="2" destOrd="0" presId="urn:microsoft.com/office/officeart/2005/8/layout/cycle8"/>
    <dgm:cxn modelId="{7D2511D6-AE10-DC43-92D6-E0436F617ED1}" type="presParOf" srcId="{446F2B76-BCE9-0C47-8D3C-0BF3078FF966}" destId="{AABF686F-FC01-BF4B-8ACB-312A5BC5A58B}" srcOrd="3" destOrd="0" presId="urn:microsoft.com/office/officeart/2005/8/layout/cycle8"/>
    <dgm:cxn modelId="{25AA7B1E-24EA-834A-94D7-17066C0920F8}" type="presParOf" srcId="{446F2B76-BCE9-0C47-8D3C-0BF3078FF966}" destId="{7E0831D0-38DE-214E-BEC4-8AAD1CC27E23}" srcOrd="4" destOrd="0" presId="urn:microsoft.com/office/officeart/2005/8/layout/cycle8"/>
    <dgm:cxn modelId="{962AF160-9FC8-B748-8CA6-9F542C54B0EA}" type="presParOf" srcId="{446F2B76-BCE9-0C47-8D3C-0BF3078FF966}" destId="{8A537964-7370-8F4E-9B84-66E52CE0778F}" srcOrd="5" destOrd="0" presId="urn:microsoft.com/office/officeart/2005/8/layout/cycle8"/>
    <dgm:cxn modelId="{C9DD5AAF-959A-7648-A753-225BE65A3485}" type="presParOf" srcId="{446F2B76-BCE9-0C47-8D3C-0BF3078FF966}" destId="{78ED1CE1-3A31-F44B-A41A-214A5055721C}" srcOrd="6" destOrd="0" presId="urn:microsoft.com/office/officeart/2005/8/layout/cycle8"/>
    <dgm:cxn modelId="{AAB39BE7-370B-264D-902A-D70D0D049E2B}" type="presParOf" srcId="{446F2B76-BCE9-0C47-8D3C-0BF3078FF966}" destId="{60522616-F800-584A-9471-CB4C28089779}" srcOrd="7" destOrd="0" presId="urn:microsoft.com/office/officeart/2005/8/layout/cycle8"/>
    <dgm:cxn modelId="{4F15CB1E-8541-CE46-AA97-530679C9F26B}" type="presParOf" srcId="{446F2B76-BCE9-0C47-8D3C-0BF3078FF966}" destId="{DC79FB9E-BB2B-3A43-92C2-73758DAE24E4}" srcOrd="8" destOrd="0" presId="urn:microsoft.com/office/officeart/2005/8/layout/cycle8"/>
    <dgm:cxn modelId="{A9FE46DF-9F82-174E-8DFF-B1D803A2F700}" type="presParOf" srcId="{446F2B76-BCE9-0C47-8D3C-0BF3078FF966}" destId="{805D09E4-0480-DB47-BE40-FE0D5D1A3011}" srcOrd="9" destOrd="0" presId="urn:microsoft.com/office/officeart/2005/8/layout/cycle8"/>
    <dgm:cxn modelId="{DEA7A49A-F9E5-BC4C-AE2B-FD7DEF0CFDB8}" type="presParOf" srcId="{446F2B76-BCE9-0C47-8D3C-0BF3078FF966}" destId="{40889AB2-5EDC-0E4F-8F9D-E70FDB9798D5}" srcOrd="10" destOrd="0" presId="urn:microsoft.com/office/officeart/2005/8/layout/cycle8"/>
    <dgm:cxn modelId="{0522E122-178D-9240-AF31-FA935B438B4F}" type="presParOf" srcId="{446F2B76-BCE9-0C47-8D3C-0BF3078FF966}" destId="{20533994-F29F-464B-9A35-DE550C5D1A2A}" srcOrd="11" destOrd="0" presId="urn:microsoft.com/office/officeart/2005/8/layout/cycle8"/>
    <dgm:cxn modelId="{971E02F7-6212-324C-9F44-6A82D18014B2}" type="presParOf" srcId="{446F2B76-BCE9-0C47-8D3C-0BF3078FF966}" destId="{ECD7B646-EA42-CD40-ACB8-DF5876BCC8C1}" srcOrd="12" destOrd="0" presId="urn:microsoft.com/office/officeart/2005/8/layout/cycle8"/>
    <dgm:cxn modelId="{E30241BF-148C-0746-B0BB-FC5D3CB4EFAD}" type="presParOf" srcId="{446F2B76-BCE9-0C47-8D3C-0BF3078FF966}" destId="{28A0CC45-C827-EF45-92AF-B9E92B43B22A}" srcOrd="13" destOrd="0" presId="urn:microsoft.com/office/officeart/2005/8/layout/cycle8"/>
    <dgm:cxn modelId="{F9F68EBC-937C-7C44-B9F0-CDFCE22326F3}" type="presParOf" srcId="{446F2B76-BCE9-0C47-8D3C-0BF3078FF966}" destId="{85636F25-D15D-7F4A-85D8-814B21F9F9F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57FD3B5-F8D9-4AB8-A53F-9FAC5AFA86E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F834274F-D30F-4EC4-93C1-4A8D9CD3B4BD}">
      <dgm:prSet phldrT="[Text]"/>
      <dgm:spPr/>
      <dgm:t>
        <a:bodyPr/>
        <a:lstStyle/>
        <a:p>
          <a:r>
            <a:rPr lang="en-GB" dirty="0"/>
            <a:t>Toolkit programming</a:t>
          </a:r>
        </a:p>
      </dgm:t>
    </dgm:pt>
    <dgm:pt modelId="{1345F505-3B1E-4C16-B795-B13CAFD4E77D}" type="parTrans" cxnId="{4B564C00-0B65-4DEE-B265-83F3CE7537E6}">
      <dgm:prSet/>
      <dgm:spPr/>
      <dgm:t>
        <a:bodyPr/>
        <a:lstStyle/>
        <a:p>
          <a:endParaRPr lang="en-GB"/>
        </a:p>
      </dgm:t>
    </dgm:pt>
    <dgm:pt modelId="{93D18D50-3A89-4E36-B7CE-53369A256276}" type="sibTrans" cxnId="{4B564C00-0B65-4DEE-B265-83F3CE7537E6}">
      <dgm:prSet/>
      <dgm:spPr/>
      <dgm:t>
        <a:bodyPr/>
        <a:lstStyle/>
        <a:p>
          <a:endParaRPr lang="en-GB"/>
        </a:p>
      </dgm:t>
    </dgm:pt>
    <dgm:pt modelId="{A3157958-8904-4BE9-90B8-BEA593351CD5}">
      <dgm:prSet phldrT="[Text]" custT="1"/>
      <dgm:spPr/>
      <dgm:t>
        <a:bodyPr/>
        <a:lstStyle/>
        <a:p>
          <a:r>
            <a:rPr lang="en-GB" sz="1800"/>
            <a:t>Scoping review</a:t>
          </a:r>
          <a:endParaRPr lang="en-GB" sz="1800" dirty="0"/>
        </a:p>
      </dgm:t>
    </dgm:pt>
    <dgm:pt modelId="{80BCCDC0-6B1A-4D50-8A86-7CAACD4681F5}" type="parTrans" cxnId="{741FF10E-5041-4A82-B773-60BCEA664E90}">
      <dgm:prSet/>
      <dgm:spPr/>
      <dgm:t>
        <a:bodyPr/>
        <a:lstStyle/>
        <a:p>
          <a:endParaRPr lang="en-GB"/>
        </a:p>
      </dgm:t>
    </dgm:pt>
    <dgm:pt modelId="{00402B55-C958-4A41-AF35-F2AA3ACF8B32}" type="sibTrans" cxnId="{741FF10E-5041-4A82-B773-60BCEA664E90}">
      <dgm:prSet/>
      <dgm:spPr/>
      <dgm:t>
        <a:bodyPr/>
        <a:lstStyle/>
        <a:p>
          <a:endParaRPr lang="en-GB"/>
        </a:p>
      </dgm:t>
    </dgm:pt>
    <dgm:pt modelId="{594F5905-1196-4EFC-B1F2-6F35F4CB86A1}">
      <dgm:prSet phldrT="[Text]" custT="1"/>
      <dgm:spPr/>
      <dgm:t>
        <a:bodyPr/>
        <a:lstStyle/>
        <a:p>
          <a:r>
            <a:rPr lang="en-GB" sz="1800"/>
            <a:t>Review of QI tools</a:t>
          </a:r>
          <a:endParaRPr lang="en-GB" sz="1800" dirty="0"/>
        </a:p>
      </dgm:t>
    </dgm:pt>
    <dgm:pt modelId="{B076D8F0-1B96-4337-8CC5-27BCDDD40930}" type="parTrans" cxnId="{5C50FE21-66C8-4A9B-AAFE-D222AF19F9B0}">
      <dgm:prSet/>
      <dgm:spPr/>
      <dgm:t>
        <a:bodyPr/>
        <a:lstStyle/>
        <a:p>
          <a:endParaRPr lang="en-GB"/>
        </a:p>
      </dgm:t>
    </dgm:pt>
    <dgm:pt modelId="{A107C717-24EF-4F7B-B3E6-AE89E984B19B}" type="sibTrans" cxnId="{5C50FE21-66C8-4A9B-AAFE-D222AF19F9B0}">
      <dgm:prSet/>
      <dgm:spPr/>
      <dgm:t>
        <a:bodyPr/>
        <a:lstStyle/>
        <a:p>
          <a:endParaRPr lang="en-GB"/>
        </a:p>
      </dgm:t>
    </dgm:pt>
    <dgm:pt modelId="{2CB5E8D1-089C-4CDC-9326-64670B2205AA}">
      <dgm:prSet phldrT="[Text]" custT="1"/>
      <dgm:spPr/>
      <dgm:t>
        <a:bodyPr/>
        <a:lstStyle/>
        <a:p>
          <a:r>
            <a:rPr lang="en-GB" sz="1800"/>
            <a:t>Co-design workshops</a:t>
          </a:r>
          <a:endParaRPr lang="en-GB" sz="1800" dirty="0"/>
        </a:p>
      </dgm:t>
    </dgm:pt>
    <dgm:pt modelId="{032CEAE8-3C82-436F-B533-C49FB941F935}" type="parTrans" cxnId="{3A4BACE8-58A8-478A-BF40-DD6B04E22EC8}">
      <dgm:prSet/>
      <dgm:spPr/>
      <dgm:t>
        <a:bodyPr/>
        <a:lstStyle/>
        <a:p>
          <a:endParaRPr lang="en-GB"/>
        </a:p>
      </dgm:t>
    </dgm:pt>
    <dgm:pt modelId="{43463B1A-7459-4B02-ADA6-D7435BE127BF}" type="sibTrans" cxnId="{3A4BACE8-58A8-478A-BF40-DD6B04E22EC8}">
      <dgm:prSet/>
      <dgm:spPr/>
      <dgm:t>
        <a:bodyPr/>
        <a:lstStyle/>
        <a:p>
          <a:endParaRPr lang="en-GB"/>
        </a:p>
      </dgm:t>
    </dgm:pt>
    <dgm:pt modelId="{6E7FD9D4-803A-4A62-B99E-0850DCEA3805}">
      <dgm:prSet custT="1"/>
      <dgm:spPr/>
      <dgm:t>
        <a:bodyPr/>
        <a:lstStyle/>
        <a:p>
          <a:r>
            <a:rPr lang="en-GB" sz="1800"/>
            <a:t>Usability testing</a:t>
          </a:r>
          <a:endParaRPr lang="en-GB" sz="1800" dirty="0"/>
        </a:p>
      </dgm:t>
    </dgm:pt>
    <dgm:pt modelId="{CE809C1D-46E9-4480-8D24-85A322800605}" type="parTrans" cxnId="{75DA5EB3-C378-440A-ABEA-3410FE96B9AF}">
      <dgm:prSet/>
      <dgm:spPr/>
      <dgm:t>
        <a:bodyPr/>
        <a:lstStyle/>
        <a:p>
          <a:endParaRPr lang="en-GB"/>
        </a:p>
      </dgm:t>
    </dgm:pt>
    <dgm:pt modelId="{BE71B7AF-B3AA-4073-8528-867A0E798D7B}" type="sibTrans" cxnId="{75DA5EB3-C378-440A-ABEA-3410FE96B9AF}">
      <dgm:prSet/>
      <dgm:spPr/>
      <dgm:t>
        <a:bodyPr/>
        <a:lstStyle/>
        <a:p>
          <a:endParaRPr lang="en-GB"/>
        </a:p>
      </dgm:t>
    </dgm:pt>
    <dgm:pt modelId="{4B86530E-C7BF-4FA2-ABEF-13886C7BAD09}" type="pres">
      <dgm:prSet presAssocID="{957FD3B5-F8D9-4AB8-A53F-9FAC5AFA86E0}" presName="cycle" presStyleCnt="0">
        <dgm:presLayoutVars>
          <dgm:chMax val="1"/>
          <dgm:dir/>
          <dgm:animLvl val="ctr"/>
          <dgm:resizeHandles val="exact"/>
        </dgm:presLayoutVars>
      </dgm:prSet>
      <dgm:spPr/>
    </dgm:pt>
    <dgm:pt modelId="{6FCF5706-1CB4-4597-840D-56146CDB7897}" type="pres">
      <dgm:prSet presAssocID="{F834274F-D30F-4EC4-93C1-4A8D9CD3B4BD}" presName="centerShape" presStyleLbl="node0" presStyleIdx="0" presStyleCnt="1"/>
      <dgm:spPr/>
    </dgm:pt>
    <dgm:pt modelId="{64476B9E-B97F-4766-A5DD-1D9BD086E0EB}" type="pres">
      <dgm:prSet presAssocID="{80BCCDC0-6B1A-4D50-8A86-7CAACD4681F5}" presName="parTrans" presStyleLbl="bgSibTrans2D1" presStyleIdx="0" presStyleCnt="4"/>
      <dgm:spPr/>
    </dgm:pt>
    <dgm:pt modelId="{BB2360F7-8790-48E9-B969-17401F670318}" type="pres">
      <dgm:prSet presAssocID="{A3157958-8904-4BE9-90B8-BEA593351CD5}" presName="node" presStyleLbl="node1" presStyleIdx="0" presStyleCnt="4">
        <dgm:presLayoutVars>
          <dgm:bulletEnabled val="1"/>
        </dgm:presLayoutVars>
      </dgm:prSet>
      <dgm:spPr/>
    </dgm:pt>
    <dgm:pt modelId="{7D6B2597-3465-4E5A-8F91-11D7353987C5}" type="pres">
      <dgm:prSet presAssocID="{B076D8F0-1B96-4337-8CC5-27BCDDD40930}" presName="parTrans" presStyleLbl="bgSibTrans2D1" presStyleIdx="1" presStyleCnt="4"/>
      <dgm:spPr/>
    </dgm:pt>
    <dgm:pt modelId="{62420DAD-7715-496B-96EB-CA74015C52F2}" type="pres">
      <dgm:prSet presAssocID="{594F5905-1196-4EFC-B1F2-6F35F4CB86A1}" presName="node" presStyleLbl="node1" presStyleIdx="1" presStyleCnt="4">
        <dgm:presLayoutVars>
          <dgm:bulletEnabled val="1"/>
        </dgm:presLayoutVars>
      </dgm:prSet>
      <dgm:spPr/>
    </dgm:pt>
    <dgm:pt modelId="{723E7D23-35D2-460F-8858-8950BA9CB8F9}" type="pres">
      <dgm:prSet presAssocID="{032CEAE8-3C82-436F-B533-C49FB941F935}" presName="parTrans" presStyleLbl="bgSibTrans2D1" presStyleIdx="2" presStyleCnt="4"/>
      <dgm:spPr/>
    </dgm:pt>
    <dgm:pt modelId="{1B36D0A2-A2FE-4016-8D78-F9E0F216C6BC}" type="pres">
      <dgm:prSet presAssocID="{2CB5E8D1-089C-4CDC-9326-64670B2205AA}" presName="node" presStyleLbl="node1" presStyleIdx="2" presStyleCnt="4">
        <dgm:presLayoutVars>
          <dgm:bulletEnabled val="1"/>
        </dgm:presLayoutVars>
      </dgm:prSet>
      <dgm:spPr/>
    </dgm:pt>
    <dgm:pt modelId="{486FFF8E-CF9E-4F69-A71C-7DCCC8E7B9BE}" type="pres">
      <dgm:prSet presAssocID="{CE809C1D-46E9-4480-8D24-85A322800605}" presName="parTrans" presStyleLbl="bgSibTrans2D1" presStyleIdx="3" presStyleCnt="4"/>
      <dgm:spPr/>
    </dgm:pt>
    <dgm:pt modelId="{082001F0-3C96-498E-A6AE-2645CCACE4C6}" type="pres">
      <dgm:prSet presAssocID="{6E7FD9D4-803A-4A62-B99E-0850DCEA3805}" presName="node" presStyleLbl="node1" presStyleIdx="3" presStyleCnt="4">
        <dgm:presLayoutVars>
          <dgm:bulletEnabled val="1"/>
        </dgm:presLayoutVars>
      </dgm:prSet>
      <dgm:spPr/>
    </dgm:pt>
  </dgm:ptLst>
  <dgm:cxnLst>
    <dgm:cxn modelId="{4B564C00-0B65-4DEE-B265-83F3CE7537E6}" srcId="{957FD3B5-F8D9-4AB8-A53F-9FAC5AFA86E0}" destId="{F834274F-D30F-4EC4-93C1-4A8D9CD3B4BD}" srcOrd="0" destOrd="0" parTransId="{1345F505-3B1E-4C16-B795-B13CAFD4E77D}" sibTransId="{93D18D50-3A89-4E36-B7CE-53369A256276}"/>
    <dgm:cxn modelId="{FD0C3A05-4DA0-4790-980F-7EC4AF82B91A}" type="presOf" srcId="{A3157958-8904-4BE9-90B8-BEA593351CD5}" destId="{BB2360F7-8790-48E9-B969-17401F670318}" srcOrd="0" destOrd="0" presId="urn:microsoft.com/office/officeart/2005/8/layout/radial4"/>
    <dgm:cxn modelId="{741FF10E-5041-4A82-B773-60BCEA664E90}" srcId="{F834274F-D30F-4EC4-93C1-4A8D9CD3B4BD}" destId="{A3157958-8904-4BE9-90B8-BEA593351CD5}" srcOrd="0" destOrd="0" parTransId="{80BCCDC0-6B1A-4D50-8A86-7CAACD4681F5}" sibTransId="{00402B55-C958-4A41-AF35-F2AA3ACF8B32}"/>
    <dgm:cxn modelId="{C07DC511-500B-443D-89A8-38C27903612D}" type="presOf" srcId="{6E7FD9D4-803A-4A62-B99E-0850DCEA3805}" destId="{082001F0-3C96-498E-A6AE-2645CCACE4C6}" srcOrd="0" destOrd="0" presId="urn:microsoft.com/office/officeart/2005/8/layout/radial4"/>
    <dgm:cxn modelId="{A533751E-AE1C-4260-9C2F-0A9845A72C85}" type="presOf" srcId="{2CB5E8D1-089C-4CDC-9326-64670B2205AA}" destId="{1B36D0A2-A2FE-4016-8D78-F9E0F216C6BC}" srcOrd="0" destOrd="0" presId="urn:microsoft.com/office/officeart/2005/8/layout/radial4"/>
    <dgm:cxn modelId="{5C50FE21-66C8-4A9B-AAFE-D222AF19F9B0}" srcId="{F834274F-D30F-4EC4-93C1-4A8D9CD3B4BD}" destId="{594F5905-1196-4EFC-B1F2-6F35F4CB86A1}" srcOrd="1" destOrd="0" parTransId="{B076D8F0-1B96-4337-8CC5-27BCDDD40930}" sibTransId="{A107C717-24EF-4F7B-B3E6-AE89E984B19B}"/>
    <dgm:cxn modelId="{290B5B65-29A6-40D7-B827-CE5A79B74855}" type="presOf" srcId="{B076D8F0-1B96-4337-8CC5-27BCDDD40930}" destId="{7D6B2597-3465-4E5A-8F91-11D7353987C5}" srcOrd="0" destOrd="0" presId="urn:microsoft.com/office/officeart/2005/8/layout/radial4"/>
    <dgm:cxn modelId="{71C4CB73-835F-4473-AA43-D851B810DE43}" type="presOf" srcId="{F834274F-D30F-4EC4-93C1-4A8D9CD3B4BD}" destId="{6FCF5706-1CB4-4597-840D-56146CDB7897}" srcOrd="0" destOrd="0" presId="urn:microsoft.com/office/officeart/2005/8/layout/radial4"/>
    <dgm:cxn modelId="{9BD6C194-98B9-403B-9A19-E696113E1A1F}" type="presOf" srcId="{594F5905-1196-4EFC-B1F2-6F35F4CB86A1}" destId="{62420DAD-7715-496B-96EB-CA74015C52F2}" srcOrd="0" destOrd="0" presId="urn:microsoft.com/office/officeart/2005/8/layout/radial4"/>
    <dgm:cxn modelId="{75DA5EB3-C378-440A-ABEA-3410FE96B9AF}" srcId="{F834274F-D30F-4EC4-93C1-4A8D9CD3B4BD}" destId="{6E7FD9D4-803A-4A62-B99E-0850DCEA3805}" srcOrd="3" destOrd="0" parTransId="{CE809C1D-46E9-4480-8D24-85A322800605}" sibTransId="{BE71B7AF-B3AA-4073-8528-867A0E798D7B}"/>
    <dgm:cxn modelId="{4A1E1DBD-3504-4A82-A471-05FA60216B6E}" type="presOf" srcId="{80BCCDC0-6B1A-4D50-8A86-7CAACD4681F5}" destId="{64476B9E-B97F-4766-A5DD-1D9BD086E0EB}" srcOrd="0" destOrd="0" presId="urn:microsoft.com/office/officeart/2005/8/layout/radial4"/>
    <dgm:cxn modelId="{3A4BACE8-58A8-478A-BF40-DD6B04E22EC8}" srcId="{F834274F-D30F-4EC4-93C1-4A8D9CD3B4BD}" destId="{2CB5E8D1-089C-4CDC-9326-64670B2205AA}" srcOrd="2" destOrd="0" parTransId="{032CEAE8-3C82-436F-B533-C49FB941F935}" sibTransId="{43463B1A-7459-4B02-ADA6-D7435BE127BF}"/>
    <dgm:cxn modelId="{153AF2F8-1C25-4021-9E1E-5D6073569A06}" type="presOf" srcId="{CE809C1D-46E9-4480-8D24-85A322800605}" destId="{486FFF8E-CF9E-4F69-A71C-7DCCC8E7B9BE}" srcOrd="0" destOrd="0" presId="urn:microsoft.com/office/officeart/2005/8/layout/radial4"/>
    <dgm:cxn modelId="{26C621FB-096A-422D-927B-E8482AAD42E8}" type="presOf" srcId="{957FD3B5-F8D9-4AB8-A53F-9FAC5AFA86E0}" destId="{4B86530E-C7BF-4FA2-ABEF-13886C7BAD09}" srcOrd="0" destOrd="0" presId="urn:microsoft.com/office/officeart/2005/8/layout/radial4"/>
    <dgm:cxn modelId="{125919FD-5C2E-4C9E-A017-E2C414B28FD5}" type="presOf" srcId="{032CEAE8-3C82-436F-B533-C49FB941F935}" destId="{723E7D23-35D2-460F-8858-8950BA9CB8F9}" srcOrd="0" destOrd="0" presId="urn:microsoft.com/office/officeart/2005/8/layout/radial4"/>
    <dgm:cxn modelId="{7240C793-8468-4595-B358-9F8E771DADE7}" type="presParOf" srcId="{4B86530E-C7BF-4FA2-ABEF-13886C7BAD09}" destId="{6FCF5706-1CB4-4597-840D-56146CDB7897}" srcOrd="0" destOrd="0" presId="urn:microsoft.com/office/officeart/2005/8/layout/radial4"/>
    <dgm:cxn modelId="{50F5994D-EE83-48F4-AB8B-4F2EF34D965A}" type="presParOf" srcId="{4B86530E-C7BF-4FA2-ABEF-13886C7BAD09}" destId="{64476B9E-B97F-4766-A5DD-1D9BD086E0EB}" srcOrd="1" destOrd="0" presId="urn:microsoft.com/office/officeart/2005/8/layout/radial4"/>
    <dgm:cxn modelId="{817ED474-C869-4E52-881F-AC07CB9EB721}" type="presParOf" srcId="{4B86530E-C7BF-4FA2-ABEF-13886C7BAD09}" destId="{BB2360F7-8790-48E9-B969-17401F670318}" srcOrd="2" destOrd="0" presId="urn:microsoft.com/office/officeart/2005/8/layout/radial4"/>
    <dgm:cxn modelId="{2092B2F2-E622-4519-835F-0F1B7FC7FC73}" type="presParOf" srcId="{4B86530E-C7BF-4FA2-ABEF-13886C7BAD09}" destId="{7D6B2597-3465-4E5A-8F91-11D7353987C5}" srcOrd="3" destOrd="0" presId="urn:microsoft.com/office/officeart/2005/8/layout/radial4"/>
    <dgm:cxn modelId="{B944F97B-F537-4B05-8CEA-3D63A585D09C}" type="presParOf" srcId="{4B86530E-C7BF-4FA2-ABEF-13886C7BAD09}" destId="{62420DAD-7715-496B-96EB-CA74015C52F2}" srcOrd="4" destOrd="0" presId="urn:microsoft.com/office/officeart/2005/8/layout/radial4"/>
    <dgm:cxn modelId="{1FD71D22-4AF1-4F60-B4EB-E5D1B209DA46}" type="presParOf" srcId="{4B86530E-C7BF-4FA2-ABEF-13886C7BAD09}" destId="{723E7D23-35D2-460F-8858-8950BA9CB8F9}" srcOrd="5" destOrd="0" presId="urn:microsoft.com/office/officeart/2005/8/layout/radial4"/>
    <dgm:cxn modelId="{02F5CCDE-5F58-40F5-A4CD-5DA8F75F382C}" type="presParOf" srcId="{4B86530E-C7BF-4FA2-ABEF-13886C7BAD09}" destId="{1B36D0A2-A2FE-4016-8D78-F9E0F216C6BC}" srcOrd="6" destOrd="0" presId="urn:microsoft.com/office/officeart/2005/8/layout/radial4"/>
    <dgm:cxn modelId="{D57D1D45-D08A-4822-A558-7F27B8030522}" type="presParOf" srcId="{4B86530E-C7BF-4FA2-ABEF-13886C7BAD09}" destId="{486FFF8E-CF9E-4F69-A71C-7DCCC8E7B9BE}" srcOrd="7" destOrd="0" presId="urn:microsoft.com/office/officeart/2005/8/layout/radial4"/>
    <dgm:cxn modelId="{D4FE3A6A-88E8-493F-AF7A-F355FAA06D0C}" type="presParOf" srcId="{4B86530E-C7BF-4FA2-ABEF-13886C7BAD09}" destId="{082001F0-3C96-498E-A6AE-2645CCACE4C6}"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07328-6840-4D5D-A1CE-CE03E89F62AD}" type="doc">
      <dgm:prSet loTypeId="urn:microsoft.com/office/officeart/2016/7/layout/LinearBlockProcessNumbered" loCatId="process" qsTypeId="urn:microsoft.com/office/officeart/2005/8/quickstyle/simple1" qsCatId="simple" csTypeId="urn:microsoft.com/office/officeart/2005/8/colors/accent3_2" csCatId="accent3"/>
      <dgm:spPr/>
      <dgm:t>
        <a:bodyPr/>
        <a:lstStyle/>
        <a:p>
          <a:endParaRPr lang="en-US"/>
        </a:p>
      </dgm:t>
    </dgm:pt>
    <dgm:pt modelId="{0CDF77D5-B0C2-480C-9E01-36031DD9D9C7}">
      <dgm:prSet/>
      <dgm:spPr/>
      <dgm:t>
        <a:bodyPr/>
        <a:lstStyle/>
        <a:p>
          <a:r>
            <a:rPr lang="en-US"/>
            <a:t>Importance of stakeholder engagement seems intuitive</a:t>
          </a:r>
        </a:p>
      </dgm:t>
    </dgm:pt>
    <dgm:pt modelId="{DFF2360D-82E0-4C54-9EC0-E97F3FFB894B}" type="parTrans" cxnId="{0DE4A095-C1F3-4CE1-9B7A-88A5668FAFA7}">
      <dgm:prSet/>
      <dgm:spPr/>
      <dgm:t>
        <a:bodyPr/>
        <a:lstStyle/>
        <a:p>
          <a:endParaRPr lang="en-US"/>
        </a:p>
      </dgm:t>
    </dgm:pt>
    <dgm:pt modelId="{13A01DAF-EB65-4DE2-917B-2C4B5237C9CA}" type="sibTrans" cxnId="{0DE4A095-C1F3-4CE1-9B7A-88A5668FAFA7}">
      <dgm:prSet phldrT="01" phldr="0"/>
      <dgm:spPr/>
      <dgm:t>
        <a:bodyPr/>
        <a:lstStyle/>
        <a:p>
          <a:r>
            <a:rPr lang="en-US"/>
            <a:t>01</a:t>
          </a:r>
        </a:p>
      </dgm:t>
    </dgm:pt>
    <dgm:pt modelId="{F0351095-BE6C-43D2-A159-0B01A792F23D}">
      <dgm:prSet/>
      <dgm:spPr/>
      <dgm:t>
        <a:bodyPr/>
        <a:lstStyle/>
        <a:p>
          <a:r>
            <a:rPr lang="en-US"/>
            <a:t>However, often see minimal engagement of ‘usual suspects’</a:t>
          </a:r>
        </a:p>
      </dgm:t>
    </dgm:pt>
    <dgm:pt modelId="{78D6F1F0-8188-46B5-84B3-F5FFCDBCA292}" type="parTrans" cxnId="{389AEB48-8863-4E55-AFFB-725468B6D0F9}">
      <dgm:prSet/>
      <dgm:spPr/>
      <dgm:t>
        <a:bodyPr/>
        <a:lstStyle/>
        <a:p>
          <a:endParaRPr lang="en-US"/>
        </a:p>
      </dgm:t>
    </dgm:pt>
    <dgm:pt modelId="{43670D9F-BEB5-4436-B061-DF87803296E2}" type="sibTrans" cxnId="{389AEB48-8863-4E55-AFFB-725468B6D0F9}">
      <dgm:prSet phldrT="02" phldr="0"/>
      <dgm:spPr/>
      <dgm:t>
        <a:bodyPr/>
        <a:lstStyle/>
        <a:p>
          <a:r>
            <a:rPr lang="en-US"/>
            <a:t>02</a:t>
          </a:r>
        </a:p>
      </dgm:t>
    </dgm:pt>
    <dgm:pt modelId="{75FCAEFC-88B2-4293-8663-412138F04172}">
      <dgm:prSet/>
      <dgm:spPr/>
      <dgm:t>
        <a:bodyPr/>
        <a:lstStyle/>
        <a:p>
          <a:r>
            <a:rPr lang="en-US"/>
            <a:t>A theory-informed approach has potential to increase ownership / implementation success</a:t>
          </a:r>
        </a:p>
      </dgm:t>
    </dgm:pt>
    <dgm:pt modelId="{B9738DF4-63BB-46E2-B032-E630C7BA561D}" type="parTrans" cxnId="{A684BB4A-4747-4050-95B0-D946EAEC01BE}">
      <dgm:prSet/>
      <dgm:spPr/>
      <dgm:t>
        <a:bodyPr/>
        <a:lstStyle/>
        <a:p>
          <a:endParaRPr lang="en-US"/>
        </a:p>
      </dgm:t>
    </dgm:pt>
    <dgm:pt modelId="{521A0729-E389-46EF-B3A2-597D926D3083}" type="sibTrans" cxnId="{A684BB4A-4747-4050-95B0-D946EAEC01BE}">
      <dgm:prSet phldrT="03" phldr="0"/>
      <dgm:spPr/>
      <dgm:t>
        <a:bodyPr/>
        <a:lstStyle/>
        <a:p>
          <a:r>
            <a:rPr lang="en-US"/>
            <a:t>03</a:t>
          </a:r>
        </a:p>
      </dgm:t>
    </dgm:pt>
    <dgm:pt modelId="{359801D3-144B-4229-8524-BFAF37DF2122}" type="pres">
      <dgm:prSet presAssocID="{21707328-6840-4D5D-A1CE-CE03E89F62AD}" presName="Name0" presStyleCnt="0">
        <dgm:presLayoutVars>
          <dgm:animLvl val="lvl"/>
          <dgm:resizeHandles val="exact"/>
        </dgm:presLayoutVars>
      </dgm:prSet>
      <dgm:spPr/>
    </dgm:pt>
    <dgm:pt modelId="{35D8DDC2-7D64-4175-8164-1E11A2F1EA7D}" type="pres">
      <dgm:prSet presAssocID="{0CDF77D5-B0C2-480C-9E01-36031DD9D9C7}" presName="compositeNode" presStyleCnt="0">
        <dgm:presLayoutVars>
          <dgm:bulletEnabled val="1"/>
        </dgm:presLayoutVars>
      </dgm:prSet>
      <dgm:spPr/>
    </dgm:pt>
    <dgm:pt modelId="{4794E87B-84C2-4DEB-AF1B-BEB469F1B556}" type="pres">
      <dgm:prSet presAssocID="{0CDF77D5-B0C2-480C-9E01-36031DD9D9C7}" presName="bgRect" presStyleLbl="alignNode1" presStyleIdx="0" presStyleCnt="3"/>
      <dgm:spPr/>
    </dgm:pt>
    <dgm:pt modelId="{F7700E2D-152D-4265-817F-5F889EB77EAB}" type="pres">
      <dgm:prSet presAssocID="{13A01DAF-EB65-4DE2-917B-2C4B5237C9CA}" presName="sibTransNodeRect" presStyleLbl="alignNode1" presStyleIdx="0" presStyleCnt="3">
        <dgm:presLayoutVars>
          <dgm:chMax val="0"/>
          <dgm:bulletEnabled val="1"/>
        </dgm:presLayoutVars>
      </dgm:prSet>
      <dgm:spPr/>
    </dgm:pt>
    <dgm:pt modelId="{3183EA03-57D1-4EB2-A0D6-C78ED6A8361E}" type="pres">
      <dgm:prSet presAssocID="{0CDF77D5-B0C2-480C-9E01-36031DD9D9C7}" presName="nodeRect" presStyleLbl="alignNode1" presStyleIdx="0" presStyleCnt="3">
        <dgm:presLayoutVars>
          <dgm:bulletEnabled val="1"/>
        </dgm:presLayoutVars>
      </dgm:prSet>
      <dgm:spPr/>
    </dgm:pt>
    <dgm:pt modelId="{CBA75B5E-5823-4939-BA83-23E4F87EA775}" type="pres">
      <dgm:prSet presAssocID="{13A01DAF-EB65-4DE2-917B-2C4B5237C9CA}" presName="sibTrans" presStyleCnt="0"/>
      <dgm:spPr/>
    </dgm:pt>
    <dgm:pt modelId="{9A496028-BF21-4427-BBC2-8940F0B3FA89}" type="pres">
      <dgm:prSet presAssocID="{F0351095-BE6C-43D2-A159-0B01A792F23D}" presName="compositeNode" presStyleCnt="0">
        <dgm:presLayoutVars>
          <dgm:bulletEnabled val="1"/>
        </dgm:presLayoutVars>
      </dgm:prSet>
      <dgm:spPr/>
    </dgm:pt>
    <dgm:pt modelId="{ACBF8557-6B74-4C5B-95B1-C51F9D644A8E}" type="pres">
      <dgm:prSet presAssocID="{F0351095-BE6C-43D2-A159-0B01A792F23D}" presName="bgRect" presStyleLbl="alignNode1" presStyleIdx="1" presStyleCnt="3"/>
      <dgm:spPr/>
    </dgm:pt>
    <dgm:pt modelId="{23519276-6888-4851-A478-03CB81E7E675}" type="pres">
      <dgm:prSet presAssocID="{43670D9F-BEB5-4436-B061-DF87803296E2}" presName="sibTransNodeRect" presStyleLbl="alignNode1" presStyleIdx="1" presStyleCnt="3">
        <dgm:presLayoutVars>
          <dgm:chMax val="0"/>
          <dgm:bulletEnabled val="1"/>
        </dgm:presLayoutVars>
      </dgm:prSet>
      <dgm:spPr/>
    </dgm:pt>
    <dgm:pt modelId="{849F0A94-B03B-4114-AFE5-F5197FA6A57A}" type="pres">
      <dgm:prSet presAssocID="{F0351095-BE6C-43D2-A159-0B01A792F23D}" presName="nodeRect" presStyleLbl="alignNode1" presStyleIdx="1" presStyleCnt="3">
        <dgm:presLayoutVars>
          <dgm:bulletEnabled val="1"/>
        </dgm:presLayoutVars>
      </dgm:prSet>
      <dgm:spPr/>
    </dgm:pt>
    <dgm:pt modelId="{A3B827DA-6270-44F3-88C2-E85FEF8BB34C}" type="pres">
      <dgm:prSet presAssocID="{43670D9F-BEB5-4436-B061-DF87803296E2}" presName="sibTrans" presStyleCnt="0"/>
      <dgm:spPr/>
    </dgm:pt>
    <dgm:pt modelId="{0666A64A-39AE-4806-B12B-8B6567D90767}" type="pres">
      <dgm:prSet presAssocID="{75FCAEFC-88B2-4293-8663-412138F04172}" presName="compositeNode" presStyleCnt="0">
        <dgm:presLayoutVars>
          <dgm:bulletEnabled val="1"/>
        </dgm:presLayoutVars>
      </dgm:prSet>
      <dgm:spPr/>
    </dgm:pt>
    <dgm:pt modelId="{44D77D34-97F5-48BB-8CF0-B382A24EF27B}" type="pres">
      <dgm:prSet presAssocID="{75FCAEFC-88B2-4293-8663-412138F04172}" presName="bgRect" presStyleLbl="alignNode1" presStyleIdx="2" presStyleCnt="3"/>
      <dgm:spPr/>
    </dgm:pt>
    <dgm:pt modelId="{DF705DFB-026C-48D3-9572-72F23E6D0CD6}" type="pres">
      <dgm:prSet presAssocID="{521A0729-E389-46EF-B3A2-597D926D3083}" presName="sibTransNodeRect" presStyleLbl="alignNode1" presStyleIdx="2" presStyleCnt="3">
        <dgm:presLayoutVars>
          <dgm:chMax val="0"/>
          <dgm:bulletEnabled val="1"/>
        </dgm:presLayoutVars>
      </dgm:prSet>
      <dgm:spPr/>
    </dgm:pt>
    <dgm:pt modelId="{5AE15C03-3C6C-4C9E-9462-4C2709CE985A}" type="pres">
      <dgm:prSet presAssocID="{75FCAEFC-88B2-4293-8663-412138F04172}" presName="nodeRect" presStyleLbl="alignNode1" presStyleIdx="2" presStyleCnt="3">
        <dgm:presLayoutVars>
          <dgm:bulletEnabled val="1"/>
        </dgm:presLayoutVars>
      </dgm:prSet>
      <dgm:spPr/>
    </dgm:pt>
  </dgm:ptLst>
  <dgm:cxnLst>
    <dgm:cxn modelId="{A70BDD1D-1F3B-4AC1-BC7D-5F538D60C099}" type="presOf" srcId="{0CDF77D5-B0C2-480C-9E01-36031DD9D9C7}" destId="{3183EA03-57D1-4EB2-A0D6-C78ED6A8361E}" srcOrd="1" destOrd="0" presId="urn:microsoft.com/office/officeart/2016/7/layout/LinearBlockProcessNumbered"/>
    <dgm:cxn modelId="{389AEB48-8863-4E55-AFFB-725468B6D0F9}" srcId="{21707328-6840-4D5D-A1CE-CE03E89F62AD}" destId="{F0351095-BE6C-43D2-A159-0B01A792F23D}" srcOrd="1" destOrd="0" parTransId="{78D6F1F0-8188-46B5-84B3-F5FFCDBCA292}" sibTransId="{43670D9F-BEB5-4436-B061-DF87803296E2}"/>
    <dgm:cxn modelId="{A684BB4A-4747-4050-95B0-D946EAEC01BE}" srcId="{21707328-6840-4D5D-A1CE-CE03E89F62AD}" destId="{75FCAEFC-88B2-4293-8663-412138F04172}" srcOrd="2" destOrd="0" parTransId="{B9738DF4-63BB-46E2-B032-E630C7BA561D}" sibTransId="{521A0729-E389-46EF-B3A2-597D926D3083}"/>
    <dgm:cxn modelId="{7B9FA874-4CA5-400F-83E3-6358622E8926}" type="presOf" srcId="{F0351095-BE6C-43D2-A159-0B01A792F23D}" destId="{849F0A94-B03B-4114-AFE5-F5197FA6A57A}" srcOrd="1" destOrd="0" presId="urn:microsoft.com/office/officeart/2016/7/layout/LinearBlockProcessNumbered"/>
    <dgm:cxn modelId="{A5924975-9B80-4186-8BC1-A0BFBE7455FD}" type="presOf" srcId="{F0351095-BE6C-43D2-A159-0B01A792F23D}" destId="{ACBF8557-6B74-4C5B-95B1-C51F9D644A8E}" srcOrd="0" destOrd="0" presId="urn:microsoft.com/office/officeart/2016/7/layout/LinearBlockProcessNumbered"/>
    <dgm:cxn modelId="{DF36CE59-2E90-4203-8E04-D176B8053826}" type="presOf" srcId="{21707328-6840-4D5D-A1CE-CE03E89F62AD}" destId="{359801D3-144B-4229-8524-BFAF37DF2122}" srcOrd="0" destOrd="0" presId="urn:microsoft.com/office/officeart/2016/7/layout/LinearBlockProcessNumbered"/>
    <dgm:cxn modelId="{1CBAB688-A0BB-4A56-B790-332BD73AB305}" type="presOf" srcId="{75FCAEFC-88B2-4293-8663-412138F04172}" destId="{5AE15C03-3C6C-4C9E-9462-4C2709CE985A}" srcOrd="1" destOrd="0" presId="urn:microsoft.com/office/officeart/2016/7/layout/LinearBlockProcessNumbered"/>
    <dgm:cxn modelId="{0DE4A095-C1F3-4CE1-9B7A-88A5668FAFA7}" srcId="{21707328-6840-4D5D-A1CE-CE03E89F62AD}" destId="{0CDF77D5-B0C2-480C-9E01-36031DD9D9C7}" srcOrd="0" destOrd="0" parTransId="{DFF2360D-82E0-4C54-9EC0-E97F3FFB894B}" sibTransId="{13A01DAF-EB65-4DE2-917B-2C4B5237C9CA}"/>
    <dgm:cxn modelId="{D25329A0-71E4-4675-94DA-7B495AD68A66}" type="presOf" srcId="{75FCAEFC-88B2-4293-8663-412138F04172}" destId="{44D77D34-97F5-48BB-8CF0-B382A24EF27B}" srcOrd="0" destOrd="0" presId="urn:microsoft.com/office/officeart/2016/7/layout/LinearBlockProcessNumbered"/>
    <dgm:cxn modelId="{AA6F71BC-8986-4715-A73D-8C7D04CF57D9}" type="presOf" srcId="{43670D9F-BEB5-4436-B061-DF87803296E2}" destId="{23519276-6888-4851-A478-03CB81E7E675}" srcOrd="0" destOrd="0" presId="urn:microsoft.com/office/officeart/2016/7/layout/LinearBlockProcessNumbered"/>
    <dgm:cxn modelId="{336530C9-57CD-4D1E-98F6-A381B0FC26E5}" type="presOf" srcId="{13A01DAF-EB65-4DE2-917B-2C4B5237C9CA}" destId="{F7700E2D-152D-4265-817F-5F889EB77EAB}" srcOrd="0" destOrd="0" presId="urn:microsoft.com/office/officeart/2016/7/layout/LinearBlockProcessNumbered"/>
    <dgm:cxn modelId="{1FB9FCF0-1E7B-466D-B825-5FA0E27648F1}" type="presOf" srcId="{521A0729-E389-46EF-B3A2-597D926D3083}" destId="{DF705DFB-026C-48D3-9572-72F23E6D0CD6}" srcOrd="0" destOrd="0" presId="urn:microsoft.com/office/officeart/2016/7/layout/LinearBlockProcessNumbered"/>
    <dgm:cxn modelId="{56232CF5-ED43-4552-8C25-D50E83FAC4C2}" type="presOf" srcId="{0CDF77D5-B0C2-480C-9E01-36031DD9D9C7}" destId="{4794E87B-84C2-4DEB-AF1B-BEB469F1B556}" srcOrd="0" destOrd="0" presId="urn:microsoft.com/office/officeart/2016/7/layout/LinearBlockProcessNumbered"/>
    <dgm:cxn modelId="{15FB3102-7E19-4BDD-9E7B-496AC578418F}" type="presParOf" srcId="{359801D3-144B-4229-8524-BFAF37DF2122}" destId="{35D8DDC2-7D64-4175-8164-1E11A2F1EA7D}" srcOrd="0" destOrd="0" presId="urn:microsoft.com/office/officeart/2016/7/layout/LinearBlockProcessNumbered"/>
    <dgm:cxn modelId="{2FDBBE62-090F-46DE-A5B6-CD714BCF7BE2}" type="presParOf" srcId="{35D8DDC2-7D64-4175-8164-1E11A2F1EA7D}" destId="{4794E87B-84C2-4DEB-AF1B-BEB469F1B556}" srcOrd="0" destOrd="0" presId="urn:microsoft.com/office/officeart/2016/7/layout/LinearBlockProcessNumbered"/>
    <dgm:cxn modelId="{5F277ECB-44E9-494A-BE7F-52C53330693B}" type="presParOf" srcId="{35D8DDC2-7D64-4175-8164-1E11A2F1EA7D}" destId="{F7700E2D-152D-4265-817F-5F889EB77EAB}" srcOrd="1" destOrd="0" presId="urn:microsoft.com/office/officeart/2016/7/layout/LinearBlockProcessNumbered"/>
    <dgm:cxn modelId="{BDD7BE06-7D81-4B46-85B3-73E67C103CB6}" type="presParOf" srcId="{35D8DDC2-7D64-4175-8164-1E11A2F1EA7D}" destId="{3183EA03-57D1-4EB2-A0D6-C78ED6A8361E}" srcOrd="2" destOrd="0" presId="urn:microsoft.com/office/officeart/2016/7/layout/LinearBlockProcessNumbered"/>
    <dgm:cxn modelId="{84371F5E-FF49-439D-87BD-B460D061BBD5}" type="presParOf" srcId="{359801D3-144B-4229-8524-BFAF37DF2122}" destId="{CBA75B5E-5823-4939-BA83-23E4F87EA775}" srcOrd="1" destOrd="0" presId="urn:microsoft.com/office/officeart/2016/7/layout/LinearBlockProcessNumbered"/>
    <dgm:cxn modelId="{A0D9CCDE-74FE-4876-94A2-0F227BB30386}" type="presParOf" srcId="{359801D3-144B-4229-8524-BFAF37DF2122}" destId="{9A496028-BF21-4427-BBC2-8940F0B3FA89}" srcOrd="2" destOrd="0" presId="urn:microsoft.com/office/officeart/2016/7/layout/LinearBlockProcessNumbered"/>
    <dgm:cxn modelId="{AC70101C-A126-4CE6-9807-12B885A59C08}" type="presParOf" srcId="{9A496028-BF21-4427-BBC2-8940F0B3FA89}" destId="{ACBF8557-6B74-4C5B-95B1-C51F9D644A8E}" srcOrd="0" destOrd="0" presId="urn:microsoft.com/office/officeart/2016/7/layout/LinearBlockProcessNumbered"/>
    <dgm:cxn modelId="{BAA9AA33-40D4-4601-AE93-EC45AEA681DF}" type="presParOf" srcId="{9A496028-BF21-4427-BBC2-8940F0B3FA89}" destId="{23519276-6888-4851-A478-03CB81E7E675}" srcOrd="1" destOrd="0" presId="urn:microsoft.com/office/officeart/2016/7/layout/LinearBlockProcessNumbered"/>
    <dgm:cxn modelId="{A1C2BA68-CC53-4497-A902-1E52CE948418}" type="presParOf" srcId="{9A496028-BF21-4427-BBC2-8940F0B3FA89}" destId="{849F0A94-B03B-4114-AFE5-F5197FA6A57A}" srcOrd="2" destOrd="0" presId="urn:microsoft.com/office/officeart/2016/7/layout/LinearBlockProcessNumbered"/>
    <dgm:cxn modelId="{36E6945D-2FF8-48C3-A611-5AAC7D016321}" type="presParOf" srcId="{359801D3-144B-4229-8524-BFAF37DF2122}" destId="{A3B827DA-6270-44F3-88C2-E85FEF8BB34C}" srcOrd="3" destOrd="0" presId="urn:microsoft.com/office/officeart/2016/7/layout/LinearBlockProcessNumbered"/>
    <dgm:cxn modelId="{E468BB09-DD71-4DAC-8693-1E45422606BE}" type="presParOf" srcId="{359801D3-144B-4229-8524-BFAF37DF2122}" destId="{0666A64A-39AE-4806-B12B-8B6567D90767}" srcOrd="4" destOrd="0" presId="urn:microsoft.com/office/officeart/2016/7/layout/LinearBlockProcessNumbered"/>
    <dgm:cxn modelId="{259180E3-C3F1-4BA3-89B6-9EB8FC81BAA4}" type="presParOf" srcId="{0666A64A-39AE-4806-B12B-8B6567D90767}" destId="{44D77D34-97F5-48BB-8CF0-B382A24EF27B}" srcOrd="0" destOrd="0" presId="urn:microsoft.com/office/officeart/2016/7/layout/LinearBlockProcessNumbered"/>
    <dgm:cxn modelId="{128EE49A-09D4-48D5-B0AA-37C8D73FB6B8}" type="presParOf" srcId="{0666A64A-39AE-4806-B12B-8B6567D90767}" destId="{DF705DFB-026C-48D3-9572-72F23E6D0CD6}" srcOrd="1" destOrd="0" presId="urn:microsoft.com/office/officeart/2016/7/layout/LinearBlockProcessNumbered"/>
    <dgm:cxn modelId="{A2D4F312-A65D-422A-88E1-3EE251CD6BFF}" type="presParOf" srcId="{0666A64A-39AE-4806-B12B-8B6567D90767}" destId="{5AE15C03-3C6C-4C9E-9462-4C2709CE985A}"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3A491-DDD7-AE42-A8B7-E0EC3405CD0A}">
      <dsp:nvSpPr>
        <dsp:cNvPr id="0" name=""/>
        <dsp:cNvSpPr/>
      </dsp:nvSpPr>
      <dsp:spPr>
        <a:xfrm>
          <a:off x="441135" y="237728"/>
          <a:ext cx="3072183" cy="3072183"/>
        </a:xfrm>
        <a:prstGeom prst="pie">
          <a:avLst>
            <a:gd name="adj1" fmla="val 16200000"/>
            <a:gd name="adj2" fmla="val 1800000"/>
          </a:avLst>
        </a:prstGeom>
        <a:solidFill>
          <a:srgbClr val="56A7A7"/>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Quicksand" pitchFamily="2" charset="77"/>
            </a:rPr>
            <a:t>Verify and discuss</a:t>
          </a:r>
        </a:p>
      </dsp:txBody>
      <dsp:txXfrm>
        <a:off x="2060248" y="888738"/>
        <a:ext cx="1097208" cy="914340"/>
      </dsp:txXfrm>
    </dsp:sp>
    <dsp:sp modelId="{7E0831D0-38DE-214E-BEC4-8AAD1CC27E23}">
      <dsp:nvSpPr>
        <dsp:cNvPr id="0" name=""/>
        <dsp:cNvSpPr/>
      </dsp:nvSpPr>
      <dsp:spPr>
        <a:xfrm>
          <a:off x="377862" y="347449"/>
          <a:ext cx="3072183" cy="3072183"/>
        </a:xfrm>
        <a:prstGeom prst="pie">
          <a:avLst>
            <a:gd name="adj1" fmla="val 1800000"/>
            <a:gd name="adj2" fmla="val 9000000"/>
          </a:avLst>
        </a:prstGeom>
        <a:solidFill>
          <a:srgbClr val="9CCDCC"/>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Quicksand" pitchFamily="2" charset="77"/>
            </a:rPr>
            <a:t>Refine and finalize</a:t>
          </a:r>
        </a:p>
      </dsp:txBody>
      <dsp:txXfrm>
        <a:off x="1109335" y="2340711"/>
        <a:ext cx="1645812" cy="804619"/>
      </dsp:txXfrm>
    </dsp:sp>
    <dsp:sp modelId="{DC79FB9E-BB2B-3A43-92C2-73758DAE24E4}">
      <dsp:nvSpPr>
        <dsp:cNvPr id="0" name=""/>
        <dsp:cNvSpPr/>
      </dsp:nvSpPr>
      <dsp:spPr>
        <a:xfrm>
          <a:off x="314590" y="237728"/>
          <a:ext cx="3072183" cy="3072183"/>
        </a:xfrm>
        <a:prstGeom prst="pie">
          <a:avLst>
            <a:gd name="adj1" fmla="val 9000000"/>
            <a:gd name="adj2" fmla="val 16200000"/>
          </a:avLst>
        </a:prstGeom>
        <a:solidFill>
          <a:srgbClr val="309A96"/>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Quicksand" pitchFamily="2" charset="77"/>
            </a:rPr>
            <a:t>Initialize</a:t>
          </a:r>
        </a:p>
      </dsp:txBody>
      <dsp:txXfrm>
        <a:off x="670451" y="888738"/>
        <a:ext cx="1097208" cy="914340"/>
      </dsp:txXfrm>
    </dsp:sp>
    <dsp:sp modelId="{ECD7B646-EA42-CD40-ACB8-DF5876BCC8C1}">
      <dsp:nvSpPr>
        <dsp:cNvPr id="0" name=""/>
        <dsp:cNvSpPr/>
      </dsp:nvSpPr>
      <dsp:spPr>
        <a:xfrm>
          <a:off x="251206" y="47545"/>
          <a:ext cx="3452548" cy="3452548"/>
        </a:xfrm>
        <a:prstGeom prst="circularArrow">
          <a:avLst>
            <a:gd name="adj1" fmla="val 5085"/>
            <a:gd name="adj2" fmla="val 327528"/>
            <a:gd name="adj3" fmla="val 1472472"/>
            <a:gd name="adj4" fmla="val 16199432"/>
            <a:gd name="adj5" fmla="val 5932"/>
          </a:avLst>
        </a:prstGeom>
        <a:solidFill>
          <a:srgbClr val="3F525B"/>
        </a:solidFill>
        <a:ln>
          <a:noFill/>
        </a:ln>
        <a:effectLst/>
      </dsp:spPr>
      <dsp:style>
        <a:lnRef idx="0">
          <a:scrgbClr r="0" g="0" b="0"/>
        </a:lnRef>
        <a:fillRef idx="1">
          <a:scrgbClr r="0" g="0" b="0"/>
        </a:fillRef>
        <a:effectRef idx="0">
          <a:scrgbClr r="0" g="0" b="0"/>
        </a:effectRef>
        <a:fontRef idx="minor">
          <a:schemeClr val="lt1"/>
        </a:fontRef>
      </dsp:style>
    </dsp:sp>
    <dsp:sp modelId="{28A0CC45-C827-EF45-92AF-B9E92B43B22A}">
      <dsp:nvSpPr>
        <dsp:cNvPr id="0" name=""/>
        <dsp:cNvSpPr/>
      </dsp:nvSpPr>
      <dsp:spPr>
        <a:xfrm>
          <a:off x="187680" y="157072"/>
          <a:ext cx="3452548" cy="3452548"/>
        </a:xfrm>
        <a:prstGeom prst="circularArrow">
          <a:avLst>
            <a:gd name="adj1" fmla="val 5085"/>
            <a:gd name="adj2" fmla="val 327528"/>
            <a:gd name="adj3" fmla="val 8671970"/>
            <a:gd name="adj4" fmla="val 1800502"/>
            <a:gd name="adj5" fmla="val 5932"/>
          </a:avLst>
        </a:prstGeom>
        <a:solidFill>
          <a:srgbClr val="3F525B"/>
        </a:solidFill>
        <a:ln>
          <a:noFill/>
        </a:ln>
        <a:effectLst/>
      </dsp:spPr>
      <dsp:style>
        <a:lnRef idx="0">
          <a:scrgbClr r="0" g="0" b="0"/>
        </a:lnRef>
        <a:fillRef idx="1">
          <a:scrgbClr r="0" g="0" b="0"/>
        </a:fillRef>
        <a:effectRef idx="0">
          <a:scrgbClr r="0" g="0" b="0"/>
        </a:effectRef>
        <a:fontRef idx="minor">
          <a:schemeClr val="lt1"/>
        </a:fontRef>
      </dsp:style>
    </dsp:sp>
    <dsp:sp modelId="{85636F25-D15D-7F4A-85D8-814B21F9F9FE}">
      <dsp:nvSpPr>
        <dsp:cNvPr id="0" name=""/>
        <dsp:cNvSpPr/>
      </dsp:nvSpPr>
      <dsp:spPr>
        <a:xfrm>
          <a:off x="124154" y="47545"/>
          <a:ext cx="3452548" cy="3452548"/>
        </a:xfrm>
        <a:prstGeom prst="circularArrow">
          <a:avLst>
            <a:gd name="adj1" fmla="val 5085"/>
            <a:gd name="adj2" fmla="val 327528"/>
            <a:gd name="adj3" fmla="val 15873039"/>
            <a:gd name="adj4" fmla="val 9000000"/>
            <a:gd name="adj5" fmla="val 5932"/>
          </a:avLst>
        </a:prstGeom>
        <a:solidFill>
          <a:srgbClr val="3F525B"/>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F5706-1CB4-4597-840D-56146CDB7897}">
      <dsp:nvSpPr>
        <dsp:cNvPr id="0" name=""/>
        <dsp:cNvSpPr/>
      </dsp:nvSpPr>
      <dsp:spPr>
        <a:xfrm>
          <a:off x="3985945" y="1634181"/>
          <a:ext cx="1560901" cy="15609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Toolkit programming</a:t>
          </a:r>
        </a:p>
      </dsp:txBody>
      <dsp:txXfrm>
        <a:off x="4214534" y="1862770"/>
        <a:ext cx="1103723" cy="1103723"/>
      </dsp:txXfrm>
    </dsp:sp>
    <dsp:sp modelId="{64476B9E-B97F-4766-A5DD-1D9BD086E0EB}">
      <dsp:nvSpPr>
        <dsp:cNvPr id="0" name=""/>
        <dsp:cNvSpPr/>
      </dsp:nvSpPr>
      <dsp:spPr>
        <a:xfrm rot="11700000">
          <a:off x="2805427" y="1822388"/>
          <a:ext cx="1161599" cy="44485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2360F7-8790-48E9-B969-17401F670318}">
      <dsp:nvSpPr>
        <dsp:cNvPr id="0" name=""/>
        <dsp:cNvSpPr/>
      </dsp:nvSpPr>
      <dsp:spPr>
        <a:xfrm>
          <a:off x="2083789" y="1301351"/>
          <a:ext cx="1482856" cy="1186285"/>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a:t>Scoping review</a:t>
          </a:r>
          <a:endParaRPr lang="en-GB" sz="1800" kern="1200" dirty="0"/>
        </a:p>
      </dsp:txBody>
      <dsp:txXfrm>
        <a:off x="2118534" y="1336096"/>
        <a:ext cx="1413366" cy="1116795"/>
      </dsp:txXfrm>
    </dsp:sp>
    <dsp:sp modelId="{7D6B2597-3465-4E5A-8F91-11D7353987C5}">
      <dsp:nvSpPr>
        <dsp:cNvPr id="0" name=""/>
        <dsp:cNvSpPr/>
      </dsp:nvSpPr>
      <dsp:spPr>
        <a:xfrm rot="14700000">
          <a:off x="3581735" y="897219"/>
          <a:ext cx="1161599" cy="44485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420DAD-7715-496B-96EB-CA74015C52F2}">
      <dsp:nvSpPr>
        <dsp:cNvPr id="0" name=""/>
        <dsp:cNvSpPr/>
      </dsp:nvSpPr>
      <dsp:spPr>
        <a:xfrm>
          <a:off x="3175650" y="122"/>
          <a:ext cx="1482856" cy="1186285"/>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a:t>Review of QI tools</a:t>
          </a:r>
          <a:endParaRPr lang="en-GB" sz="1800" kern="1200" dirty="0"/>
        </a:p>
      </dsp:txBody>
      <dsp:txXfrm>
        <a:off x="3210395" y="34867"/>
        <a:ext cx="1413366" cy="1116795"/>
      </dsp:txXfrm>
    </dsp:sp>
    <dsp:sp modelId="{723E7D23-35D2-460F-8858-8950BA9CB8F9}">
      <dsp:nvSpPr>
        <dsp:cNvPr id="0" name=""/>
        <dsp:cNvSpPr/>
      </dsp:nvSpPr>
      <dsp:spPr>
        <a:xfrm rot="17700000">
          <a:off x="4789457" y="897219"/>
          <a:ext cx="1161599" cy="44485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36D0A2-A2FE-4016-8D78-F9E0F216C6BC}">
      <dsp:nvSpPr>
        <dsp:cNvPr id="0" name=""/>
        <dsp:cNvSpPr/>
      </dsp:nvSpPr>
      <dsp:spPr>
        <a:xfrm>
          <a:off x="4874285" y="122"/>
          <a:ext cx="1482856" cy="1186285"/>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a:t>Co-design workshops</a:t>
          </a:r>
          <a:endParaRPr lang="en-GB" sz="1800" kern="1200" dirty="0"/>
        </a:p>
      </dsp:txBody>
      <dsp:txXfrm>
        <a:off x="4909030" y="34867"/>
        <a:ext cx="1413366" cy="1116795"/>
      </dsp:txXfrm>
    </dsp:sp>
    <dsp:sp modelId="{486FFF8E-CF9E-4F69-A71C-7DCCC8E7B9BE}">
      <dsp:nvSpPr>
        <dsp:cNvPr id="0" name=""/>
        <dsp:cNvSpPr/>
      </dsp:nvSpPr>
      <dsp:spPr>
        <a:xfrm rot="20700000">
          <a:off x="5565766" y="1822388"/>
          <a:ext cx="1161599" cy="44485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2001F0-3C96-498E-A6AE-2645CCACE4C6}">
      <dsp:nvSpPr>
        <dsp:cNvPr id="0" name=""/>
        <dsp:cNvSpPr/>
      </dsp:nvSpPr>
      <dsp:spPr>
        <a:xfrm>
          <a:off x="5966147" y="1301351"/>
          <a:ext cx="1482856" cy="1186285"/>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GB" sz="1800" kern="1200"/>
            <a:t>Usability testing</a:t>
          </a:r>
          <a:endParaRPr lang="en-GB" sz="1800" kern="1200" dirty="0"/>
        </a:p>
      </dsp:txBody>
      <dsp:txXfrm>
        <a:off x="6000892" y="1336096"/>
        <a:ext cx="1413366" cy="1116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4E87B-84C2-4DEB-AF1B-BEB469F1B556}">
      <dsp:nvSpPr>
        <dsp:cNvPr id="0" name=""/>
        <dsp:cNvSpPr/>
      </dsp:nvSpPr>
      <dsp:spPr>
        <a:xfrm>
          <a:off x="861" y="0"/>
          <a:ext cx="3489839" cy="3634486"/>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19" tIns="0" rIns="344719" bIns="330200" numCol="1" spcCol="1270" anchor="t" anchorCtr="0">
          <a:noAutofit/>
        </a:bodyPr>
        <a:lstStyle/>
        <a:p>
          <a:pPr marL="0" lvl="0" indent="0" algn="l" defTabSz="1066800">
            <a:lnSpc>
              <a:spcPct val="90000"/>
            </a:lnSpc>
            <a:spcBef>
              <a:spcPct val="0"/>
            </a:spcBef>
            <a:spcAft>
              <a:spcPct val="35000"/>
            </a:spcAft>
            <a:buNone/>
          </a:pPr>
          <a:r>
            <a:rPr lang="en-US" sz="2400" kern="1200"/>
            <a:t>Importance of stakeholder engagement seems intuitive</a:t>
          </a:r>
        </a:p>
      </dsp:txBody>
      <dsp:txXfrm>
        <a:off x="861" y="1453794"/>
        <a:ext cx="3489839" cy="2180691"/>
      </dsp:txXfrm>
    </dsp:sp>
    <dsp:sp modelId="{F7700E2D-152D-4265-817F-5F889EB77EAB}">
      <dsp:nvSpPr>
        <dsp:cNvPr id="0" name=""/>
        <dsp:cNvSpPr/>
      </dsp:nvSpPr>
      <dsp:spPr>
        <a:xfrm>
          <a:off x="861" y="0"/>
          <a:ext cx="3489839" cy="145379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19" tIns="165100" rIns="34471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1" y="0"/>
        <a:ext cx="3489839" cy="1453794"/>
      </dsp:txXfrm>
    </dsp:sp>
    <dsp:sp modelId="{ACBF8557-6B74-4C5B-95B1-C51F9D644A8E}">
      <dsp:nvSpPr>
        <dsp:cNvPr id="0" name=""/>
        <dsp:cNvSpPr/>
      </dsp:nvSpPr>
      <dsp:spPr>
        <a:xfrm>
          <a:off x="3769887" y="0"/>
          <a:ext cx="3489839" cy="3634486"/>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19" tIns="0" rIns="344719" bIns="330200" numCol="1" spcCol="1270" anchor="t" anchorCtr="0">
          <a:noAutofit/>
        </a:bodyPr>
        <a:lstStyle/>
        <a:p>
          <a:pPr marL="0" lvl="0" indent="0" algn="l" defTabSz="1066800">
            <a:lnSpc>
              <a:spcPct val="90000"/>
            </a:lnSpc>
            <a:spcBef>
              <a:spcPct val="0"/>
            </a:spcBef>
            <a:spcAft>
              <a:spcPct val="35000"/>
            </a:spcAft>
            <a:buNone/>
          </a:pPr>
          <a:r>
            <a:rPr lang="en-US" sz="2400" kern="1200"/>
            <a:t>However, often see minimal engagement of ‘usual suspects’</a:t>
          </a:r>
        </a:p>
      </dsp:txBody>
      <dsp:txXfrm>
        <a:off x="3769887" y="1453794"/>
        <a:ext cx="3489839" cy="2180691"/>
      </dsp:txXfrm>
    </dsp:sp>
    <dsp:sp modelId="{23519276-6888-4851-A478-03CB81E7E675}">
      <dsp:nvSpPr>
        <dsp:cNvPr id="0" name=""/>
        <dsp:cNvSpPr/>
      </dsp:nvSpPr>
      <dsp:spPr>
        <a:xfrm>
          <a:off x="3769887" y="0"/>
          <a:ext cx="3489839" cy="145379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19" tIns="165100" rIns="34471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69887" y="0"/>
        <a:ext cx="3489839" cy="1453794"/>
      </dsp:txXfrm>
    </dsp:sp>
    <dsp:sp modelId="{44D77D34-97F5-48BB-8CF0-B382A24EF27B}">
      <dsp:nvSpPr>
        <dsp:cNvPr id="0" name=""/>
        <dsp:cNvSpPr/>
      </dsp:nvSpPr>
      <dsp:spPr>
        <a:xfrm>
          <a:off x="7538914" y="0"/>
          <a:ext cx="3489839" cy="3634486"/>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19" tIns="0" rIns="344719" bIns="330200" numCol="1" spcCol="1270" anchor="t" anchorCtr="0">
          <a:noAutofit/>
        </a:bodyPr>
        <a:lstStyle/>
        <a:p>
          <a:pPr marL="0" lvl="0" indent="0" algn="l" defTabSz="1066800">
            <a:lnSpc>
              <a:spcPct val="90000"/>
            </a:lnSpc>
            <a:spcBef>
              <a:spcPct val="0"/>
            </a:spcBef>
            <a:spcAft>
              <a:spcPct val="35000"/>
            </a:spcAft>
            <a:buNone/>
          </a:pPr>
          <a:r>
            <a:rPr lang="en-US" sz="2400" kern="1200"/>
            <a:t>A theory-informed approach has potential to increase ownership / implementation success</a:t>
          </a:r>
        </a:p>
      </dsp:txBody>
      <dsp:txXfrm>
        <a:off x="7538914" y="1453794"/>
        <a:ext cx="3489839" cy="2180691"/>
      </dsp:txXfrm>
    </dsp:sp>
    <dsp:sp modelId="{DF705DFB-026C-48D3-9572-72F23E6D0CD6}">
      <dsp:nvSpPr>
        <dsp:cNvPr id="0" name=""/>
        <dsp:cNvSpPr/>
      </dsp:nvSpPr>
      <dsp:spPr>
        <a:xfrm>
          <a:off x="7538914" y="0"/>
          <a:ext cx="3489839" cy="145379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19" tIns="165100" rIns="34471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38914" y="0"/>
        <a:ext cx="3489839" cy="145379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07648-9B55-4774-848C-35638347F153}" type="datetimeFigureOut">
              <a:rPr lang="en-GB" smtClean="0"/>
              <a:t>28/05/2025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A7677-746F-43A2-A63E-7FDB92464C69}" type="slidenum">
              <a:rPr lang="en-GB" smtClean="0"/>
              <a:t>‹nr.›</a:t>
            </a:fld>
            <a:endParaRPr lang="en-GB"/>
          </a:p>
        </p:txBody>
      </p:sp>
    </p:spTree>
    <p:extLst>
      <p:ext uri="{BB962C8B-B14F-4D97-AF65-F5344CB8AC3E}">
        <p14:creationId xmlns:p14="http://schemas.microsoft.com/office/powerpoint/2010/main" val="241392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97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FAB23-6C7F-4CC6-8DF5-85F8C11C7FA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067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t>ImpleMentAll</a:t>
            </a:r>
            <a:r>
              <a:rPr lang="en-GB" dirty="0"/>
              <a:t> taught us that comprehensive stakeholder engagement is key…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Embedded in </a:t>
            </a:r>
            <a:r>
              <a:rPr lang="en-GB" dirty="0" err="1"/>
              <a:t>ItFits</a:t>
            </a:r>
            <a:r>
              <a:rPr lang="en-GB" dirty="0"/>
              <a:t>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Qualitative process evaluation showed 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Implementers saw value in engaging stakeholders at each step</a:t>
            </a:r>
          </a:p>
          <a:p>
            <a:pPr marL="628650" lvl="1" indent="-171450">
              <a:buFont typeface="Arial" panose="020B0604020202020204" pitchFamily="34" charset="0"/>
              <a:buChar char="•"/>
            </a:pPr>
            <a:r>
              <a:rPr lang="en-GB" dirty="0"/>
              <a:t>Supported collaborative implementation and ‘thinking outside the box’</a:t>
            </a:r>
          </a:p>
          <a:p>
            <a:pPr marL="628650" lvl="1" indent="-171450">
              <a:buFont typeface="Arial" panose="020B0604020202020204" pitchFamily="34" charset="0"/>
              <a:buChar char="•"/>
            </a:pPr>
            <a:r>
              <a:rPr lang="en-GB" dirty="0"/>
              <a:t>Different to what they were already doing (minimal engagement)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This made us think we are onto something</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FAB23-6C7F-4CC6-8DF5-85F8C11C7FA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854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Ultimately led to the development of I-STEM</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Conceptual model / sensitising tool that defines key considerations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Top 10 most cited articles in </a:t>
            </a:r>
            <a:r>
              <a:rPr lang="en-GB" i="1" dirty="0"/>
              <a:t>Health Expectations </a:t>
            </a:r>
            <a:endParaRPr lang="en-GB" i="0" dirty="0"/>
          </a:p>
          <a:p>
            <a:pPr marL="171450" indent="-171450">
              <a:buFont typeface="Arial" panose="020B0604020202020204" pitchFamily="34" charset="0"/>
              <a:buChar char="•"/>
            </a:pPr>
            <a:endParaRPr lang="en-GB" i="0" dirty="0"/>
          </a:p>
          <a:p>
            <a:pPr marL="171450" indent="-171450">
              <a:buFont typeface="Arial" panose="020B0604020202020204" pitchFamily="34" charset="0"/>
              <a:buChar char="•"/>
            </a:pPr>
            <a:r>
              <a:rPr lang="en-GB" i="0" dirty="0"/>
              <a:t>Practitioners told us they wanted practical how-to guidance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359F2-43EF-4812-9DC0-98C0B1A4068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702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359F2-43EF-4812-9DC0-98C0B1A4068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152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FAB23-6C7F-4CC6-8DF5-85F8C11C7FA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599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FAB23-6C7F-4CC6-8DF5-85F8C11C7FA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202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FAB23-6C7F-4CC6-8DF5-85F8C11C7FA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697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477252" y="2177716"/>
            <a:ext cx="10876547" cy="1424322"/>
          </a:xfrm>
        </p:spPr>
        <p:txBody>
          <a:bodyPr anchor="b">
            <a:normAutofit/>
          </a:bodyPr>
          <a:lstStyle>
            <a:lvl1pPr algn="l">
              <a:defRPr sz="5400" b="0">
                <a:latin typeface="Azo Sans Black" panose="020B0A03030303020204" pitchFamily="34" charset="0"/>
              </a:defRPr>
            </a:lvl1pPr>
          </a:lstStyle>
          <a:p>
            <a:r>
              <a:rPr lang="en-GB" dirty="0"/>
              <a:t>Click to edit Master title style</a:t>
            </a:r>
          </a:p>
        </p:txBody>
      </p:sp>
      <p:sp>
        <p:nvSpPr>
          <p:cNvPr id="3" name="Subtitle 2"/>
          <p:cNvSpPr>
            <a:spLocks noGrp="1"/>
          </p:cNvSpPr>
          <p:nvPr>
            <p:ph type="subTitle" idx="1"/>
          </p:nvPr>
        </p:nvSpPr>
        <p:spPr>
          <a:xfrm>
            <a:off x="477253" y="3638134"/>
            <a:ext cx="10876546" cy="1655762"/>
          </a:xfrm>
        </p:spPr>
        <p:txBody>
          <a:bodyPr>
            <a:normAutofit/>
          </a:bodyPr>
          <a:lstStyle>
            <a:lvl1pPr marL="0" indent="0" algn="l">
              <a:buNone/>
              <a:defRPr sz="2400" b="1">
                <a:latin typeface="Azo Sans" panose="020B06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lvl1pPr>
              <a:defRPr>
                <a:latin typeface="Azo Sans Light" panose="020B0403030303020204" pitchFamily="34" charset="0"/>
              </a:defRPr>
            </a:lvl1pPr>
          </a:lstStyle>
          <a:p>
            <a:fld id="{8C93EA8F-5D32-42A5-B63F-842A0F047210}" type="datetimeFigureOut">
              <a:rPr lang="en-GB" smtClean="0"/>
              <a:pPr/>
              <a:t>28/05/2025</a:t>
            </a:fld>
            <a:endParaRPr lang="en-GB" dirty="0"/>
          </a:p>
        </p:txBody>
      </p:sp>
      <p:sp>
        <p:nvSpPr>
          <p:cNvPr id="5" name="Footer Placeholder 4"/>
          <p:cNvSpPr>
            <a:spLocks noGrp="1"/>
          </p:cNvSpPr>
          <p:nvPr>
            <p:ph type="ftr" sz="quarter" idx="11"/>
          </p:nvPr>
        </p:nvSpPr>
        <p:spPr/>
        <p:txBody>
          <a:bodyPr/>
          <a:lstStyle>
            <a:lvl1pPr>
              <a:defRPr>
                <a:latin typeface="Azo Sans Light" panose="020B0403030303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zo Sans Light" panose="020B0403030303020204" pitchFamily="34" charset="0"/>
              </a:defRPr>
            </a:lvl1pPr>
          </a:lstStyle>
          <a:p>
            <a:fld id="{2F3AB18B-998C-433D-808A-7D4CCF0545BB}" type="slidenum">
              <a:rPr lang="en-GB" smtClean="0"/>
              <a:pPr/>
              <a:t>‹nr.›</a:t>
            </a:fld>
            <a:endParaRPr lang="en-GB" dirty="0"/>
          </a:p>
        </p:txBody>
      </p:sp>
    </p:spTree>
    <p:custDataLst>
      <p:tags r:id="rId1"/>
    </p:custDataLst>
    <p:extLst>
      <p:ext uri="{BB962C8B-B14F-4D97-AF65-F5344CB8AC3E}">
        <p14:creationId xmlns:p14="http://schemas.microsoft.com/office/powerpoint/2010/main" val="366307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‹nr.›</a:t>
            </a:fld>
            <a:endParaRPr lang="en-US"/>
          </a:p>
        </p:txBody>
      </p:sp>
      <p:pic>
        <p:nvPicPr>
          <p:cNvPr id="8" name="Picture 7">
            <a:extLst>
              <a:ext uri="{FF2B5EF4-FFF2-40B4-BE49-F238E27FC236}">
                <a16:creationId xmlns:a16="http://schemas.microsoft.com/office/drawing/2014/main" id="{59DD63F6-ADE9-5746-BDEA-40192755F6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0989" y="6180084"/>
            <a:ext cx="3960000" cy="606683"/>
          </a:xfrm>
          <a:prstGeom prst="rect">
            <a:avLst/>
          </a:prstGeom>
        </p:spPr>
      </p:pic>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24413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hite Slides bot LOGO no TOT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65379" y="5939146"/>
            <a:ext cx="1567542" cy="475633"/>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28/05/2025</a:t>
            </a:fld>
            <a:endParaRPr lang="en-GB" dirty="0"/>
          </a:p>
        </p:txBody>
      </p:sp>
      <p:sp>
        <p:nvSpPr>
          <p:cNvPr id="9" name="Title Placeholder 1"/>
          <p:cNvSpPr>
            <a:spLocks noGrp="1"/>
          </p:cNvSpPr>
          <p:nvPr>
            <p:ph type="title"/>
          </p:nvPr>
        </p:nvSpPr>
        <p:spPr>
          <a:xfrm>
            <a:off x="455427" y="369731"/>
            <a:ext cx="1127749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54306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White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477252" y="2177716"/>
            <a:ext cx="10876547" cy="1424322"/>
          </a:xfrm>
        </p:spPr>
        <p:txBody>
          <a:bodyPr anchor="b">
            <a:normAutofit/>
          </a:bodyPr>
          <a:lstStyle>
            <a:lvl1pPr algn="l">
              <a:defRPr sz="5400" b="0">
                <a:latin typeface="Azo Sans Black" panose="020B0A03030303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477253" y="3638134"/>
            <a:ext cx="10876546" cy="1655762"/>
          </a:xfrm>
        </p:spPr>
        <p:txBody>
          <a:bodyPr>
            <a:normAutofit/>
          </a:bodyPr>
          <a:lstStyle>
            <a:lvl1pPr marL="0" indent="0" algn="l">
              <a:buNone/>
              <a:defRPr sz="2400" b="1">
                <a:latin typeface="Azo Sans" panose="020B06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lvl1pPr>
              <a:defRPr>
                <a:latin typeface="Azo Sans Light" panose="020B0403030303020204" pitchFamily="34" charset="0"/>
              </a:defRPr>
            </a:lvl1pPr>
          </a:lstStyle>
          <a:p>
            <a:fld id="{8C93EA8F-5D32-42A5-B63F-842A0F047210}" type="datetimeFigureOut">
              <a:rPr lang="en-GB" smtClean="0"/>
              <a:pPr/>
              <a:t>28/05/2025</a:t>
            </a:fld>
            <a:endParaRPr lang="en-GB" dirty="0"/>
          </a:p>
        </p:txBody>
      </p:sp>
      <p:sp>
        <p:nvSpPr>
          <p:cNvPr id="5" name="Footer Placeholder 4"/>
          <p:cNvSpPr>
            <a:spLocks noGrp="1"/>
          </p:cNvSpPr>
          <p:nvPr>
            <p:ph type="ftr" sz="quarter" idx="11"/>
          </p:nvPr>
        </p:nvSpPr>
        <p:spPr/>
        <p:txBody>
          <a:bodyPr/>
          <a:lstStyle>
            <a:lvl1pPr>
              <a:defRPr>
                <a:latin typeface="Azo Sans Light" panose="020B0403030303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zo Sans Light" panose="020B0403030303020204" pitchFamily="34" charset="0"/>
              </a:defRPr>
            </a:lvl1pPr>
          </a:lstStyle>
          <a:p>
            <a:fld id="{2F3AB18B-998C-433D-808A-7D4CCF0545BB}" type="slidenum">
              <a:rPr lang="en-GB" smtClean="0"/>
              <a:pPr/>
              <a:t>‹nr.›</a:t>
            </a:fld>
            <a:endParaRPr lang="en-GB" dirty="0"/>
          </a:p>
        </p:txBody>
      </p:sp>
    </p:spTree>
    <p:custDataLst>
      <p:tags r:id="rId1"/>
    </p:custDataLst>
    <p:extLst>
      <p:ext uri="{BB962C8B-B14F-4D97-AF65-F5344CB8AC3E}">
        <p14:creationId xmlns:p14="http://schemas.microsoft.com/office/powerpoint/2010/main" val="259227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rtlCol="0"/>
          <a:lstStyle/>
          <a:p>
            <a:pPr rtl="0"/>
            <a:r>
              <a:rPr lang="en-US" noProof="0"/>
              <a:t>Click to edit Master title style</a:t>
            </a:r>
            <a:endParaRPr lang="en-GB" noProof="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n-US" noProof="0"/>
              <a:t>Click to edit Master subtitle style</a:t>
            </a:r>
            <a:endParaRPr lang="en-GB" noProof="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rtlCol="0"/>
          <a:lstStyle/>
          <a:p>
            <a:pPr rtl="0"/>
            <a:r>
              <a:rPr lang="en-US" noProof="0"/>
              <a:t>Click icon to add picture</a:t>
            </a:r>
            <a:endParaRPr lang="en-GB" noProof="0"/>
          </a:p>
        </p:txBody>
      </p:sp>
    </p:spTree>
    <p:extLst>
      <p:ext uri="{BB962C8B-B14F-4D97-AF65-F5344CB8AC3E}">
        <p14:creationId xmlns:p14="http://schemas.microsoft.com/office/powerpoint/2010/main" val="62463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rtlCol="0"/>
          <a:lstStyle>
            <a:lvl1pPr>
              <a:defRPr/>
            </a:lvl1pPr>
          </a:lstStyle>
          <a:p>
            <a:pPr rtl="0"/>
            <a:r>
              <a:rPr lang="en-US" noProof="0"/>
              <a:t>Click to edit Master title style</a:t>
            </a:r>
            <a:endParaRPr lang="en-GB" noProof="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rtlCol="0"/>
          <a:lstStyle>
            <a:lvl1pPr marL="0" indent="0">
              <a:buNone/>
              <a:defRPr/>
            </a:lvl1pPr>
          </a:lstStyle>
          <a:p>
            <a:pPr lvl="0" rtl="0"/>
            <a:r>
              <a:rPr lang="en-US" noProof="0"/>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rtlCol="0"/>
          <a:lstStyle/>
          <a:p>
            <a:pPr rtl="0"/>
            <a:r>
              <a:rPr lang="en-US" noProof="0"/>
              <a:t>Click icon to add picture</a:t>
            </a:r>
            <a:endParaRPr lang="en-GB" noProof="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2643395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rtlCol="0">
            <a:normAutofit/>
          </a:bodyPr>
          <a:lstStyle/>
          <a:p>
            <a:pPr rtl="0"/>
            <a:r>
              <a:rPr lang="en-US" noProof="0">
                <a:solidFill>
                  <a:schemeClr val="tx2"/>
                </a:solidFill>
              </a:rPr>
              <a:t>Click to edit Master title style</a:t>
            </a:r>
            <a:endParaRPr lang="en-GB" noProof="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rtlCol="0">
            <a:normAutofit/>
          </a:bodyPr>
          <a:lstStyle>
            <a:lvl1pPr marL="0" indent="0">
              <a:buNone/>
              <a:defRPr/>
            </a:lvl1pPr>
          </a:lstStyle>
          <a:p>
            <a:pPr lvl="0" rtl="0"/>
            <a:r>
              <a:rPr lang="en-US" noProof="0"/>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rtlCol="0"/>
          <a:lstStyle/>
          <a:p>
            <a:pPr rtl="0"/>
            <a:r>
              <a:rPr lang="en-US" noProof="0"/>
              <a:t>Click icon to add picture</a:t>
            </a:r>
            <a:endParaRPr lang="en-GB" noProof="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rtlCol="0"/>
          <a:lstStyle/>
          <a:p>
            <a:pPr rtl="0"/>
            <a:r>
              <a:rPr lang="en-US" noProof="0"/>
              <a:t>Click icon to add picture</a:t>
            </a:r>
            <a:endParaRPr lang="en-GB" noProof="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3586977853"/>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rtlCol="0"/>
          <a:lstStyle/>
          <a:p>
            <a:pPr rtl="0"/>
            <a:r>
              <a:rPr lang="en-US" noProof="0"/>
              <a:t>Click to edit Master title style</a:t>
            </a:r>
            <a:endParaRPr lang="en-GB" noProof="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rtlCol="0"/>
          <a:lstStyle>
            <a:lvl1pPr marL="0" indent="0">
              <a:buNone/>
              <a:defRPr/>
            </a:lvl1pPr>
          </a:lstStyle>
          <a:p>
            <a:pPr rtl="0"/>
            <a:r>
              <a:rPr lang="en-US" noProof="0"/>
              <a:t>Click to edit Master subtitle style</a:t>
            </a:r>
            <a:endParaRPr lang="en-GB" noProof="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rtlCol="0"/>
          <a:lstStyle/>
          <a:p>
            <a:pPr rtl="0"/>
            <a:r>
              <a:rPr lang="en-US" noProof="0"/>
              <a:t>Click icon to add picture</a:t>
            </a:r>
            <a:endParaRPr lang="en-GB" noProof="0"/>
          </a:p>
        </p:txBody>
      </p:sp>
    </p:spTree>
    <p:extLst>
      <p:ext uri="{BB962C8B-B14F-4D97-AF65-F5344CB8AC3E}">
        <p14:creationId xmlns:p14="http://schemas.microsoft.com/office/powerpoint/2010/main" val="2863072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rtlCol="0"/>
          <a:lstStyle/>
          <a:p>
            <a:pPr rtl="0"/>
            <a:r>
              <a:rPr lang="en-US" noProof="0"/>
              <a:t>Click to edit Master title style</a:t>
            </a:r>
            <a:endParaRPr lang="en-GB" noProof="0"/>
          </a:p>
        </p:txBody>
      </p:sp>
      <p:sp>
        <p:nvSpPr>
          <p:cNvPr id="3" name="Content Placeholder 2"/>
          <p:cNvSpPr>
            <a:spLocks noGrp="1"/>
          </p:cNvSpPr>
          <p:nvPr>
            <p:ph idx="1"/>
          </p:nvPr>
        </p:nvSpPr>
        <p:spPr>
          <a:xfrm>
            <a:off x="581192" y="2340864"/>
            <a:ext cx="11029615" cy="3634486"/>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n-GB" noProof="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r>
              <a:rPr lang="en-GB" noProof="0"/>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1538556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rtlCol="0"/>
          <a:lstStyle/>
          <a:p>
            <a:pPr rtl="0"/>
            <a:r>
              <a:rPr lang="en-US" noProof="0"/>
              <a:t>Click to edit Master title style</a:t>
            </a:r>
            <a:endParaRPr lang="en-GB" noProof="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n-US" noProof="0"/>
              <a:t>Click to edit Master subtitle style</a:t>
            </a:r>
            <a:endParaRPr lang="en-GB" noProof="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rtlCol="0"/>
          <a:lstStyle/>
          <a:p>
            <a:pPr rtl="0"/>
            <a:r>
              <a:rPr lang="en-US" noProof="0"/>
              <a:t>Click icon to add picture</a:t>
            </a:r>
            <a:endParaRPr lang="en-GB" noProof="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937247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rtlCol="0"/>
          <a:lstStyle/>
          <a:p>
            <a:pPr rtl="0"/>
            <a:r>
              <a:rPr lang="en-US" noProof="0"/>
              <a:t>Click to edit Master title style</a:t>
            </a:r>
            <a:endParaRPr lang="en-GB" noProof="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rtlCol="0"/>
          <a:lstStyle/>
          <a:p>
            <a:pPr rtl="0"/>
            <a:r>
              <a:rPr lang="en-US" noProof="0"/>
              <a:t>Click icon to add SmartArt graphic</a:t>
            </a:r>
            <a:endParaRPr lang="en-GB" noProof="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rtlCol="0"/>
          <a:lstStyle/>
          <a:p>
            <a:pPr rtl="0"/>
            <a:r>
              <a:rPr lang="en-US" noProof="0"/>
              <a:t>Click icon to add SmartArt graphic</a:t>
            </a:r>
            <a:endParaRPr lang="en-GB" noProof="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rtlCol="0"/>
          <a:lstStyle/>
          <a:p>
            <a:pPr rtl="0"/>
            <a:r>
              <a:rPr lang="en-US" noProof="0"/>
              <a:t>Click icon to add SmartArt graphic</a:t>
            </a:r>
            <a:endParaRPr lang="en-GB" noProof="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rtlCol="0"/>
          <a:lstStyle/>
          <a:p>
            <a:pPr rtl="0"/>
            <a:r>
              <a:rPr lang="en-US" noProof="0"/>
              <a:t>Click icon to add SmartArt graphic</a:t>
            </a:r>
            <a:endParaRPr lang="en-GB" noProof="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4" name="Footer Placeholder 3"/>
          <p:cNvSpPr>
            <a:spLocks noGrp="1"/>
          </p:cNvSpPr>
          <p:nvPr>
            <p:ph type="ftr" sz="quarter" idx="11"/>
          </p:nvPr>
        </p:nvSpPr>
        <p:spPr/>
        <p:txBody>
          <a:bodyPr rtlCol="0"/>
          <a:lstStyle/>
          <a:p>
            <a:pPr rtl="0"/>
            <a:r>
              <a:rPr lang="en-GB" noProof="0"/>
              <a:t>Sample Footer Text</a:t>
            </a:r>
          </a:p>
        </p:txBody>
      </p:sp>
      <p:sp>
        <p:nvSpPr>
          <p:cNvPr id="3" name="Date Placeholder 2"/>
          <p:cNvSpPr>
            <a:spLocks noGrp="1"/>
          </p:cNvSpPr>
          <p:nvPr>
            <p:ph type="dt" sz="half" idx="10"/>
          </p:nvPr>
        </p:nvSpPr>
        <p:spPr/>
        <p:txBody>
          <a:bodyPr rtlCol="0"/>
          <a:lstStyle/>
          <a:p>
            <a:pPr rtl="0"/>
            <a:r>
              <a:rPr lang="en-GB" noProof="0"/>
              <a:t>20XX</a:t>
            </a:r>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233329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White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477252" y="2177716"/>
            <a:ext cx="10876547" cy="1424322"/>
          </a:xfrm>
        </p:spPr>
        <p:txBody>
          <a:bodyPr anchor="b">
            <a:normAutofit/>
          </a:bodyPr>
          <a:lstStyle>
            <a:lvl1pPr algn="l">
              <a:defRPr sz="5400" b="0">
                <a:latin typeface="Azo Sans Black" panose="020B0A03030303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477253" y="3638134"/>
            <a:ext cx="10876546" cy="1655762"/>
          </a:xfrm>
        </p:spPr>
        <p:txBody>
          <a:bodyPr>
            <a:normAutofit/>
          </a:bodyPr>
          <a:lstStyle>
            <a:lvl1pPr marL="0" indent="0" algn="l">
              <a:buNone/>
              <a:defRPr sz="2400" b="1">
                <a:latin typeface="Azo Sans" panose="020B0603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lvl1pPr>
              <a:defRPr>
                <a:latin typeface="Azo Sans Light" panose="020B0403030303020204" pitchFamily="34" charset="0"/>
              </a:defRPr>
            </a:lvl1pPr>
          </a:lstStyle>
          <a:p>
            <a:fld id="{8C93EA8F-5D32-42A5-B63F-842A0F047210}" type="datetimeFigureOut">
              <a:rPr lang="en-GB" smtClean="0"/>
              <a:pPr/>
              <a:t>28/05/2025</a:t>
            </a:fld>
            <a:endParaRPr lang="en-GB" dirty="0"/>
          </a:p>
        </p:txBody>
      </p:sp>
      <p:sp>
        <p:nvSpPr>
          <p:cNvPr id="5" name="Footer Placeholder 4"/>
          <p:cNvSpPr>
            <a:spLocks noGrp="1"/>
          </p:cNvSpPr>
          <p:nvPr>
            <p:ph type="ftr" sz="quarter" idx="11"/>
          </p:nvPr>
        </p:nvSpPr>
        <p:spPr/>
        <p:txBody>
          <a:bodyPr/>
          <a:lstStyle>
            <a:lvl1pPr>
              <a:defRPr>
                <a:latin typeface="Azo Sans Light" panose="020B0403030303020204"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Azo Sans Light" panose="020B0403030303020204" pitchFamily="34" charset="0"/>
              </a:defRPr>
            </a:lvl1pPr>
          </a:lstStyle>
          <a:p>
            <a:fld id="{2F3AB18B-998C-433D-808A-7D4CCF0545BB}" type="slidenum">
              <a:rPr lang="en-GB" smtClean="0"/>
              <a:pPr/>
              <a:t>‹nr.›</a:t>
            </a:fld>
            <a:endParaRPr lang="en-GB" dirty="0"/>
          </a:p>
        </p:txBody>
      </p:sp>
    </p:spTree>
    <p:custDataLst>
      <p:tags r:id="rId1"/>
    </p:custDataLst>
    <p:extLst>
      <p:ext uri="{BB962C8B-B14F-4D97-AF65-F5344CB8AC3E}">
        <p14:creationId xmlns:p14="http://schemas.microsoft.com/office/powerpoint/2010/main" val="1627121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581194" y="2926052"/>
            <a:ext cx="5194766"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6" name="Content Placeholder 5"/>
          <p:cNvSpPr>
            <a:spLocks noGrp="1"/>
          </p:cNvSpPr>
          <p:nvPr>
            <p:ph sz="quarter" idx="4"/>
          </p:nvPr>
        </p:nvSpPr>
        <p:spPr>
          <a:xfrm>
            <a:off x="6416037" y="2926052"/>
            <a:ext cx="5194771"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p:cNvSpPr>
            <a:spLocks noGrp="1"/>
          </p:cNvSpPr>
          <p:nvPr>
            <p:ph type="ftr" sz="quarter" idx="11"/>
          </p:nvPr>
        </p:nvSpPr>
        <p:spPr/>
        <p:txBody>
          <a:bodyPr rtlCol="0"/>
          <a:lstStyle/>
          <a:p>
            <a:pPr rtl="0"/>
            <a:r>
              <a:rPr lang="en-GB" noProof="0"/>
              <a:t>Sample Footer Text</a:t>
            </a:r>
          </a:p>
        </p:txBody>
      </p:sp>
      <p:sp>
        <p:nvSpPr>
          <p:cNvPr id="7" name="Date Placeholder 6"/>
          <p:cNvSpPr>
            <a:spLocks noGrp="1"/>
          </p:cNvSpPr>
          <p:nvPr>
            <p:ph type="dt" sz="half" idx="10"/>
          </p:nvPr>
        </p:nvSpPr>
        <p:spPr/>
        <p:txBody>
          <a:bodyPr rtlCol="0"/>
          <a:lstStyle/>
          <a:p>
            <a:pPr rtl="0"/>
            <a:r>
              <a:rPr lang="en-GB" noProof="0"/>
              <a:t>20XX</a:t>
            </a:r>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247409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581191" y="2250891"/>
            <a:ext cx="3200400"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581194" y="2926052"/>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4412343"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6" name="Content Placeholder 5"/>
          <p:cNvSpPr>
            <a:spLocks noGrp="1"/>
          </p:cNvSpPr>
          <p:nvPr>
            <p:ph sz="quarter" idx="4"/>
          </p:nvPr>
        </p:nvSpPr>
        <p:spPr>
          <a:xfrm>
            <a:off x="4412341" y="2926051"/>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p:cNvSpPr>
            <a:spLocks noGrp="1"/>
          </p:cNvSpPr>
          <p:nvPr>
            <p:ph type="ftr" sz="quarter" idx="11"/>
          </p:nvPr>
        </p:nvSpPr>
        <p:spPr/>
        <p:txBody>
          <a:bodyPr rtlCol="0"/>
          <a:lstStyle/>
          <a:p>
            <a:pPr rtl="0"/>
            <a:r>
              <a:rPr lang="en-GB" noProof="0"/>
              <a:t>Sample Footer Text</a:t>
            </a:r>
          </a:p>
        </p:txBody>
      </p:sp>
      <p:sp>
        <p:nvSpPr>
          <p:cNvPr id="7" name="Date Placeholder 6"/>
          <p:cNvSpPr>
            <a:spLocks noGrp="1"/>
          </p:cNvSpPr>
          <p:nvPr>
            <p:ph type="dt" sz="half" idx="10"/>
          </p:nvPr>
        </p:nvSpPr>
        <p:spPr/>
        <p:txBody>
          <a:bodyPr rtlCol="0"/>
          <a:lstStyle/>
          <a:p>
            <a:pPr rtl="0"/>
            <a:r>
              <a:rPr lang="en-GB" noProof="0"/>
              <a:t>20XX</a:t>
            </a:r>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3062564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rtlCol="0" anchor="ctr"/>
          <a:lstStyle/>
          <a:p>
            <a:pPr algn="r" rtl="0"/>
            <a:r>
              <a:rPr lang="en-US" noProof="0">
                <a:solidFill>
                  <a:schemeClr val="tx2"/>
                </a:solidFill>
              </a:rPr>
              <a:t>Click to edit Master title style</a:t>
            </a:r>
            <a:endParaRPr lang="en-GB" noProof="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rtlCol="0"/>
          <a:lstStyle/>
          <a:p>
            <a:pPr rtl="0"/>
            <a:r>
              <a:rPr lang="en-US" noProof="0"/>
              <a:t>Click icon to add picture</a:t>
            </a:r>
            <a:endParaRPr lang="en-GB" noProof="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rtlCol="0"/>
          <a:lstStyle/>
          <a:p>
            <a:pPr rtl="0"/>
            <a:r>
              <a:rPr lang="en-US" noProof="0"/>
              <a:t>Click icon to add picture</a:t>
            </a:r>
            <a:endParaRPr lang="en-GB" noProof="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rtlCol="0"/>
          <a:lstStyle/>
          <a:p>
            <a:pPr rtl="0"/>
            <a:r>
              <a:rPr lang="en-US" noProof="0"/>
              <a:t>Click icon to add picture</a:t>
            </a:r>
            <a:endParaRPr lang="en-GB" noProof="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rtlCol="0"/>
          <a:lstStyle/>
          <a:p>
            <a:pPr rtl="0"/>
            <a:r>
              <a:rPr lang="en-US" noProof="0"/>
              <a:t>Click icon to add picture</a:t>
            </a:r>
            <a:endParaRPr lang="en-GB" noProof="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rtlCol="0">
            <a:normAutofit/>
          </a:bodyPr>
          <a:lstStyle>
            <a:lvl1pPr marL="0" indent="0">
              <a:buNone/>
              <a:defRPr/>
            </a:lvl1pPr>
          </a:lstStyle>
          <a:p>
            <a:pPr lvl="0" rtl="0"/>
            <a:r>
              <a:rPr lang="en-US" noProof="0"/>
              <a:t>Click to edit Master text styles</a:t>
            </a:r>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341245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rtlCol="0"/>
          <a:lstStyle/>
          <a:p>
            <a:pPr rtl="0"/>
            <a:r>
              <a:rPr lang="en-US" noProof="0"/>
              <a:t>Click to edit Master title style</a:t>
            </a:r>
            <a:endParaRPr lang="en-GB" noProof="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rtlCol="0">
            <a:normAutofit/>
          </a:bodyPr>
          <a:lstStyle>
            <a:lvl1pPr marL="0" indent="0">
              <a:buNone/>
              <a:defRPr/>
            </a:lvl1pPr>
          </a:lstStyle>
          <a:p>
            <a:pPr lvl="0" rtl="0"/>
            <a:r>
              <a:rPr lang="en-US" noProof="0"/>
              <a:t>Click to edit Master text styles</a:t>
            </a:r>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rtlCol="0"/>
          <a:lstStyle/>
          <a:p>
            <a:pPr rtl="0"/>
            <a:r>
              <a:rPr lang="en-US" noProof="0"/>
              <a:t>Click icon to add picture</a:t>
            </a:r>
            <a:endParaRPr lang="en-GB" noProof="0"/>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1439467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Tree>
    <p:extLst>
      <p:ext uri="{BB962C8B-B14F-4D97-AF65-F5344CB8AC3E}">
        <p14:creationId xmlns:p14="http://schemas.microsoft.com/office/powerpoint/2010/main" val="1555266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Content Placeholder 2"/>
          <p:cNvSpPr>
            <a:spLocks noGrp="1"/>
          </p:cNvSpPr>
          <p:nvPr>
            <p:ph sz="half" idx="1"/>
          </p:nvPr>
        </p:nvSpPr>
        <p:spPr>
          <a:xfrm>
            <a:off x="581193" y="2228003"/>
            <a:ext cx="5194767" cy="3633047"/>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p:cNvSpPr>
            <a:spLocks noGrp="1"/>
          </p:cNvSpPr>
          <p:nvPr>
            <p:ph sz="half" idx="2"/>
          </p:nvPr>
        </p:nvSpPr>
        <p:spPr>
          <a:xfrm>
            <a:off x="6416039" y="2228003"/>
            <a:ext cx="5194769" cy="3633047"/>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Footer Placeholder 5"/>
          <p:cNvSpPr>
            <a:spLocks noGrp="1"/>
          </p:cNvSpPr>
          <p:nvPr>
            <p:ph type="ftr" sz="quarter" idx="11"/>
          </p:nvPr>
        </p:nvSpPr>
        <p:spPr/>
        <p:txBody>
          <a:bodyPr rtlCol="0"/>
          <a:lstStyle/>
          <a:p>
            <a:pPr rtl="0"/>
            <a:r>
              <a:rPr lang="en-GB" noProof="0"/>
              <a:t>Sample Footer Text</a:t>
            </a:r>
          </a:p>
        </p:txBody>
      </p:sp>
      <p:sp>
        <p:nvSpPr>
          <p:cNvPr id="5" name="Date Placeholder 4"/>
          <p:cNvSpPr>
            <a:spLocks noGrp="1"/>
          </p:cNvSpPr>
          <p:nvPr>
            <p:ph type="dt" sz="half" idx="10"/>
          </p:nvPr>
        </p:nvSpPr>
        <p:spPr/>
        <p:txBody>
          <a:bodyPr rtlCol="0"/>
          <a:lstStyle/>
          <a:p>
            <a:pPr rtl="0"/>
            <a:r>
              <a:rPr lang="en-GB" noProof="0"/>
              <a:t>20XX</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1140385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2234831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n-US" noProof="0"/>
              <a:t>Click to edit Master title style</a:t>
            </a:r>
            <a:endParaRPr lang="en-GB" noProof="0"/>
          </a:p>
        </p:txBody>
      </p:sp>
      <p:sp>
        <p:nvSpPr>
          <p:cNvPr id="3" name="Content Placehold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n-GB" noProof="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r>
              <a:rPr lang="en-GB" noProof="0"/>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GB" noProof="0" smtClean="0"/>
              <a:pPr rtl="0"/>
              <a:t>‹nr.›</a:t>
            </a:fld>
            <a:endParaRPr lang="en-GB" noProof="0"/>
          </a:p>
        </p:txBody>
      </p:sp>
    </p:spTree>
    <p:extLst>
      <p:ext uri="{BB962C8B-B14F-4D97-AF65-F5344CB8AC3E}">
        <p14:creationId xmlns:p14="http://schemas.microsoft.com/office/powerpoint/2010/main" val="2064100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n-US" noProof="0"/>
              <a:t>Click to edit Master title style</a:t>
            </a:r>
            <a:endParaRPr lang="en-GB" noProof="0"/>
          </a:p>
        </p:txBody>
      </p:sp>
      <p:sp>
        <p:nvSpPr>
          <p:cNvPr id="3" name="Picture Placehold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6" name="Footer Placeholder 5"/>
          <p:cNvSpPr>
            <a:spLocks noGrp="1"/>
          </p:cNvSpPr>
          <p:nvPr>
            <p:ph type="ftr" sz="quarter" idx="11"/>
          </p:nvPr>
        </p:nvSpPr>
        <p:spPr/>
        <p:txBody>
          <a:bodyPr rtlCol="0"/>
          <a:lstStyle/>
          <a:p>
            <a:pPr algn="l" rtl="0"/>
            <a:r>
              <a:rPr lang="en-GB" noProof="0"/>
              <a:t>Sample Footer Text</a:t>
            </a:r>
          </a:p>
        </p:txBody>
      </p:sp>
      <p:sp>
        <p:nvSpPr>
          <p:cNvPr id="5" name="Date Placeholder 4"/>
          <p:cNvSpPr>
            <a:spLocks noGrp="1"/>
          </p:cNvSpPr>
          <p:nvPr>
            <p:ph type="dt" sz="half" idx="10"/>
          </p:nvPr>
        </p:nvSpPr>
        <p:spPr/>
        <p:txBody>
          <a:bodyPr rtlCol="0"/>
          <a:lstStyle/>
          <a:p>
            <a:pPr rtl="0"/>
            <a:r>
              <a:rPr lang="en-GB" noProof="0"/>
              <a:t>20XX</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228223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lides Top Right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71788" y="187450"/>
            <a:ext cx="1875453" cy="855116"/>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28/05/2025</a:t>
            </a:fld>
            <a:endParaRPr lang="en-GB" dirty="0"/>
          </a:p>
        </p:txBody>
      </p:sp>
      <p:sp>
        <p:nvSpPr>
          <p:cNvPr id="9"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15217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Slides Bottom Right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9068" y="5766570"/>
            <a:ext cx="1879145" cy="856800"/>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28/05/2025</a:t>
            </a:fld>
            <a:endParaRPr lang="en-GB" dirty="0"/>
          </a:p>
        </p:txBody>
      </p:sp>
      <p:sp>
        <p:nvSpPr>
          <p:cNvPr id="9" name="Title Placeholder 1"/>
          <p:cNvSpPr>
            <a:spLocks noGrp="1"/>
          </p:cNvSpPr>
          <p:nvPr>
            <p:ph type="title"/>
          </p:nvPr>
        </p:nvSpPr>
        <p:spPr>
          <a:xfrm>
            <a:off x="455427" y="369731"/>
            <a:ext cx="1127749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415638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lides Logo Top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1083" y="220441"/>
            <a:ext cx="1879146" cy="856800"/>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28/05/2025</a:t>
            </a:fld>
            <a:endParaRPr lang="en-GB" dirty="0"/>
          </a:p>
        </p:txBody>
      </p:sp>
      <p:sp>
        <p:nvSpPr>
          <p:cNvPr id="9" name="Title Placeholder 1"/>
          <p:cNvSpPr>
            <a:spLocks noGrp="1"/>
          </p:cNvSpPr>
          <p:nvPr>
            <p:ph type="title"/>
          </p:nvPr>
        </p:nvSpPr>
        <p:spPr>
          <a:xfrm>
            <a:off x="2554013" y="36973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19186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6" name="Date Placeholder 2"/>
          <p:cNvSpPr>
            <a:spLocks noGrp="1"/>
          </p:cNvSpPr>
          <p:nvPr>
            <p:ph type="dt" sz="half" idx="10"/>
          </p:nvPr>
        </p:nvSpPr>
        <p:spPr>
          <a:xfrm>
            <a:off x="455427" y="6356350"/>
            <a:ext cx="2743200" cy="365125"/>
          </a:xfrm>
        </p:spPr>
        <p:txBody>
          <a:bodyPr/>
          <a:lstStyle/>
          <a:p>
            <a:fld id="{1370C4FA-0DA2-470F-BFEF-56E857E51CBE}" type="datetimeFigureOut">
              <a:rPr lang="en-GB" smtClean="0"/>
              <a:t>28/05/2025</a:t>
            </a:fld>
            <a:endParaRPr lang="en-GB" dirty="0"/>
          </a:p>
        </p:txBody>
      </p:sp>
      <p:sp>
        <p:nvSpPr>
          <p:cNvPr id="9"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Azo Sans Light" panose="020B04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74522" y="243818"/>
            <a:ext cx="1879146" cy="856800"/>
          </a:xfrm>
          <a:prstGeom prst="rect">
            <a:avLst/>
          </a:prstGeom>
        </p:spPr>
      </p:pic>
      <p:sp>
        <p:nvSpPr>
          <p:cNvPr id="12"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Tree>
    <p:custDataLst>
      <p:tags r:id="rId1"/>
    </p:custDataLst>
    <p:extLst>
      <p:ext uri="{BB962C8B-B14F-4D97-AF65-F5344CB8AC3E}">
        <p14:creationId xmlns:p14="http://schemas.microsoft.com/office/powerpoint/2010/main" val="359859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5427" y="6356350"/>
            <a:ext cx="2743200" cy="365125"/>
          </a:xfrm>
        </p:spPr>
        <p:txBody>
          <a:bodyPr/>
          <a:lstStyle/>
          <a:p>
            <a:fld id="{1370C4FA-0DA2-470F-BFEF-56E857E51CBE}" type="datetimeFigureOut">
              <a:rPr lang="en-GB" smtClean="0"/>
              <a:t>28/05/2025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‹nr.›</a:t>
            </a:fld>
            <a:endParaRPr lang="en-GB"/>
          </a:p>
        </p:txBody>
      </p:sp>
      <p:sp>
        <p:nvSpPr>
          <p:cNvPr id="7"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8"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Azo Sans Light" panose="020B0403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745" y="234488"/>
            <a:ext cx="1879146" cy="856800"/>
          </a:xfrm>
          <a:prstGeom prst="rect">
            <a:avLst/>
          </a:prstGeom>
        </p:spPr>
      </p:pic>
    </p:spTree>
    <p:custDataLst>
      <p:tags r:id="rId1"/>
    </p:custDataLst>
    <p:extLst>
      <p:ext uri="{BB962C8B-B14F-4D97-AF65-F5344CB8AC3E}">
        <p14:creationId xmlns:p14="http://schemas.microsoft.com/office/powerpoint/2010/main" val="278058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hite Logo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56674" y="1567543"/>
            <a:ext cx="7592157" cy="3461657"/>
          </a:xfrm>
          <a:prstGeom prst="rect">
            <a:avLst/>
          </a:prstGeom>
        </p:spPr>
      </p:pic>
    </p:spTree>
    <p:custDataLst>
      <p:tags r:id="rId1"/>
    </p:custDataLst>
    <p:extLst>
      <p:ext uri="{BB962C8B-B14F-4D97-AF65-F5344CB8AC3E}">
        <p14:creationId xmlns:p14="http://schemas.microsoft.com/office/powerpoint/2010/main" val="29612711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7403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7340" y="369212"/>
            <a:ext cx="853646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zo Sans Light" panose="020B0403030303020204" pitchFamily="34" charset="0"/>
              </a:defRPr>
            </a:lvl1pPr>
          </a:lstStyle>
          <a:p>
            <a:fld id="{8C93EA8F-5D32-42A5-B63F-842A0F047210}" type="datetimeFigureOut">
              <a:rPr lang="en-GB" smtClean="0"/>
              <a:pPr/>
              <a:t>28/05/2025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zo Sans Light" panose="020B0403030303020204"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zo Sans Light" panose="020B0403030303020204" pitchFamily="34" charset="0"/>
              </a:defRPr>
            </a:lvl1pPr>
          </a:lstStyle>
          <a:p>
            <a:fld id="{2F3AB18B-998C-433D-808A-7D4CCF0545BB}" type="slidenum">
              <a:rPr lang="en-GB" smtClean="0"/>
              <a:pPr/>
              <a:t>‹nr.›</a:t>
            </a:fld>
            <a:endParaRPr lang="en-GB" dirty="0"/>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6977" y="365125"/>
            <a:ext cx="2629225" cy="1198800"/>
          </a:xfrm>
          <a:prstGeom prst="rect">
            <a:avLst/>
          </a:prstGeom>
        </p:spPr>
      </p:pic>
    </p:spTree>
    <p:extLst>
      <p:ext uri="{BB962C8B-B14F-4D97-AF65-F5344CB8AC3E}">
        <p14:creationId xmlns:p14="http://schemas.microsoft.com/office/powerpoint/2010/main" val="120479403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b="1" kern="1200">
          <a:solidFill>
            <a:schemeClr val="tx1"/>
          </a:solidFill>
          <a:latin typeface="Azo Sans" panose="020B0603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zo Sans" panose="020B0603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zo Sans" panose="020B0603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zo Sans" panose="020B0603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zo Sans" panose="020B0603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zo Sans" panose="020B06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1770"/>
            <a:ext cx="928551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zo Sans Light" panose="020B0403030303020204" pitchFamily="34" charset="0"/>
              </a:defRPr>
            </a:lvl1pPr>
          </a:lstStyle>
          <a:p>
            <a:fld id="{1370C4FA-0DA2-470F-BFEF-56E857E51CBE}" type="datetimeFigureOut">
              <a:rPr lang="en-GB" smtClean="0"/>
              <a:pPr/>
              <a:t>28/05/2025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zo Sans Light" panose="020B0403030303020204" pitchFamily="34" charset="0"/>
              </a:defRPr>
            </a:lvl1pPr>
          </a:lstStyle>
          <a:p>
            <a:endParaRPr lang="en-GB" dirty="0"/>
          </a:p>
        </p:txBody>
      </p:sp>
    </p:spTree>
    <p:custDataLst>
      <p:tags r:id="rId12"/>
    </p:custDataLst>
    <p:extLst>
      <p:ext uri="{BB962C8B-B14F-4D97-AF65-F5344CB8AC3E}">
        <p14:creationId xmlns:p14="http://schemas.microsoft.com/office/powerpoint/2010/main" val="33968531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90" r:id="rId10"/>
  </p:sldLayoutIdLst>
  <p:txStyles>
    <p:titleStyle>
      <a:lvl1pPr algn="l" defTabSz="914400" rtl="0" eaLnBrk="1" latinLnBrk="0" hangingPunct="1">
        <a:lnSpc>
          <a:spcPct val="90000"/>
        </a:lnSpc>
        <a:spcBef>
          <a:spcPct val="0"/>
        </a:spcBef>
        <a:buNone/>
        <a:defRPr sz="3800" b="1" kern="1200">
          <a:solidFill>
            <a:schemeClr val="tx1"/>
          </a:solidFill>
          <a:latin typeface="Azo Sans" panose="020B0603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200" kern="1200">
          <a:solidFill>
            <a:schemeClr val="tx1"/>
          </a:solidFill>
          <a:latin typeface="Azo Sans" panose="020B0603030303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200" kern="1200">
          <a:solidFill>
            <a:schemeClr val="tx1"/>
          </a:solidFill>
          <a:latin typeface="Azo Sans" panose="020B0603030303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panose="020B06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panose="020B06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panose="020B06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r>
              <a:rPr lang="en-GB" noProof="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n-GB" noProof="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GB" noProof="0" smtClean="0"/>
              <a:t>‹nr.›</a:t>
            </a:fld>
            <a:endParaRPr lang="en-GB" noProof="0"/>
          </a:p>
        </p:txBody>
      </p:sp>
    </p:spTree>
    <p:extLst>
      <p:ext uri="{BB962C8B-B14F-4D97-AF65-F5344CB8AC3E}">
        <p14:creationId xmlns:p14="http://schemas.microsoft.com/office/powerpoint/2010/main" val="916436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jpeg"/></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4.JPG"/><Relationship Id="rId7"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7.emf"/><Relationship Id="rId5" Type="http://schemas.openxmlformats.org/officeDocument/2006/relationships/image" Target="../media/image26.emf"/><Relationship Id="rId10" Type="http://schemas.openxmlformats.org/officeDocument/2006/relationships/image" Target="../media/image21.jpeg"/><Relationship Id="rId4" Type="http://schemas.openxmlformats.org/officeDocument/2006/relationships/image" Target="../media/image25.emf"/><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19.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CC08-1BB2-08E5-BAA0-DCC0B9282AA6}"/>
              </a:ext>
            </a:extLst>
          </p:cNvPr>
          <p:cNvSpPr>
            <a:spLocks noGrp="1"/>
          </p:cNvSpPr>
          <p:nvPr>
            <p:ph type="ctrTitle"/>
          </p:nvPr>
        </p:nvSpPr>
        <p:spPr>
          <a:xfrm>
            <a:off x="477252" y="1598351"/>
            <a:ext cx="10876547" cy="1424322"/>
          </a:xfrm>
        </p:spPr>
        <p:txBody>
          <a:bodyPr>
            <a:normAutofit/>
          </a:bodyPr>
          <a:lstStyle/>
          <a:p>
            <a:r>
              <a:rPr lang="en-IE" sz="4000" dirty="0"/>
              <a:t>Reflecting on the development and use of pragmatic tools for collaborative implementation</a:t>
            </a:r>
            <a:endParaRPr lang="en-GB" sz="4000" dirty="0"/>
          </a:p>
        </p:txBody>
      </p:sp>
      <p:sp>
        <p:nvSpPr>
          <p:cNvPr id="3" name="Subtitle 2">
            <a:extLst>
              <a:ext uri="{FF2B5EF4-FFF2-40B4-BE49-F238E27FC236}">
                <a16:creationId xmlns:a16="http://schemas.microsoft.com/office/drawing/2014/main" id="{0A1BBBD6-6758-2418-DFEE-B2F744645ECE}"/>
              </a:ext>
            </a:extLst>
          </p:cNvPr>
          <p:cNvSpPr>
            <a:spLocks noGrp="1"/>
          </p:cNvSpPr>
          <p:nvPr>
            <p:ph type="subTitle" idx="1"/>
          </p:nvPr>
        </p:nvSpPr>
        <p:spPr>
          <a:xfrm>
            <a:off x="477253" y="3109000"/>
            <a:ext cx="10876546" cy="1655762"/>
          </a:xfrm>
        </p:spPr>
        <p:txBody>
          <a:bodyPr/>
          <a:lstStyle/>
          <a:p>
            <a:r>
              <a:rPr lang="en-IE" dirty="0"/>
              <a:t>Walk the Talk 1</a:t>
            </a:r>
            <a:endParaRPr lang="en-GB" dirty="0"/>
          </a:p>
        </p:txBody>
      </p:sp>
      <p:pic>
        <p:nvPicPr>
          <p:cNvPr id="4" name="Picture 3" descr="A black text on a white background&#10;&#10;Description automatically generated">
            <a:extLst>
              <a:ext uri="{FF2B5EF4-FFF2-40B4-BE49-F238E27FC236}">
                <a16:creationId xmlns:a16="http://schemas.microsoft.com/office/drawing/2014/main" id="{A71BE188-62BB-12D9-FF10-3E8BD0BF2D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0135" y="5742689"/>
            <a:ext cx="2461260" cy="615611"/>
          </a:xfrm>
          <a:prstGeom prst="rect">
            <a:avLst/>
          </a:prstGeom>
        </p:spPr>
      </p:pic>
      <p:sp>
        <p:nvSpPr>
          <p:cNvPr id="5" name="Content Placeholder 2">
            <a:extLst>
              <a:ext uri="{FF2B5EF4-FFF2-40B4-BE49-F238E27FC236}">
                <a16:creationId xmlns:a16="http://schemas.microsoft.com/office/drawing/2014/main" id="{DE0A270F-3C44-7937-BCB5-F20356170D3D}"/>
              </a:ext>
            </a:extLst>
          </p:cNvPr>
          <p:cNvSpPr txBox="1">
            <a:spLocks/>
          </p:cNvSpPr>
          <p:nvPr/>
        </p:nvSpPr>
        <p:spPr>
          <a:xfrm>
            <a:off x="477252" y="3328503"/>
            <a:ext cx="7867962" cy="28725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zo Sans" panose="020B0603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zo Sans" panose="020B0603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zo Sans" panose="020B0603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zo Sans" panose="020B0603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zo Sans" panose="020B06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0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Presenters: Tim Rapley, Sebastian Potthoff, and Leah Bührmann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0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Discussant: Tracy Finch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0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0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Innovation and Implementation Research Group (IIR)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0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Northumbria University, Newcastle</a:t>
            </a:r>
            <a:endParaRPr kumimoji="0" lang="en-GB" sz="20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endParaRPr>
          </a:p>
        </p:txBody>
      </p:sp>
    </p:spTree>
    <p:extLst>
      <p:ext uri="{BB962C8B-B14F-4D97-AF65-F5344CB8AC3E}">
        <p14:creationId xmlns:p14="http://schemas.microsoft.com/office/powerpoint/2010/main" val="33190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0AFA7-7520-4BC6-7363-2F9CFD40433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EA5807-A40B-5FA3-071D-AB2B1A1AC297}"/>
              </a:ext>
            </a:extLst>
          </p:cNvPr>
          <p:cNvSpPr>
            <a:spLocks noGrp="1"/>
          </p:cNvSpPr>
          <p:nvPr>
            <p:ph idx="1"/>
          </p:nvPr>
        </p:nvSpPr>
        <p:spPr>
          <a:xfrm>
            <a:off x="455426" y="1825625"/>
            <a:ext cx="7125062" cy="4130524"/>
          </a:xfrm>
        </p:spPr>
        <p:txBody>
          <a:bodyPr>
            <a:noAutofit/>
          </a:bodyPr>
          <a:lstStyle/>
          <a:p>
            <a:pPr marL="0" indent="0">
              <a:lnSpc>
                <a:spcPct val="130000"/>
              </a:lnSpc>
              <a:spcBef>
                <a:spcPts val="0"/>
              </a:spcBef>
              <a:buNone/>
            </a:pPr>
            <a:r>
              <a:rPr lang="en-GB" sz="2000" dirty="0"/>
              <a:t>Support implementers in developing evidence-informed implementation strategies that are adapted to local contexts to increase the uptake of internet-based cognitive behavioural therapy (</a:t>
            </a:r>
            <a:r>
              <a:rPr lang="en-GB" sz="2000" dirty="0" err="1"/>
              <a:t>iCBT</a:t>
            </a:r>
            <a:r>
              <a:rPr lang="en-GB" sz="2000" dirty="0"/>
              <a:t>) services. </a:t>
            </a:r>
          </a:p>
          <a:p>
            <a:pPr marL="0" indent="0">
              <a:lnSpc>
                <a:spcPct val="130000"/>
              </a:lnSpc>
              <a:spcBef>
                <a:spcPts val="0"/>
              </a:spcBef>
              <a:buNone/>
            </a:pPr>
            <a:endParaRPr lang="en-GB" sz="2000" dirty="0"/>
          </a:p>
          <a:p>
            <a:pPr marL="0" marR="0" lvl="0" indent="0" algn="l" defTabSz="914400" rtl="0" eaLnBrk="1" fontAlgn="auto" latinLnBrk="0" hangingPunct="1">
              <a:lnSpc>
                <a:spcPct val="130000"/>
              </a:lnSpc>
              <a:spcBef>
                <a:spcPts val="0"/>
              </a:spcBef>
              <a:spcAft>
                <a:spcPts val="0"/>
              </a:spcAft>
              <a:buClrTx/>
              <a:buSzTx/>
              <a:buFontTx/>
              <a:buNone/>
              <a:tabLst/>
              <a:defRPr/>
            </a:pPr>
            <a:endParaRPr lang="en-US" sz="2000" b="1" dirty="0">
              <a:solidFill>
                <a:srgbClr val="FF9300"/>
              </a:solidFill>
              <a:latin typeface="Azo Sans" panose="020B0603030303020204" pitchFamily="34" charset="77"/>
            </a:endParaRPr>
          </a:p>
        </p:txBody>
      </p:sp>
      <p:sp>
        <p:nvSpPr>
          <p:cNvPr id="3" name="Title 2">
            <a:extLst>
              <a:ext uri="{FF2B5EF4-FFF2-40B4-BE49-F238E27FC236}">
                <a16:creationId xmlns:a16="http://schemas.microsoft.com/office/drawing/2014/main" id="{C717C711-2184-2E09-EFBB-EDD9EB109B2C}"/>
              </a:ext>
            </a:extLst>
          </p:cNvPr>
          <p:cNvSpPr>
            <a:spLocks noGrp="1"/>
          </p:cNvSpPr>
          <p:nvPr>
            <p:ph type="title"/>
          </p:nvPr>
        </p:nvSpPr>
        <p:spPr/>
        <p:txBody>
          <a:bodyPr>
            <a:normAutofit/>
          </a:bodyPr>
          <a:lstStyle/>
          <a:p>
            <a:r>
              <a:rPr lang="en-US" sz="3200" dirty="0">
                <a:solidFill>
                  <a:srgbClr val="FF9300"/>
                </a:solidFill>
              </a:rPr>
              <a:t>Challenge </a:t>
            </a:r>
            <a:endParaRPr lang="en-GB" sz="3200" dirty="0"/>
          </a:p>
        </p:txBody>
      </p:sp>
      <p:pic>
        <p:nvPicPr>
          <p:cNvPr id="4" name="Picture 3" descr="A black text on a white background&#10;&#10;Description automatically generated">
            <a:extLst>
              <a:ext uri="{FF2B5EF4-FFF2-40B4-BE49-F238E27FC236}">
                <a16:creationId xmlns:a16="http://schemas.microsoft.com/office/drawing/2014/main" id="{ABB703D0-DF1E-4254-526F-86360A3F74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6088791"/>
            <a:ext cx="1476619" cy="369332"/>
          </a:xfrm>
          <a:prstGeom prst="rect">
            <a:avLst/>
          </a:prstGeom>
        </p:spPr>
      </p:pic>
      <p:pic>
        <p:nvPicPr>
          <p:cNvPr id="6" name="Content Placeholder 7">
            <a:extLst>
              <a:ext uri="{FF2B5EF4-FFF2-40B4-BE49-F238E27FC236}">
                <a16:creationId xmlns:a16="http://schemas.microsoft.com/office/drawing/2014/main" id="{FF17305D-2814-E97B-5E16-7161522CA5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3400" y="1251896"/>
            <a:ext cx="4038600" cy="3213100"/>
          </a:xfrm>
          <a:prstGeom prst="rect">
            <a:avLst/>
          </a:prstGeom>
        </p:spPr>
      </p:pic>
    </p:spTree>
    <p:extLst>
      <p:ext uri="{BB962C8B-B14F-4D97-AF65-F5344CB8AC3E}">
        <p14:creationId xmlns:p14="http://schemas.microsoft.com/office/powerpoint/2010/main" val="100668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C6774-3613-4FF3-1D29-C9E4379851B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34EBF9-5539-DE6F-40A6-5C7432EC574C}"/>
              </a:ext>
            </a:extLst>
          </p:cNvPr>
          <p:cNvSpPr>
            <a:spLocks noGrp="1"/>
          </p:cNvSpPr>
          <p:nvPr>
            <p:ph idx="1"/>
          </p:nvPr>
        </p:nvSpPr>
        <p:spPr>
          <a:xfrm>
            <a:off x="455426" y="1825625"/>
            <a:ext cx="7125062" cy="4130524"/>
          </a:xfrm>
        </p:spPr>
        <p:txBody>
          <a:bodyPr>
            <a:noAutofit/>
          </a:bodyPr>
          <a:lstStyle/>
          <a:p>
            <a:pPr marL="0" indent="0">
              <a:lnSpc>
                <a:spcPct val="130000"/>
              </a:lnSpc>
              <a:spcBef>
                <a:spcPts val="0"/>
              </a:spcBef>
              <a:buNone/>
            </a:pPr>
            <a:r>
              <a:rPr lang="en-GB" sz="2000" dirty="0">
                <a:solidFill>
                  <a:schemeClr val="accent6">
                    <a:lumMod val="20000"/>
                    <a:lumOff val="80000"/>
                  </a:schemeClr>
                </a:solidFill>
              </a:rPr>
              <a:t>Support implementers in developing evidence-informed implementation strategies that are adapted to local contexts to increase the uptake of internet-based cognitive behavioural therapy (</a:t>
            </a:r>
            <a:r>
              <a:rPr lang="en-GB" sz="2000" dirty="0" err="1">
                <a:solidFill>
                  <a:schemeClr val="accent6">
                    <a:lumMod val="20000"/>
                    <a:lumOff val="80000"/>
                  </a:schemeClr>
                </a:solidFill>
              </a:rPr>
              <a:t>iCBT</a:t>
            </a:r>
            <a:r>
              <a:rPr lang="en-GB" sz="2000" dirty="0">
                <a:solidFill>
                  <a:schemeClr val="accent6">
                    <a:lumMod val="20000"/>
                    <a:lumOff val="80000"/>
                  </a:schemeClr>
                </a:solidFill>
              </a:rPr>
              <a:t>) services. </a:t>
            </a:r>
          </a:p>
          <a:p>
            <a:pPr marL="0" indent="0">
              <a:lnSpc>
                <a:spcPct val="130000"/>
              </a:lnSpc>
              <a:spcBef>
                <a:spcPts val="0"/>
              </a:spcBef>
              <a:buNone/>
            </a:pPr>
            <a:endParaRPr lang="en-GB" sz="2000" dirty="0"/>
          </a:p>
          <a:p>
            <a:pPr marL="0" marR="0" lvl="0" indent="0" algn="l" defTabSz="914400" rtl="0" eaLnBrk="1" fontAlgn="auto" latinLnBrk="0" hangingPunct="1">
              <a:lnSpc>
                <a:spcPct val="130000"/>
              </a:lnSpc>
              <a:spcBef>
                <a:spcPts val="0"/>
              </a:spcBef>
              <a:spcAft>
                <a:spcPts val="0"/>
              </a:spcAft>
              <a:buClrTx/>
              <a:buSzTx/>
              <a:buFontTx/>
              <a:buNone/>
              <a:tabLst/>
              <a:defRPr/>
            </a:pPr>
            <a:endParaRPr lang="en-US" sz="2000" b="1" dirty="0">
              <a:solidFill>
                <a:srgbClr val="FF9300"/>
              </a:solidFill>
              <a:latin typeface="Azo Sans" panose="020B0603030303020204" pitchFamily="34" charset="77"/>
            </a:endParaRPr>
          </a:p>
          <a:p>
            <a:pPr>
              <a:lnSpc>
                <a:spcPct val="130000"/>
              </a:lnSpc>
            </a:pPr>
            <a:r>
              <a:rPr lang="en-GB" sz="2000" dirty="0"/>
              <a:t>Accessible, self-guided, process for </a:t>
            </a:r>
            <a:r>
              <a:rPr lang="en-GB" sz="2000" b="1" dirty="0"/>
              <a:t>non-implementation science </a:t>
            </a:r>
            <a:r>
              <a:rPr lang="en-GB" sz="2000" dirty="0"/>
              <a:t>literate people. </a:t>
            </a:r>
          </a:p>
          <a:p>
            <a:pPr>
              <a:lnSpc>
                <a:spcPct val="130000"/>
              </a:lnSpc>
            </a:pPr>
            <a:r>
              <a:rPr lang="en-GB" sz="2000" dirty="0"/>
              <a:t>Lack of ready to hand frameworks or toolkits  </a:t>
            </a:r>
          </a:p>
        </p:txBody>
      </p:sp>
      <p:sp>
        <p:nvSpPr>
          <p:cNvPr id="3" name="Title 2">
            <a:extLst>
              <a:ext uri="{FF2B5EF4-FFF2-40B4-BE49-F238E27FC236}">
                <a16:creationId xmlns:a16="http://schemas.microsoft.com/office/drawing/2014/main" id="{A879713F-1AAD-3596-B153-A4994612061E}"/>
              </a:ext>
            </a:extLst>
          </p:cNvPr>
          <p:cNvSpPr>
            <a:spLocks noGrp="1"/>
          </p:cNvSpPr>
          <p:nvPr>
            <p:ph type="title"/>
          </p:nvPr>
        </p:nvSpPr>
        <p:spPr/>
        <p:txBody>
          <a:bodyPr>
            <a:normAutofit/>
          </a:bodyPr>
          <a:lstStyle/>
          <a:p>
            <a:r>
              <a:rPr lang="en-US" sz="3200" dirty="0">
                <a:solidFill>
                  <a:srgbClr val="FF9300"/>
                </a:solidFill>
              </a:rPr>
              <a:t>Challenge </a:t>
            </a:r>
            <a:endParaRPr lang="en-GB" sz="3200" dirty="0"/>
          </a:p>
        </p:txBody>
      </p:sp>
      <p:pic>
        <p:nvPicPr>
          <p:cNvPr id="4" name="Picture 3" descr="A black text on a white background&#10;&#10;Description automatically generated">
            <a:extLst>
              <a:ext uri="{FF2B5EF4-FFF2-40B4-BE49-F238E27FC236}">
                <a16:creationId xmlns:a16="http://schemas.microsoft.com/office/drawing/2014/main" id="{08E3D743-AEA8-51B9-A692-29E126183D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6088791"/>
            <a:ext cx="1476619" cy="369332"/>
          </a:xfrm>
          <a:prstGeom prst="rect">
            <a:avLst/>
          </a:prstGeom>
        </p:spPr>
      </p:pic>
      <p:pic>
        <p:nvPicPr>
          <p:cNvPr id="6" name="Content Placeholder 7">
            <a:extLst>
              <a:ext uri="{FF2B5EF4-FFF2-40B4-BE49-F238E27FC236}">
                <a16:creationId xmlns:a16="http://schemas.microsoft.com/office/drawing/2014/main" id="{3873FDCC-DD2C-7EE2-A859-98CB9BD45E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3400" y="1251896"/>
            <a:ext cx="4038600" cy="3213100"/>
          </a:xfrm>
          <a:prstGeom prst="rect">
            <a:avLst/>
          </a:prstGeom>
        </p:spPr>
      </p:pic>
    </p:spTree>
    <p:extLst>
      <p:ext uri="{BB962C8B-B14F-4D97-AF65-F5344CB8AC3E}">
        <p14:creationId xmlns:p14="http://schemas.microsoft.com/office/powerpoint/2010/main" val="299417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26EE4-E687-5AB8-63AB-9D10AFF4278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AC6E1C-CF32-544E-37EF-D02B1E40D282}"/>
              </a:ext>
            </a:extLst>
          </p:cNvPr>
          <p:cNvSpPr>
            <a:spLocks noGrp="1"/>
          </p:cNvSpPr>
          <p:nvPr>
            <p:ph idx="1"/>
          </p:nvPr>
        </p:nvSpPr>
        <p:spPr>
          <a:xfrm>
            <a:off x="455426" y="1825625"/>
            <a:ext cx="7125062" cy="4130524"/>
          </a:xfrm>
        </p:spPr>
        <p:txBody>
          <a:bodyPr>
            <a:noAutofit/>
          </a:bodyPr>
          <a:lstStyle/>
          <a:p>
            <a:pPr marL="0" indent="0">
              <a:lnSpc>
                <a:spcPct val="130000"/>
              </a:lnSpc>
              <a:spcBef>
                <a:spcPts val="0"/>
              </a:spcBef>
              <a:buNone/>
            </a:pPr>
            <a:r>
              <a:rPr lang="en-GB" sz="2000" dirty="0"/>
              <a:t>Conceptual Development </a:t>
            </a:r>
          </a:p>
          <a:p>
            <a:pPr>
              <a:lnSpc>
                <a:spcPct val="130000"/>
              </a:lnSpc>
              <a:spcBef>
                <a:spcPts val="0"/>
              </a:spcBef>
            </a:pPr>
            <a:r>
              <a:rPr lang="en-GB" sz="1400" dirty="0"/>
              <a:t>Internal Meetings, Workshops, Reviews</a:t>
            </a:r>
          </a:p>
          <a:p>
            <a:pPr>
              <a:lnSpc>
                <a:spcPct val="130000"/>
              </a:lnSpc>
              <a:spcBef>
                <a:spcPts val="0"/>
              </a:spcBef>
            </a:pPr>
            <a:r>
              <a:rPr lang="en-GB" sz="1400" dirty="0"/>
              <a:t>Tailoring (Baker 2015); Principals and Core Processes</a:t>
            </a:r>
          </a:p>
          <a:p>
            <a:pPr marL="0" indent="0">
              <a:lnSpc>
                <a:spcPct val="130000"/>
              </a:lnSpc>
              <a:spcBef>
                <a:spcPts val="0"/>
              </a:spcBef>
              <a:buNone/>
            </a:pPr>
            <a:endParaRPr lang="en-GB" sz="2400" dirty="0"/>
          </a:p>
          <a:p>
            <a:pPr marL="0" indent="0">
              <a:lnSpc>
                <a:spcPct val="130000"/>
              </a:lnSpc>
              <a:spcBef>
                <a:spcPts val="0"/>
              </a:spcBef>
              <a:buNone/>
            </a:pPr>
            <a:r>
              <a:rPr lang="en-GB" sz="2000" dirty="0"/>
              <a:t>Resource Development</a:t>
            </a:r>
          </a:p>
          <a:p>
            <a:pPr>
              <a:lnSpc>
                <a:spcPct val="130000"/>
              </a:lnSpc>
              <a:spcBef>
                <a:spcPts val="0"/>
              </a:spcBef>
            </a:pPr>
            <a:r>
              <a:rPr lang="en-GB" sz="1400" dirty="0"/>
              <a:t>Internal Meetings, Workshops, Reviews</a:t>
            </a:r>
          </a:p>
          <a:p>
            <a:pPr>
              <a:lnSpc>
                <a:spcPct val="130000"/>
              </a:lnSpc>
              <a:spcBef>
                <a:spcPts val="0"/>
              </a:spcBef>
            </a:pPr>
            <a:r>
              <a:rPr lang="en-GB" sz="1400" dirty="0"/>
              <a:t>Systematic review; Rapid scoping; Needs Analysis </a:t>
            </a:r>
          </a:p>
          <a:p>
            <a:pPr>
              <a:lnSpc>
                <a:spcPct val="130000"/>
              </a:lnSpc>
              <a:spcBef>
                <a:spcPts val="0"/>
              </a:spcBef>
            </a:pPr>
            <a:endParaRPr lang="en-GB" sz="1400" dirty="0"/>
          </a:p>
          <a:p>
            <a:pPr marL="0" lvl="0" indent="0">
              <a:lnSpc>
                <a:spcPct val="130000"/>
              </a:lnSpc>
              <a:spcBef>
                <a:spcPts val="0"/>
              </a:spcBef>
              <a:buNone/>
              <a:defRPr/>
            </a:pPr>
            <a:r>
              <a:rPr lang="en-GB" sz="2000" dirty="0">
                <a:solidFill>
                  <a:prstClr val="black"/>
                </a:solidFill>
              </a:rPr>
              <a:t>Pilot-Testing</a:t>
            </a:r>
          </a:p>
          <a:p>
            <a:pPr>
              <a:lnSpc>
                <a:spcPct val="130000"/>
              </a:lnSpc>
              <a:spcBef>
                <a:spcPts val="0"/>
              </a:spcBef>
            </a:pPr>
            <a:r>
              <a:rPr lang="en-GB" sz="1400" dirty="0"/>
              <a:t>User workshops, think-aloud, alpha and beta testing</a:t>
            </a:r>
          </a:p>
          <a:p>
            <a:pPr>
              <a:lnSpc>
                <a:spcPct val="130000"/>
              </a:lnSpc>
              <a:spcBef>
                <a:spcPts val="0"/>
              </a:spcBef>
            </a:pPr>
            <a:r>
              <a:rPr lang="en-GB" sz="1400" dirty="0"/>
              <a:t>Manual and Digital tools</a:t>
            </a:r>
          </a:p>
          <a:p>
            <a:pPr marL="0" indent="0">
              <a:buNone/>
            </a:pPr>
            <a:endParaRPr lang="en-GB" sz="2000" dirty="0"/>
          </a:p>
        </p:txBody>
      </p:sp>
      <p:sp>
        <p:nvSpPr>
          <p:cNvPr id="3" name="Title 2">
            <a:extLst>
              <a:ext uri="{FF2B5EF4-FFF2-40B4-BE49-F238E27FC236}">
                <a16:creationId xmlns:a16="http://schemas.microsoft.com/office/drawing/2014/main" id="{003C6DB0-9EF0-A9CD-0165-18D7D9529B58}"/>
              </a:ext>
            </a:extLst>
          </p:cNvPr>
          <p:cNvSpPr>
            <a:spLocks noGrp="1"/>
          </p:cNvSpPr>
          <p:nvPr>
            <p:ph type="title"/>
          </p:nvPr>
        </p:nvSpPr>
        <p:spPr/>
        <p:txBody>
          <a:bodyPr>
            <a:normAutofit/>
          </a:bodyPr>
          <a:lstStyle/>
          <a:p>
            <a:r>
              <a:rPr lang="en-US" sz="3200" dirty="0">
                <a:solidFill>
                  <a:srgbClr val="FF9300"/>
                </a:solidFill>
              </a:rPr>
              <a:t>Development Process</a:t>
            </a:r>
            <a:endParaRPr lang="en-GB" sz="3200" dirty="0"/>
          </a:p>
        </p:txBody>
      </p:sp>
      <p:pic>
        <p:nvPicPr>
          <p:cNvPr id="4" name="Picture 3" descr="A black text on a white background&#10;&#10;Description automatically generated">
            <a:extLst>
              <a:ext uri="{FF2B5EF4-FFF2-40B4-BE49-F238E27FC236}">
                <a16:creationId xmlns:a16="http://schemas.microsoft.com/office/drawing/2014/main" id="{2302F9BE-38F6-3A53-038F-52DDBB27DC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6088791"/>
            <a:ext cx="1476619" cy="369332"/>
          </a:xfrm>
          <a:prstGeom prst="rect">
            <a:avLst/>
          </a:prstGeom>
        </p:spPr>
      </p:pic>
      <p:pic>
        <p:nvPicPr>
          <p:cNvPr id="5" name="Picture 4" descr="Baker 2015 title.png">
            <a:extLst>
              <a:ext uri="{FF2B5EF4-FFF2-40B4-BE49-F238E27FC236}">
                <a16:creationId xmlns:a16="http://schemas.microsoft.com/office/drawing/2014/main" id="{330E85BC-B1EE-B1D5-D095-C0378CF2C3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9762" y="1019701"/>
            <a:ext cx="2826355" cy="1611847"/>
          </a:xfrm>
          <a:prstGeom prst="rect">
            <a:avLst/>
          </a:prstGeom>
        </p:spPr>
      </p:pic>
      <p:pic>
        <p:nvPicPr>
          <p:cNvPr id="6" name="Picture 5">
            <a:extLst>
              <a:ext uri="{FF2B5EF4-FFF2-40B4-BE49-F238E27FC236}">
                <a16:creationId xmlns:a16="http://schemas.microsoft.com/office/drawing/2014/main" id="{4AC5EAFA-4527-CF00-4385-252BE81448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19205" y="2542096"/>
            <a:ext cx="2683290" cy="2012467"/>
          </a:xfrm>
          <a:prstGeom prst="rect">
            <a:avLst/>
          </a:prstGeom>
        </p:spPr>
      </p:pic>
      <p:pic>
        <p:nvPicPr>
          <p:cNvPr id="8" name="Picture 7" descr="A white board with writing on it&#10;&#10;AI-generated content may be incorrect.">
            <a:extLst>
              <a:ext uri="{FF2B5EF4-FFF2-40B4-BE49-F238E27FC236}">
                <a16:creationId xmlns:a16="http://schemas.microsoft.com/office/drawing/2014/main" id="{0894EC31-4525-124D-CBAA-BFDD90C130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762" y="4076323"/>
            <a:ext cx="2683290" cy="2012468"/>
          </a:xfrm>
          <a:prstGeom prst="rect">
            <a:avLst/>
          </a:prstGeom>
        </p:spPr>
      </p:pic>
    </p:spTree>
    <p:extLst>
      <p:ext uri="{BB962C8B-B14F-4D97-AF65-F5344CB8AC3E}">
        <p14:creationId xmlns:p14="http://schemas.microsoft.com/office/powerpoint/2010/main" val="410804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47A5-C106-6591-2119-B4FAB3E2DD5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2FA345-0718-5941-0FFD-A4025BBD5BFD}"/>
              </a:ext>
            </a:extLst>
          </p:cNvPr>
          <p:cNvSpPr>
            <a:spLocks noGrp="1"/>
          </p:cNvSpPr>
          <p:nvPr>
            <p:ph idx="1"/>
          </p:nvPr>
        </p:nvSpPr>
        <p:spPr>
          <a:xfrm>
            <a:off x="455426" y="1825625"/>
            <a:ext cx="7125062" cy="4130524"/>
          </a:xfrm>
        </p:spPr>
        <p:txBody>
          <a:bodyPr>
            <a:normAutofit/>
          </a:bodyPr>
          <a:lstStyle/>
          <a:p>
            <a:pPr marL="0" indent="0">
              <a:spcBef>
                <a:spcPts val="1200"/>
              </a:spcBef>
              <a:buNone/>
            </a:pPr>
            <a:r>
              <a:rPr lang="en-GB" sz="2000" dirty="0"/>
              <a:t>Integrated step-by-step </a:t>
            </a:r>
            <a:r>
              <a:rPr lang="en-GB" sz="2000" b="1" dirty="0">
                <a:solidFill>
                  <a:srgbClr val="FF9300"/>
                </a:solidFill>
              </a:rPr>
              <a:t>self guided </a:t>
            </a:r>
            <a:r>
              <a:rPr lang="en-GB" sz="2000" dirty="0"/>
              <a:t>process</a:t>
            </a:r>
          </a:p>
          <a:p>
            <a:pPr marL="0" indent="0">
              <a:lnSpc>
                <a:spcPct val="120000"/>
              </a:lnSpc>
              <a:spcBef>
                <a:spcPts val="1200"/>
              </a:spcBef>
              <a:buNone/>
            </a:pPr>
            <a:endParaRPr lang="en-GB" sz="2000" dirty="0"/>
          </a:p>
          <a:p>
            <a:pPr marL="0" indent="0">
              <a:lnSpc>
                <a:spcPct val="120000"/>
              </a:lnSpc>
              <a:spcBef>
                <a:spcPts val="1200"/>
              </a:spcBef>
              <a:buNone/>
            </a:pPr>
            <a:r>
              <a:rPr lang="en-GB" sz="2000" dirty="0"/>
              <a:t>Identify and prioritise goals and determinants </a:t>
            </a:r>
          </a:p>
          <a:p>
            <a:pPr marL="0" indent="0">
              <a:lnSpc>
                <a:spcPct val="120000"/>
              </a:lnSpc>
              <a:spcBef>
                <a:spcPts val="1200"/>
              </a:spcBef>
              <a:buNone/>
            </a:pPr>
            <a:r>
              <a:rPr lang="en-GB" sz="2000" dirty="0"/>
              <a:t>Match determinants to strategies</a:t>
            </a:r>
            <a:endParaRPr lang="en-GB" sz="1200" dirty="0"/>
          </a:p>
          <a:p>
            <a:pPr marL="0" indent="0">
              <a:lnSpc>
                <a:spcPct val="120000"/>
              </a:lnSpc>
              <a:spcBef>
                <a:spcPts val="1200"/>
              </a:spcBef>
              <a:buNone/>
            </a:pPr>
            <a:r>
              <a:rPr lang="en-GB" sz="2000" dirty="0"/>
              <a:t>Design an implementation plan </a:t>
            </a:r>
            <a:r>
              <a:rPr lang="en-GB" sz="1400" dirty="0"/>
              <a:t>(and evaluation plan) </a:t>
            </a:r>
          </a:p>
          <a:p>
            <a:pPr marL="0" indent="0">
              <a:lnSpc>
                <a:spcPct val="120000"/>
              </a:lnSpc>
              <a:spcBef>
                <a:spcPts val="1200"/>
              </a:spcBef>
              <a:buNone/>
            </a:pPr>
            <a:r>
              <a:rPr lang="en-GB" sz="2000" dirty="0"/>
              <a:t>Apply and review </a:t>
            </a:r>
          </a:p>
          <a:p>
            <a:pPr marL="0" indent="0">
              <a:buNone/>
            </a:pPr>
            <a:endParaRPr lang="en-GB" sz="2000" dirty="0"/>
          </a:p>
        </p:txBody>
      </p:sp>
      <p:sp>
        <p:nvSpPr>
          <p:cNvPr id="3" name="Title 2">
            <a:extLst>
              <a:ext uri="{FF2B5EF4-FFF2-40B4-BE49-F238E27FC236}">
                <a16:creationId xmlns:a16="http://schemas.microsoft.com/office/drawing/2014/main" id="{3640D365-0C32-EAF1-79CB-B9E14CFBD000}"/>
              </a:ext>
            </a:extLst>
          </p:cNvPr>
          <p:cNvSpPr>
            <a:spLocks noGrp="1"/>
          </p:cNvSpPr>
          <p:nvPr>
            <p:ph type="title"/>
          </p:nvPr>
        </p:nvSpPr>
        <p:spPr/>
        <p:txBody>
          <a:bodyPr>
            <a:normAutofit/>
          </a:bodyPr>
          <a:lstStyle/>
          <a:p>
            <a:r>
              <a:rPr lang="en-US" sz="3200" dirty="0">
                <a:solidFill>
                  <a:srgbClr val="FF9300"/>
                </a:solidFill>
              </a:rPr>
              <a:t>Toolkit Process</a:t>
            </a:r>
            <a:endParaRPr lang="en-GB" sz="3200" dirty="0"/>
          </a:p>
        </p:txBody>
      </p:sp>
      <p:pic>
        <p:nvPicPr>
          <p:cNvPr id="4" name="Picture 3" descr="A black text on a white background&#10;&#10;Description automatically generated">
            <a:extLst>
              <a:ext uri="{FF2B5EF4-FFF2-40B4-BE49-F238E27FC236}">
                <a16:creationId xmlns:a16="http://schemas.microsoft.com/office/drawing/2014/main" id="{970508D6-AD4A-7A68-6822-E82FE06085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6088791"/>
            <a:ext cx="1476619" cy="369332"/>
          </a:xfrm>
          <a:prstGeom prst="rect">
            <a:avLst/>
          </a:prstGeom>
        </p:spPr>
      </p:pic>
      <p:pic>
        <p:nvPicPr>
          <p:cNvPr id="6" name="Picture 5">
            <a:extLst>
              <a:ext uri="{FF2B5EF4-FFF2-40B4-BE49-F238E27FC236}">
                <a16:creationId xmlns:a16="http://schemas.microsoft.com/office/drawing/2014/main" id="{39C2C328-7C60-694F-2D0E-B7450992FB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69605">
            <a:off x="8402198" y="369730"/>
            <a:ext cx="3194470" cy="1966239"/>
          </a:xfrm>
          <a:prstGeom prst="rect">
            <a:avLst/>
          </a:prstGeom>
        </p:spPr>
      </p:pic>
      <p:pic>
        <p:nvPicPr>
          <p:cNvPr id="7" name="Picture 6">
            <a:extLst>
              <a:ext uri="{FF2B5EF4-FFF2-40B4-BE49-F238E27FC236}">
                <a16:creationId xmlns:a16="http://schemas.microsoft.com/office/drawing/2014/main" id="{4C3C29E5-E8E4-4692-CA1B-520E937DA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65752">
            <a:off x="8471811" y="1878957"/>
            <a:ext cx="3194470" cy="1966239"/>
          </a:xfrm>
          <a:prstGeom prst="rect">
            <a:avLst/>
          </a:prstGeom>
        </p:spPr>
      </p:pic>
      <p:pic>
        <p:nvPicPr>
          <p:cNvPr id="8" name="Picture 7">
            <a:extLst>
              <a:ext uri="{FF2B5EF4-FFF2-40B4-BE49-F238E27FC236}">
                <a16:creationId xmlns:a16="http://schemas.microsoft.com/office/drawing/2014/main" id="{E90B4849-81DA-BD65-2710-F0F33C5F36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54211">
            <a:off x="8461749" y="3672749"/>
            <a:ext cx="3194470" cy="1948413"/>
          </a:xfrm>
          <a:prstGeom prst="rect">
            <a:avLst/>
          </a:prstGeom>
        </p:spPr>
      </p:pic>
    </p:spTree>
    <p:extLst>
      <p:ext uri="{BB962C8B-B14F-4D97-AF65-F5344CB8AC3E}">
        <p14:creationId xmlns:p14="http://schemas.microsoft.com/office/powerpoint/2010/main" val="263664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1568-7376-012A-5A65-B42B42172DF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B579F-15B0-A937-8E38-9C1E8F590CDC}"/>
              </a:ext>
            </a:extLst>
          </p:cNvPr>
          <p:cNvSpPr>
            <a:spLocks noGrp="1"/>
          </p:cNvSpPr>
          <p:nvPr>
            <p:ph idx="1"/>
          </p:nvPr>
        </p:nvSpPr>
        <p:spPr>
          <a:xfrm>
            <a:off x="455426" y="1825625"/>
            <a:ext cx="7125062" cy="4130524"/>
          </a:xfrm>
        </p:spPr>
        <p:txBody>
          <a:bodyPr>
            <a:normAutofit/>
          </a:bodyPr>
          <a:lstStyle/>
          <a:p>
            <a:pPr marL="0" indent="0">
              <a:spcBef>
                <a:spcPts val="1200"/>
              </a:spcBef>
              <a:buNone/>
            </a:pPr>
            <a:r>
              <a:rPr lang="en-GB" sz="2000" dirty="0">
                <a:solidFill>
                  <a:schemeClr val="accent6">
                    <a:lumMod val="20000"/>
                    <a:lumOff val="80000"/>
                  </a:schemeClr>
                </a:solidFill>
              </a:rPr>
              <a:t>Integrated step-by-step </a:t>
            </a:r>
            <a:r>
              <a:rPr lang="en-GB" sz="2000" b="1" dirty="0">
                <a:solidFill>
                  <a:schemeClr val="accent6">
                    <a:lumMod val="20000"/>
                    <a:lumOff val="80000"/>
                  </a:schemeClr>
                </a:solidFill>
              </a:rPr>
              <a:t>self guided </a:t>
            </a:r>
            <a:r>
              <a:rPr lang="en-GB" sz="2000" dirty="0">
                <a:solidFill>
                  <a:schemeClr val="accent6">
                    <a:lumMod val="20000"/>
                    <a:lumOff val="80000"/>
                  </a:schemeClr>
                </a:solidFill>
              </a:rPr>
              <a:t>process</a:t>
            </a:r>
          </a:p>
          <a:p>
            <a:pPr marL="0" indent="0">
              <a:lnSpc>
                <a:spcPct val="120000"/>
              </a:lnSpc>
              <a:spcBef>
                <a:spcPts val="1200"/>
              </a:spcBef>
              <a:buNone/>
            </a:pPr>
            <a:endParaRPr lang="en-GB" sz="2000" dirty="0">
              <a:solidFill>
                <a:schemeClr val="accent6">
                  <a:lumMod val="20000"/>
                  <a:lumOff val="80000"/>
                </a:schemeClr>
              </a:solidFill>
            </a:endParaRPr>
          </a:p>
          <a:p>
            <a:pPr marL="0" indent="0">
              <a:lnSpc>
                <a:spcPct val="120000"/>
              </a:lnSpc>
              <a:spcBef>
                <a:spcPts val="1200"/>
              </a:spcBef>
              <a:buNone/>
            </a:pPr>
            <a:r>
              <a:rPr lang="en-GB" sz="2000" dirty="0"/>
              <a:t>Evidence (and theory)-informed materials</a:t>
            </a:r>
          </a:p>
          <a:p>
            <a:pPr marL="0" indent="0">
              <a:lnSpc>
                <a:spcPct val="120000"/>
              </a:lnSpc>
              <a:spcBef>
                <a:spcPts val="1200"/>
              </a:spcBef>
              <a:buNone/>
            </a:pPr>
            <a:r>
              <a:rPr lang="en-GB" sz="2000" dirty="0"/>
              <a:t>Six working principles </a:t>
            </a:r>
            <a:r>
              <a:rPr lang="en-GB" sz="1400" dirty="0"/>
              <a:t>(e.g. be pragmatic, be different)</a:t>
            </a:r>
          </a:p>
          <a:p>
            <a:pPr marL="0" indent="0">
              <a:lnSpc>
                <a:spcPct val="120000"/>
              </a:lnSpc>
              <a:spcBef>
                <a:spcPts val="1200"/>
              </a:spcBef>
              <a:buNone/>
            </a:pPr>
            <a:r>
              <a:rPr lang="en-GB" sz="2000" dirty="0"/>
              <a:t>Systematic way to work with team and stakeholders</a:t>
            </a:r>
          </a:p>
          <a:p>
            <a:pPr marL="0" indent="0">
              <a:lnSpc>
                <a:spcPct val="120000"/>
              </a:lnSpc>
              <a:spcBef>
                <a:spcPts val="1200"/>
              </a:spcBef>
              <a:buNone/>
            </a:pPr>
            <a:r>
              <a:rPr lang="en-GB" sz="2000" dirty="0"/>
              <a:t>Various tools for collecting and storing information</a:t>
            </a:r>
          </a:p>
          <a:p>
            <a:pPr marL="0" indent="0">
              <a:lnSpc>
                <a:spcPct val="120000"/>
              </a:lnSpc>
              <a:spcBef>
                <a:spcPts val="1200"/>
              </a:spcBef>
              <a:buNone/>
            </a:pPr>
            <a:r>
              <a:rPr lang="en-GB" sz="2000" dirty="0"/>
              <a:t>User-friendly design</a:t>
            </a:r>
          </a:p>
          <a:p>
            <a:pPr marL="0" indent="0">
              <a:buNone/>
            </a:pPr>
            <a:endParaRPr lang="en-GB" sz="2000" dirty="0"/>
          </a:p>
        </p:txBody>
      </p:sp>
      <p:sp>
        <p:nvSpPr>
          <p:cNvPr id="3" name="Title 2">
            <a:extLst>
              <a:ext uri="{FF2B5EF4-FFF2-40B4-BE49-F238E27FC236}">
                <a16:creationId xmlns:a16="http://schemas.microsoft.com/office/drawing/2014/main" id="{825D4C40-0107-C4BA-066A-9E37953FD2DE}"/>
              </a:ext>
            </a:extLst>
          </p:cNvPr>
          <p:cNvSpPr>
            <a:spLocks noGrp="1"/>
          </p:cNvSpPr>
          <p:nvPr>
            <p:ph type="title"/>
          </p:nvPr>
        </p:nvSpPr>
        <p:spPr/>
        <p:txBody>
          <a:bodyPr>
            <a:normAutofit/>
          </a:bodyPr>
          <a:lstStyle/>
          <a:p>
            <a:r>
              <a:rPr lang="en-US" sz="3200" dirty="0">
                <a:solidFill>
                  <a:srgbClr val="FF9300"/>
                </a:solidFill>
              </a:rPr>
              <a:t>Toolkit Process</a:t>
            </a:r>
            <a:endParaRPr lang="en-GB" sz="3200" dirty="0"/>
          </a:p>
        </p:txBody>
      </p:sp>
      <p:pic>
        <p:nvPicPr>
          <p:cNvPr id="4" name="Picture 3" descr="A black text on a white background&#10;&#10;Description automatically generated">
            <a:extLst>
              <a:ext uri="{FF2B5EF4-FFF2-40B4-BE49-F238E27FC236}">
                <a16:creationId xmlns:a16="http://schemas.microsoft.com/office/drawing/2014/main" id="{1B5B0E17-C2CA-9D26-D674-7FA576BD68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6088791"/>
            <a:ext cx="1476619" cy="369332"/>
          </a:xfrm>
          <a:prstGeom prst="rect">
            <a:avLst/>
          </a:prstGeom>
        </p:spPr>
      </p:pic>
      <p:pic>
        <p:nvPicPr>
          <p:cNvPr id="6" name="Picture 5">
            <a:extLst>
              <a:ext uri="{FF2B5EF4-FFF2-40B4-BE49-F238E27FC236}">
                <a16:creationId xmlns:a16="http://schemas.microsoft.com/office/drawing/2014/main" id="{6926CB2E-E146-094A-B7D7-D5E3B5401C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69605">
            <a:off x="8402198" y="369730"/>
            <a:ext cx="3194470" cy="1966239"/>
          </a:xfrm>
          <a:prstGeom prst="rect">
            <a:avLst/>
          </a:prstGeom>
        </p:spPr>
      </p:pic>
      <p:pic>
        <p:nvPicPr>
          <p:cNvPr id="7" name="Picture 6">
            <a:extLst>
              <a:ext uri="{FF2B5EF4-FFF2-40B4-BE49-F238E27FC236}">
                <a16:creationId xmlns:a16="http://schemas.microsoft.com/office/drawing/2014/main" id="{A041DE17-A3FE-7F22-8BDB-F1F3959D01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65752">
            <a:off x="8471811" y="1878957"/>
            <a:ext cx="3194470" cy="1966239"/>
          </a:xfrm>
          <a:prstGeom prst="rect">
            <a:avLst/>
          </a:prstGeom>
        </p:spPr>
      </p:pic>
      <p:pic>
        <p:nvPicPr>
          <p:cNvPr id="8" name="Picture 7">
            <a:extLst>
              <a:ext uri="{FF2B5EF4-FFF2-40B4-BE49-F238E27FC236}">
                <a16:creationId xmlns:a16="http://schemas.microsoft.com/office/drawing/2014/main" id="{01E33B42-EFC4-E9AA-43DD-949C48DC1E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54211">
            <a:off x="8461749" y="3672749"/>
            <a:ext cx="3194470" cy="1948413"/>
          </a:xfrm>
          <a:prstGeom prst="rect">
            <a:avLst/>
          </a:prstGeom>
        </p:spPr>
      </p:pic>
    </p:spTree>
    <p:extLst>
      <p:ext uri="{BB962C8B-B14F-4D97-AF65-F5344CB8AC3E}">
        <p14:creationId xmlns:p14="http://schemas.microsoft.com/office/powerpoint/2010/main" val="32290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64FAEE-7C47-D2C7-5ACF-5CFD1257FE22}"/>
              </a:ext>
            </a:extLst>
          </p:cNvPr>
          <p:cNvSpPr>
            <a:spLocks noGrp="1"/>
          </p:cNvSpPr>
          <p:nvPr>
            <p:ph idx="1"/>
          </p:nvPr>
        </p:nvSpPr>
        <p:spPr/>
        <p:txBody>
          <a:bodyPr>
            <a:noAutofit/>
          </a:bodyPr>
          <a:lstStyle/>
          <a:p>
            <a:pPr marL="514350" lvl="1" indent="0">
              <a:lnSpc>
                <a:spcPct val="130000"/>
              </a:lnSpc>
              <a:spcAft>
                <a:spcPts val="1000"/>
              </a:spcAft>
              <a:buNone/>
            </a:pPr>
            <a:r>
              <a:rPr lang="en-GB" sz="2000" dirty="0">
                <a:latin typeface="Azo Sans" panose="020B0603030303020204" pitchFamily="34" charset="77"/>
                <a:ea typeface="Times New Roman" panose="02020603050405020304" pitchFamily="18" charset="0"/>
              </a:rPr>
              <a:t>These are systems that will </a:t>
            </a:r>
            <a:r>
              <a:rPr lang="en-GB" sz="2000" b="1" dirty="0">
                <a:latin typeface="Azo Sans" panose="020B0603030303020204" pitchFamily="34" charset="77"/>
                <a:ea typeface="Times New Roman" panose="02020603050405020304" pitchFamily="18" charset="0"/>
              </a:rPr>
              <a:t>support and complement</a:t>
            </a:r>
            <a:r>
              <a:rPr lang="en-GB" sz="2000" dirty="0">
                <a:latin typeface="Azo Sans" panose="020B0603030303020204" pitchFamily="34" charset="77"/>
                <a:ea typeface="Times New Roman" panose="02020603050405020304" pitchFamily="18" charset="0"/>
              </a:rPr>
              <a:t>, and not attempt to thoroughly replicate or replace, the communally organized work practices and problem solving strategies — the </a:t>
            </a:r>
            <a:r>
              <a:rPr lang="en-GB" sz="2000" b="1" dirty="0">
                <a:latin typeface="Azo Sans" panose="020B0603030303020204" pitchFamily="34" charset="77"/>
                <a:ea typeface="Times New Roman" panose="02020603050405020304" pitchFamily="18" charset="0"/>
              </a:rPr>
              <a:t>professional and practical expertise</a:t>
            </a:r>
            <a:r>
              <a:rPr lang="en-GB" sz="2000" dirty="0">
                <a:latin typeface="Azo Sans" panose="020B0603030303020204" pitchFamily="34" charset="77"/>
                <a:ea typeface="Times New Roman" panose="02020603050405020304" pitchFamily="18" charset="0"/>
              </a:rPr>
              <a:t>.</a:t>
            </a:r>
            <a:r>
              <a:rPr lang="en-US" sz="1000" dirty="0">
                <a:latin typeface="Azo Sans" panose="020B0603030303020204" pitchFamily="34" charset="77"/>
              </a:rPr>
              <a:t>[Whalen 1995, 181]</a:t>
            </a:r>
            <a:endParaRPr lang="en-US" sz="1000" b="1" dirty="0">
              <a:latin typeface="Azo Sans" panose="020B0603030303020204" pitchFamily="34" charset="77"/>
            </a:endParaRPr>
          </a:p>
          <a:p>
            <a:pPr marL="0" indent="0">
              <a:buNone/>
            </a:pPr>
            <a:endParaRPr lang="en-US" sz="2400" b="1" dirty="0"/>
          </a:p>
        </p:txBody>
      </p:sp>
      <p:sp>
        <p:nvSpPr>
          <p:cNvPr id="3" name="Title 2">
            <a:extLst>
              <a:ext uri="{FF2B5EF4-FFF2-40B4-BE49-F238E27FC236}">
                <a16:creationId xmlns:a16="http://schemas.microsoft.com/office/drawing/2014/main" id="{36A3194A-D6A3-543B-CF23-8C94B4466FC4}"/>
              </a:ext>
            </a:extLst>
          </p:cNvPr>
          <p:cNvSpPr>
            <a:spLocks noGrp="1"/>
          </p:cNvSpPr>
          <p:nvPr>
            <p:ph type="title"/>
          </p:nvPr>
        </p:nvSpPr>
        <p:spPr/>
        <p:txBody>
          <a:bodyPr>
            <a:normAutofit/>
          </a:bodyPr>
          <a:lstStyle/>
          <a:p>
            <a:r>
              <a:rPr lang="en-US" sz="3200" dirty="0">
                <a:solidFill>
                  <a:srgbClr val="FF9300"/>
                </a:solidFill>
              </a:rPr>
              <a:t>Core Learning: build systems to </a:t>
            </a:r>
            <a:r>
              <a:rPr lang="en-US" sz="3200">
                <a:solidFill>
                  <a:srgbClr val="FF9300"/>
                </a:solidFill>
              </a:rPr>
              <a:t>support users’ </a:t>
            </a:r>
            <a:r>
              <a:rPr lang="en-US" sz="3200" dirty="0">
                <a:solidFill>
                  <a:srgbClr val="FF9300"/>
                </a:solidFill>
              </a:rPr>
              <a:t>expertise</a:t>
            </a:r>
          </a:p>
        </p:txBody>
      </p:sp>
    </p:spTree>
    <p:extLst>
      <p:ext uri="{BB962C8B-B14F-4D97-AF65-F5344CB8AC3E}">
        <p14:creationId xmlns:p14="http://schemas.microsoft.com/office/powerpoint/2010/main" val="272937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5199-6842-32F6-0027-825FA96F06C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2D4492-9BCF-29E0-16ED-57CEF04B05FA}"/>
              </a:ext>
            </a:extLst>
          </p:cNvPr>
          <p:cNvSpPr>
            <a:spLocks noGrp="1"/>
          </p:cNvSpPr>
          <p:nvPr>
            <p:ph idx="1"/>
          </p:nvPr>
        </p:nvSpPr>
        <p:spPr/>
        <p:txBody>
          <a:bodyPr>
            <a:noAutofit/>
          </a:bodyPr>
          <a:lstStyle/>
          <a:p>
            <a:pPr marL="514350" lvl="1" indent="0">
              <a:lnSpc>
                <a:spcPct val="130000"/>
              </a:lnSpc>
              <a:spcAft>
                <a:spcPts val="1000"/>
              </a:spcAft>
              <a:buNone/>
            </a:pPr>
            <a:r>
              <a:rPr lang="en-GB" sz="2000" dirty="0">
                <a:solidFill>
                  <a:schemeClr val="accent6">
                    <a:lumMod val="20000"/>
                    <a:lumOff val="80000"/>
                  </a:schemeClr>
                </a:solidFill>
                <a:latin typeface="Azo Sans" panose="020B0603030303020204" pitchFamily="34" charset="77"/>
                <a:ea typeface="Times New Roman" panose="02020603050405020304" pitchFamily="18" charset="0"/>
              </a:rPr>
              <a:t>These are systems that will </a:t>
            </a:r>
            <a:r>
              <a:rPr lang="en-GB" sz="2000" b="1" dirty="0">
                <a:solidFill>
                  <a:schemeClr val="accent6">
                    <a:lumMod val="20000"/>
                    <a:lumOff val="80000"/>
                  </a:schemeClr>
                </a:solidFill>
                <a:latin typeface="Azo Sans" panose="020B0603030303020204" pitchFamily="34" charset="77"/>
                <a:ea typeface="Times New Roman" panose="02020603050405020304" pitchFamily="18" charset="0"/>
              </a:rPr>
              <a:t>support and complement</a:t>
            </a:r>
            <a:r>
              <a:rPr lang="en-GB" sz="2000" dirty="0">
                <a:solidFill>
                  <a:schemeClr val="accent6">
                    <a:lumMod val="20000"/>
                    <a:lumOff val="80000"/>
                  </a:schemeClr>
                </a:solidFill>
                <a:latin typeface="Azo Sans" panose="020B0603030303020204" pitchFamily="34" charset="77"/>
                <a:ea typeface="Times New Roman" panose="02020603050405020304" pitchFamily="18" charset="0"/>
              </a:rPr>
              <a:t>, and not attempt to thoroughly replicate or replace, the communally organized work practices and problem solving strategies — the </a:t>
            </a:r>
            <a:r>
              <a:rPr lang="en-GB" sz="2000" b="1" dirty="0">
                <a:solidFill>
                  <a:schemeClr val="accent6">
                    <a:lumMod val="20000"/>
                    <a:lumOff val="80000"/>
                  </a:schemeClr>
                </a:solidFill>
                <a:latin typeface="Azo Sans" panose="020B0603030303020204" pitchFamily="34" charset="77"/>
                <a:ea typeface="Times New Roman" panose="02020603050405020304" pitchFamily="18" charset="0"/>
              </a:rPr>
              <a:t>professional and practical expertise</a:t>
            </a:r>
            <a:r>
              <a:rPr lang="en-GB" sz="2000" dirty="0">
                <a:solidFill>
                  <a:schemeClr val="accent6">
                    <a:lumMod val="20000"/>
                    <a:lumOff val="80000"/>
                  </a:schemeClr>
                </a:solidFill>
                <a:latin typeface="Azo Sans" panose="020B0603030303020204" pitchFamily="34" charset="77"/>
                <a:ea typeface="Times New Roman" panose="02020603050405020304" pitchFamily="18" charset="0"/>
              </a:rPr>
              <a:t>.</a:t>
            </a:r>
            <a:r>
              <a:rPr lang="en-US" sz="1000" dirty="0">
                <a:solidFill>
                  <a:schemeClr val="accent6">
                    <a:lumMod val="20000"/>
                    <a:lumOff val="80000"/>
                  </a:schemeClr>
                </a:solidFill>
                <a:latin typeface="Azo Sans" panose="020B0603030303020204" pitchFamily="34" charset="77"/>
              </a:rPr>
              <a:t>[Whalen 1995, 181]</a:t>
            </a:r>
            <a:endParaRPr lang="en-US" sz="2000" b="1" dirty="0"/>
          </a:p>
          <a:p>
            <a:pPr marL="0" indent="0">
              <a:buNone/>
            </a:pPr>
            <a:endParaRPr lang="en-US" sz="2000" b="1" dirty="0"/>
          </a:p>
          <a:p>
            <a:pPr marL="0" indent="0">
              <a:buNone/>
            </a:pPr>
            <a:r>
              <a:rPr lang="en-US" sz="2000" b="1" dirty="0"/>
              <a:t>Give them permission … </a:t>
            </a:r>
            <a:r>
              <a:rPr lang="en-US" sz="2000" dirty="0"/>
              <a:t>to take time out</a:t>
            </a:r>
          </a:p>
          <a:p>
            <a:pPr marL="0" indent="0">
              <a:buNone/>
            </a:pPr>
            <a:endParaRPr lang="en-US" sz="2000" dirty="0"/>
          </a:p>
          <a:p>
            <a:r>
              <a:rPr lang="en-US" sz="2000" dirty="0"/>
              <a:t>reflect with (relevant) others  </a:t>
            </a:r>
          </a:p>
          <a:p>
            <a:endParaRPr lang="en-US" sz="2000" dirty="0"/>
          </a:p>
          <a:p>
            <a:r>
              <a:rPr lang="en-US" sz="2000" dirty="0"/>
              <a:t>think (and act) differently</a:t>
            </a:r>
          </a:p>
          <a:p>
            <a:pPr marL="0" indent="0">
              <a:buNone/>
            </a:pPr>
            <a:endParaRPr lang="en-US" sz="2000" dirty="0"/>
          </a:p>
          <a:p>
            <a:pPr marL="0" indent="0">
              <a:buNone/>
            </a:pPr>
            <a:r>
              <a:rPr lang="en-US" sz="2000" dirty="0"/>
              <a:t> </a:t>
            </a:r>
          </a:p>
          <a:p>
            <a:pPr marL="0" indent="0">
              <a:buNone/>
            </a:pPr>
            <a:endParaRPr lang="en-US" sz="2000" b="1" dirty="0"/>
          </a:p>
        </p:txBody>
      </p:sp>
      <p:sp>
        <p:nvSpPr>
          <p:cNvPr id="3" name="Title 2">
            <a:extLst>
              <a:ext uri="{FF2B5EF4-FFF2-40B4-BE49-F238E27FC236}">
                <a16:creationId xmlns:a16="http://schemas.microsoft.com/office/drawing/2014/main" id="{E0B0BFFE-B35D-1C37-9127-B7ABADE5E6E7}"/>
              </a:ext>
            </a:extLst>
          </p:cNvPr>
          <p:cNvSpPr>
            <a:spLocks noGrp="1"/>
          </p:cNvSpPr>
          <p:nvPr>
            <p:ph type="title"/>
          </p:nvPr>
        </p:nvSpPr>
        <p:spPr/>
        <p:txBody>
          <a:bodyPr>
            <a:normAutofit/>
          </a:bodyPr>
          <a:lstStyle/>
          <a:p>
            <a:r>
              <a:rPr lang="en-US" sz="3200" dirty="0">
                <a:solidFill>
                  <a:srgbClr val="FF9300"/>
                </a:solidFill>
              </a:rPr>
              <a:t>Core learning: find ways to slow people down</a:t>
            </a:r>
          </a:p>
        </p:txBody>
      </p:sp>
    </p:spTree>
    <p:extLst>
      <p:ext uri="{BB962C8B-B14F-4D97-AF65-F5344CB8AC3E}">
        <p14:creationId xmlns:p14="http://schemas.microsoft.com/office/powerpoint/2010/main" val="191951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98819-0EAA-F716-2297-A224BE2BBA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D4CE87-9B69-9600-AC60-1A49378626C9}"/>
              </a:ext>
            </a:extLst>
          </p:cNvPr>
          <p:cNvSpPr>
            <a:spLocks noGrp="1"/>
          </p:cNvSpPr>
          <p:nvPr>
            <p:ph idx="1"/>
          </p:nvPr>
        </p:nvSpPr>
        <p:spPr/>
        <p:txBody>
          <a:bodyPr>
            <a:noAutofit/>
          </a:bodyPr>
          <a:lstStyle/>
          <a:p>
            <a:pPr marL="514350" lvl="1" indent="0">
              <a:lnSpc>
                <a:spcPct val="130000"/>
              </a:lnSpc>
              <a:spcAft>
                <a:spcPts val="1000"/>
              </a:spcAft>
              <a:buNone/>
            </a:pPr>
            <a:r>
              <a:rPr lang="en-GB" sz="2000" dirty="0">
                <a:solidFill>
                  <a:schemeClr val="accent6">
                    <a:lumMod val="20000"/>
                    <a:lumOff val="80000"/>
                  </a:schemeClr>
                </a:solidFill>
                <a:latin typeface="Azo Sans" panose="020B0603030303020204" pitchFamily="34" charset="77"/>
                <a:ea typeface="Times New Roman" panose="02020603050405020304" pitchFamily="18" charset="0"/>
              </a:rPr>
              <a:t>These are systems that will </a:t>
            </a:r>
            <a:r>
              <a:rPr lang="en-GB" sz="2000" b="1" dirty="0">
                <a:solidFill>
                  <a:schemeClr val="accent6">
                    <a:lumMod val="20000"/>
                    <a:lumOff val="80000"/>
                  </a:schemeClr>
                </a:solidFill>
                <a:latin typeface="Azo Sans" panose="020B0603030303020204" pitchFamily="34" charset="77"/>
                <a:ea typeface="Times New Roman" panose="02020603050405020304" pitchFamily="18" charset="0"/>
              </a:rPr>
              <a:t>support and complement</a:t>
            </a:r>
            <a:r>
              <a:rPr lang="en-GB" sz="2000" dirty="0">
                <a:solidFill>
                  <a:schemeClr val="accent6">
                    <a:lumMod val="20000"/>
                    <a:lumOff val="80000"/>
                  </a:schemeClr>
                </a:solidFill>
                <a:latin typeface="Azo Sans" panose="020B0603030303020204" pitchFamily="34" charset="77"/>
                <a:ea typeface="Times New Roman" panose="02020603050405020304" pitchFamily="18" charset="0"/>
              </a:rPr>
              <a:t>, and not attempt to thoroughly replicate or replace, the communally organized work practices and problem solving strategies — the </a:t>
            </a:r>
            <a:r>
              <a:rPr lang="en-GB" sz="2000" b="1" dirty="0">
                <a:solidFill>
                  <a:schemeClr val="accent6">
                    <a:lumMod val="20000"/>
                    <a:lumOff val="80000"/>
                  </a:schemeClr>
                </a:solidFill>
                <a:latin typeface="Azo Sans" panose="020B0603030303020204" pitchFamily="34" charset="77"/>
                <a:ea typeface="Times New Roman" panose="02020603050405020304" pitchFamily="18" charset="0"/>
              </a:rPr>
              <a:t>professional and practical expertise</a:t>
            </a:r>
            <a:r>
              <a:rPr lang="en-GB" sz="2000" dirty="0">
                <a:solidFill>
                  <a:schemeClr val="accent6">
                    <a:lumMod val="20000"/>
                    <a:lumOff val="80000"/>
                  </a:schemeClr>
                </a:solidFill>
                <a:latin typeface="Azo Sans" panose="020B0603030303020204" pitchFamily="34" charset="77"/>
                <a:ea typeface="Times New Roman" panose="02020603050405020304" pitchFamily="18" charset="0"/>
              </a:rPr>
              <a:t>.</a:t>
            </a:r>
            <a:r>
              <a:rPr lang="en-US" sz="1000" dirty="0">
                <a:solidFill>
                  <a:schemeClr val="accent6">
                    <a:lumMod val="20000"/>
                    <a:lumOff val="80000"/>
                  </a:schemeClr>
                </a:solidFill>
                <a:latin typeface="Azo Sans" panose="020B0603030303020204" pitchFamily="34" charset="77"/>
              </a:rPr>
              <a:t>[Whalen 1995, 181]</a:t>
            </a:r>
            <a:endParaRPr lang="en-US" sz="2000" b="1" dirty="0"/>
          </a:p>
          <a:p>
            <a:pPr marL="0" indent="0">
              <a:buNone/>
            </a:pPr>
            <a:endParaRPr lang="en-US" sz="2000" b="1" dirty="0"/>
          </a:p>
          <a:p>
            <a:pPr marL="0" indent="0">
              <a:buNone/>
            </a:pPr>
            <a:r>
              <a:rPr lang="en-US" sz="2000" b="1" dirty="0"/>
              <a:t>Give them permission … </a:t>
            </a:r>
            <a:r>
              <a:rPr lang="en-US" sz="2000" dirty="0"/>
              <a:t>to take time out</a:t>
            </a:r>
          </a:p>
          <a:p>
            <a:pPr marL="0" indent="0">
              <a:buNone/>
            </a:pPr>
            <a:endParaRPr lang="en-US" sz="2000" dirty="0"/>
          </a:p>
          <a:p>
            <a:r>
              <a:rPr lang="en-US" sz="2000" dirty="0"/>
              <a:t>reflect with (relevant) others  … </a:t>
            </a:r>
            <a:r>
              <a:rPr lang="en-US" sz="2000" dirty="0">
                <a:solidFill>
                  <a:srgbClr val="FF9300"/>
                </a:solidFill>
              </a:rPr>
              <a:t>but </a:t>
            </a:r>
            <a:r>
              <a:rPr lang="en-US" sz="2000" b="1" dirty="0">
                <a:solidFill>
                  <a:srgbClr val="FF9300"/>
                </a:solidFill>
              </a:rPr>
              <a:t>who</a:t>
            </a:r>
            <a:r>
              <a:rPr lang="en-US" sz="2000" dirty="0">
                <a:solidFill>
                  <a:srgbClr val="FF9300"/>
                </a:solidFill>
              </a:rPr>
              <a:t> is in the room and </a:t>
            </a:r>
            <a:r>
              <a:rPr lang="en-US" sz="2000" b="1" dirty="0">
                <a:solidFill>
                  <a:srgbClr val="FF9300"/>
                </a:solidFill>
              </a:rPr>
              <a:t>when?</a:t>
            </a:r>
            <a:endParaRPr lang="en-US" sz="2000" dirty="0"/>
          </a:p>
          <a:p>
            <a:pPr marL="0" indent="0">
              <a:buNone/>
            </a:pPr>
            <a:endParaRPr lang="en-US" sz="2000" dirty="0"/>
          </a:p>
          <a:p>
            <a:r>
              <a:rPr lang="en-US" sz="2000" dirty="0"/>
              <a:t>think (and act) differently … </a:t>
            </a:r>
            <a:r>
              <a:rPr lang="en-US" sz="2000" dirty="0">
                <a:solidFill>
                  <a:srgbClr val="FF9300"/>
                </a:solidFill>
              </a:rPr>
              <a:t>but can be </a:t>
            </a:r>
            <a:r>
              <a:rPr lang="en-US" sz="2000" b="1" dirty="0">
                <a:solidFill>
                  <a:srgbClr val="FF9300"/>
                </a:solidFill>
              </a:rPr>
              <a:t>constrained</a:t>
            </a:r>
            <a:r>
              <a:rPr lang="en-US" sz="2000" dirty="0">
                <a:solidFill>
                  <a:srgbClr val="FF9300"/>
                </a:solidFill>
              </a:rPr>
              <a:t> by capacity to act on contexts</a:t>
            </a:r>
            <a:endParaRPr lang="en-US" sz="2000" dirty="0"/>
          </a:p>
          <a:p>
            <a:pPr marL="0" indent="0">
              <a:buNone/>
            </a:pPr>
            <a:endParaRPr lang="en-US" sz="2000" dirty="0"/>
          </a:p>
          <a:p>
            <a:pPr marL="0" indent="0">
              <a:buNone/>
            </a:pPr>
            <a:r>
              <a:rPr lang="en-US" sz="2000" dirty="0"/>
              <a:t> </a:t>
            </a:r>
          </a:p>
          <a:p>
            <a:pPr marL="0" indent="0">
              <a:buNone/>
            </a:pPr>
            <a:endParaRPr lang="en-US" sz="2000" b="1" dirty="0"/>
          </a:p>
        </p:txBody>
      </p:sp>
      <p:sp>
        <p:nvSpPr>
          <p:cNvPr id="3" name="Title 2">
            <a:extLst>
              <a:ext uri="{FF2B5EF4-FFF2-40B4-BE49-F238E27FC236}">
                <a16:creationId xmlns:a16="http://schemas.microsoft.com/office/drawing/2014/main" id="{03DB31BA-C31D-1652-DA1A-A3165E1B62EE}"/>
              </a:ext>
            </a:extLst>
          </p:cNvPr>
          <p:cNvSpPr>
            <a:spLocks noGrp="1"/>
          </p:cNvSpPr>
          <p:nvPr>
            <p:ph type="title"/>
          </p:nvPr>
        </p:nvSpPr>
        <p:spPr/>
        <p:txBody>
          <a:bodyPr>
            <a:normAutofit/>
          </a:bodyPr>
          <a:lstStyle/>
          <a:p>
            <a:r>
              <a:rPr lang="en-US" sz="3200" dirty="0">
                <a:solidFill>
                  <a:srgbClr val="FF9300"/>
                </a:solidFill>
              </a:rPr>
              <a:t>Core learning: thinking differently </a:t>
            </a:r>
            <a:r>
              <a:rPr lang="en-US" sz="3200">
                <a:solidFill>
                  <a:srgbClr val="FF9300"/>
                </a:solidFill>
              </a:rPr>
              <a:t>takes work</a:t>
            </a:r>
            <a:endParaRPr lang="en-US" sz="3200" dirty="0">
              <a:solidFill>
                <a:srgbClr val="FF9300"/>
              </a:solidFill>
            </a:endParaRPr>
          </a:p>
        </p:txBody>
      </p:sp>
    </p:spTree>
    <p:extLst>
      <p:ext uri="{BB962C8B-B14F-4D97-AF65-F5344CB8AC3E}">
        <p14:creationId xmlns:p14="http://schemas.microsoft.com/office/powerpoint/2010/main" val="48395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0883-2B90-6F07-C44D-69DBA6D1E46A}"/>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6B5F3F52-822B-D80B-18EE-4D68E73AB517}"/>
              </a:ext>
            </a:extLst>
          </p:cNvPr>
          <p:cNvSpPr>
            <a:spLocks noGrp="1"/>
          </p:cNvSpPr>
          <p:nvPr>
            <p:ph type="subTitle" idx="1"/>
          </p:nvPr>
        </p:nvSpPr>
        <p:spPr>
          <a:xfrm>
            <a:off x="657727" y="2414369"/>
            <a:ext cx="10876546" cy="1655762"/>
          </a:xfrm>
        </p:spPr>
        <p:txBody>
          <a:bodyPr>
            <a:noAutofit/>
          </a:bodyPr>
          <a:lstStyle/>
          <a:p>
            <a:pPr>
              <a:lnSpc>
                <a:spcPct val="120000"/>
              </a:lnSpc>
              <a:spcAft>
                <a:spcPts val="800"/>
              </a:spcAft>
              <a:buNone/>
            </a:pPr>
            <a:r>
              <a:rPr lang="en-GB" b="0" kern="100" dirty="0">
                <a:effectLst/>
                <a:latin typeface="Aptos" panose="020B0004020202020204" pitchFamily="34" charset="0"/>
                <a:ea typeface="Aptos" panose="020B0004020202020204" pitchFamily="34" charset="0"/>
                <a:cs typeface="Times New Roman" panose="02020603050405020304" pitchFamily="18" charset="0"/>
              </a:rPr>
              <a:t>1 – </a:t>
            </a:r>
            <a:r>
              <a:rPr lang="en-GB" kern="100" dirty="0">
                <a:effectLst/>
                <a:latin typeface="Aptos" panose="020B0004020202020204" pitchFamily="34" charset="0"/>
                <a:ea typeface="Aptos" panose="020B0004020202020204" pitchFamily="34" charset="0"/>
                <a:cs typeface="Times New Roman" panose="02020603050405020304" pitchFamily="18" charset="0"/>
              </a:rPr>
              <a:t>ITFITS</a:t>
            </a:r>
            <a:r>
              <a:rPr lang="en-GB" b="0" kern="100" dirty="0">
                <a:effectLst/>
                <a:latin typeface="Aptos" panose="020B0004020202020204" pitchFamily="34" charset="0"/>
                <a:ea typeface="Aptos" panose="020B0004020202020204" pitchFamily="34" charset="0"/>
                <a:cs typeface="Times New Roman" panose="02020603050405020304" pitchFamily="18" charset="0"/>
              </a:rPr>
              <a:t> - tailoring (problem, people and context)</a:t>
            </a:r>
          </a:p>
          <a:p>
            <a:pPr>
              <a:lnSpc>
                <a:spcPct val="120000"/>
              </a:lnSpc>
              <a:spcAft>
                <a:spcPts val="800"/>
              </a:spcAft>
              <a:buNone/>
            </a:pPr>
            <a:r>
              <a:rPr lang="en-GB" dirty="0">
                <a:solidFill>
                  <a:srgbClr val="FF9300"/>
                </a:solidFill>
                <a:latin typeface="Aptos" panose="020B0004020202020204" pitchFamily="34" charset="0"/>
                <a:ea typeface="+mj-ea"/>
                <a:cs typeface="+mj-cs"/>
              </a:rPr>
              <a:t>2 – I-STEM - stakeholders (people)</a:t>
            </a:r>
          </a:p>
          <a:p>
            <a:pPr>
              <a:lnSpc>
                <a:spcPct val="120000"/>
              </a:lnSpc>
              <a:spcAft>
                <a:spcPts val="800"/>
              </a:spcAft>
            </a:pPr>
            <a:r>
              <a:rPr lang="en-GB" b="0" dirty="0">
                <a:latin typeface="Aptos" panose="020B0004020202020204" pitchFamily="34" charset="0"/>
                <a:ea typeface="+mj-ea"/>
                <a:cs typeface="+mj-cs"/>
              </a:rPr>
              <a:t>3</a:t>
            </a:r>
            <a:r>
              <a:rPr lang="en-GB" dirty="0">
                <a:latin typeface="Aptos" panose="020B0004020202020204" pitchFamily="34" charset="0"/>
                <a:ea typeface="+mj-ea"/>
                <a:cs typeface="+mj-cs"/>
              </a:rPr>
              <a:t> </a:t>
            </a:r>
            <a:r>
              <a:rPr lang="en-GB" b="0" dirty="0">
                <a:latin typeface="Aptos" panose="020B0004020202020204" pitchFamily="34" charset="0"/>
                <a:ea typeface="+mj-ea"/>
                <a:cs typeface="+mj-cs"/>
              </a:rPr>
              <a:t>–</a:t>
            </a:r>
            <a:r>
              <a:rPr lang="en-GB" dirty="0">
                <a:latin typeface="Aptos" panose="020B0004020202020204" pitchFamily="34" charset="0"/>
                <a:ea typeface="+mj-ea"/>
                <a:cs typeface="+mj-cs"/>
              </a:rPr>
              <a:t> IMPLEMENTATION CONTEXT TOOL </a:t>
            </a:r>
            <a:r>
              <a:rPr lang="en-GB" b="0" i="1" dirty="0">
                <a:latin typeface="Aptos" panose="020B0004020202020204" pitchFamily="34" charset="0"/>
                <a:ea typeface="+mj-ea"/>
                <a:cs typeface="+mj-cs"/>
              </a:rPr>
              <a:t>- context (priority setting and focus)</a:t>
            </a:r>
          </a:p>
          <a:p>
            <a:endParaRPr lang="en-GB" b="0" dirty="0"/>
          </a:p>
        </p:txBody>
      </p:sp>
      <p:sp>
        <p:nvSpPr>
          <p:cNvPr id="7" name="Slide Number Placeholder 6">
            <a:extLst>
              <a:ext uri="{FF2B5EF4-FFF2-40B4-BE49-F238E27FC236}">
                <a16:creationId xmlns:a16="http://schemas.microsoft.com/office/drawing/2014/main" id="{E0DD3C47-F655-80DC-659A-51B2A0AADF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GB" sz="1200" b="0" i="0" u="none" strike="noStrike" kern="1200" cap="none" spc="0" normalizeH="0" baseline="0" noProof="0" smtClean="0">
                <a:ln>
                  <a:noFill/>
                </a:ln>
                <a:solidFill>
                  <a:prstClr val="black">
                    <a:tint val="75000"/>
                  </a:prstClr>
                </a:solidFill>
                <a:effectLst/>
                <a:uLnTx/>
                <a:uFillTx/>
                <a:latin typeface="Azo Sans Light" panose="020B0403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Azo Sans Light" panose="020B0403030303020204" pitchFamily="34" charset="0"/>
              <a:ea typeface="+mn-ea"/>
              <a:cs typeface="+mn-cs"/>
            </a:endParaRPr>
          </a:p>
        </p:txBody>
      </p:sp>
      <p:pic>
        <p:nvPicPr>
          <p:cNvPr id="9" name="Picture 8" descr="A black text on a white background&#10;&#10;Description automatically generated">
            <a:extLst>
              <a:ext uri="{FF2B5EF4-FFF2-40B4-BE49-F238E27FC236}">
                <a16:creationId xmlns:a16="http://schemas.microsoft.com/office/drawing/2014/main" id="{19764FDC-4997-835C-22A7-35BBFB3676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0135" y="5742689"/>
            <a:ext cx="2461260" cy="615611"/>
          </a:xfrm>
          <a:prstGeom prst="rect">
            <a:avLst/>
          </a:prstGeom>
        </p:spPr>
      </p:pic>
    </p:spTree>
    <p:extLst>
      <p:ext uri="{BB962C8B-B14F-4D97-AF65-F5344CB8AC3E}">
        <p14:creationId xmlns:p14="http://schemas.microsoft.com/office/powerpoint/2010/main" val="124509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51563-5F0E-4015-2F65-355E94012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D0F9E-4B56-12BA-02F8-3BB1D43BE0F4}"/>
              </a:ext>
            </a:extLst>
          </p:cNvPr>
          <p:cNvSpPr>
            <a:spLocks noGrp="1"/>
          </p:cNvSpPr>
          <p:nvPr>
            <p:ph type="title"/>
          </p:nvPr>
        </p:nvSpPr>
        <p:spPr/>
        <p:txBody>
          <a:bodyPr/>
          <a:lstStyle/>
          <a:p>
            <a:r>
              <a:rPr lang="en-GB" dirty="0"/>
              <a:t>Talk 2: I-STEM-Toolkit</a:t>
            </a:r>
          </a:p>
        </p:txBody>
      </p:sp>
      <p:sp>
        <p:nvSpPr>
          <p:cNvPr id="3" name="Text Placeholder 2">
            <a:extLst>
              <a:ext uri="{FF2B5EF4-FFF2-40B4-BE49-F238E27FC236}">
                <a16:creationId xmlns:a16="http://schemas.microsoft.com/office/drawing/2014/main" id="{86FABAB6-87BB-7E9A-F7C7-C44DCCABC7EC}"/>
              </a:ext>
            </a:extLst>
          </p:cNvPr>
          <p:cNvSpPr>
            <a:spLocks noGrp="1"/>
          </p:cNvSpPr>
          <p:nvPr>
            <p:ph type="body" idx="1"/>
          </p:nvPr>
        </p:nvSpPr>
        <p:spPr/>
        <p:txBody>
          <a:bodyPr/>
          <a:lstStyle/>
          <a:p>
            <a:r>
              <a:rPr lang="en-GB" dirty="0"/>
              <a:t>Sebastian Potthoff</a:t>
            </a:r>
          </a:p>
        </p:txBody>
      </p:sp>
      <p:pic>
        <p:nvPicPr>
          <p:cNvPr id="4" name="Picture 3" descr="A black text on a white background&#10;&#10;Description automatically generated">
            <a:extLst>
              <a:ext uri="{FF2B5EF4-FFF2-40B4-BE49-F238E27FC236}">
                <a16:creationId xmlns:a16="http://schemas.microsoft.com/office/drawing/2014/main" id="{D0C9758C-4893-85A8-2796-E4F2266167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0135" y="5742689"/>
            <a:ext cx="2461260" cy="615611"/>
          </a:xfrm>
          <a:prstGeom prst="rect">
            <a:avLst/>
          </a:prstGeom>
        </p:spPr>
      </p:pic>
    </p:spTree>
    <p:extLst>
      <p:ext uri="{BB962C8B-B14F-4D97-AF65-F5344CB8AC3E}">
        <p14:creationId xmlns:p14="http://schemas.microsoft.com/office/powerpoint/2010/main" val="404191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7FF10-5635-A1C3-7BE8-312E24C9A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569E1-C1A3-B1D7-F65F-F79794843CAB}"/>
              </a:ext>
            </a:extLst>
          </p:cNvPr>
          <p:cNvSpPr>
            <a:spLocks noGrp="1"/>
          </p:cNvSpPr>
          <p:nvPr>
            <p:ph type="ctrTitle"/>
          </p:nvPr>
        </p:nvSpPr>
        <p:spPr>
          <a:xfrm>
            <a:off x="477253" y="2697116"/>
            <a:ext cx="10876547" cy="1424322"/>
          </a:xfrm>
        </p:spPr>
        <p:txBody>
          <a:bodyPr>
            <a:normAutofit/>
          </a:bodyPr>
          <a:lstStyle/>
          <a:p>
            <a:r>
              <a:rPr lang="en-GB" sz="4800" b="1" dirty="0"/>
              <a:t>Intro: What do we need (pragmatic) implementation tools for?</a:t>
            </a:r>
          </a:p>
        </p:txBody>
      </p:sp>
      <p:sp>
        <p:nvSpPr>
          <p:cNvPr id="3" name="Text Placeholder 2">
            <a:extLst>
              <a:ext uri="{FF2B5EF4-FFF2-40B4-BE49-F238E27FC236}">
                <a16:creationId xmlns:a16="http://schemas.microsoft.com/office/drawing/2014/main" id="{DB20E2F1-FD1B-1D9F-4EB1-DCAD1054AA75}"/>
              </a:ext>
            </a:extLst>
          </p:cNvPr>
          <p:cNvSpPr>
            <a:spLocks noGrp="1"/>
          </p:cNvSpPr>
          <p:nvPr>
            <p:ph type="subTitle" idx="1"/>
          </p:nvPr>
        </p:nvSpPr>
        <p:spPr>
          <a:xfrm>
            <a:off x="477253" y="4190584"/>
            <a:ext cx="10876546" cy="1655762"/>
          </a:xfrm>
        </p:spPr>
        <p:txBody>
          <a:bodyPr/>
          <a:lstStyle/>
          <a:p>
            <a:r>
              <a:rPr lang="en-GB" dirty="0"/>
              <a:t>Tracy Finch</a:t>
            </a:r>
          </a:p>
        </p:txBody>
      </p:sp>
      <p:pic>
        <p:nvPicPr>
          <p:cNvPr id="4" name="Picture 3" descr="A black text on a white background&#10;&#10;Description automatically generated">
            <a:extLst>
              <a:ext uri="{FF2B5EF4-FFF2-40B4-BE49-F238E27FC236}">
                <a16:creationId xmlns:a16="http://schemas.microsoft.com/office/drawing/2014/main" id="{0037D2A8-52B2-18F2-9B80-D05CDEF605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0135" y="5753199"/>
            <a:ext cx="2461260" cy="615611"/>
          </a:xfrm>
          <a:prstGeom prst="rect">
            <a:avLst/>
          </a:prstGeom>
        </p:spPr>
      </p:pic>
    </p:spTree>
    <p:extLst>
      <p:ext uri="{BB962C8B-B14F-4D97-AF65-F5344CB8AC3E}">
        <p14:creationId xmlns:p14="http://schemas.microsoft.com/office/powerpoint/2010/main" val="275543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0D4B-92F8-FF01-04E0-35C8AA515F83}"/>
              </a:ext>
            </a:extLst>
          </p:cNvPr>
          <p:cNvSpPr>
            <a:spLocks noGrp="1"/>
          </p:cNvSpPr>
          <p:nvPr>
            <p:ph type="ctrTitle"/>
          </p:nvPr>
        </p:nvSpPr>
        <p:spPr>
          <a:xfrm>
            <a:off x="478324" y="943204"/>
            <a:ext cx="10993549" cy="945603"/>
          </a:xfrm>
        </p:spPr>
        <p:txBody>
          <a:bodyPr>
            <a:normAutofit/>
          </a:bodyPr>
          <a:lstStyle/>
          <a:p>
            <a:r>
              <a:rPr lang="en-GB" dirty="0"/>
              <a:t>No implementation without stakeholders</a:t>
            </a:r>
          </a:p>
        </p:txBody>
      </p:sp>
      <p:sp>
        <p:nvSpPr>
          <p:cNvPr id="3" name="Subtitle 2">
            <a:extLst>
              <a:ext uri="{FF2B5EF4-FFF2-40B4-BE49-F238E27FC236}">
                <a16:creationId xmlns:a16="http://schemas.microsoft.com/office/drawing/2014/main" id="{1C643A99-A79A-516C-0FB2-058B2E9C3080}"/>
              </a:ext>
            </a:extLst>
          </p:cNvPr>
          <p:cNvSpPr>
            <a:spLocks noGrp="1"/>
          </p:cNvSpPr>
          <p:nvPr>
            <p:ph type="subTitle" idx="1"/>
          </p:nvPr>
        </p:nvSpPr>
        <p:spPr>
          <a:xfrm>
            <a:off x="478324" y="2197916"/>
            <a:ext cx="10993546" cy="1410923"/>
          </a:xfrm>
        </p:spPr>
        <p:txBody>
          <a:bodyPr>
            <a:normAutofit/>
          </a:bodyPr>
          <a:lstStyle/>
          <a:p>
            <a:pPr rtl="0">
              <a:spcBef>
                <a:spcPts val="0"/>
              </a:spcBef>
            </a:pPr>
            <a:r>
              <a:rPr lang="en-GB" sz="1400" b="1" dirty="0"/>
              <a:t>Dr Sebastian Potthoff</a:t>
            </a:r>
            <a:r>
              <a:rPr lang="en-GB" sz="1400" dirty="0"/>
              <a:t>,  Assistant Professor of Implementation Science</a:t>
            </a:r>
          </a:p>
          <a:p>
            <a:pPr>
              <a:spcBef>
                <a:spcPts val="0"/>
              </a:spcBef>
            </a:pPr>
            <a:r>
              <a:rPr lang="en-GB" sz="1400" dirty="0"/>
              <a:t>Department of Social Work, Education and Community Wellbeing, Northumbria University</a:t>
            </a:r>
          </a:p>
          <a:p>
            <a:pPr>
              <a:spcBef>
                <a:spcPts val="0"/>
              </a:spcBef>
            </a:pPr>
            <a:r>
              <a:rPr lang="en-GB" sz="1400" dirty="0"/>
              <a:t>Co-Lead Innovation &amp; Implementation Research </a:t>
            </a:r>
          </a:p>
          <a:p>
            <a:endParaRPr lang="en-GB" dirty="0"/>
          </a:p>
        </p:txBody>
      </p:sp>
      <p:pic>
        <p:nvPicPr>
          <p:cNvPr id="5" name="Picture Placeholder 6" descr="A group of hands stacked together&#10;&#10;Description automatically generated">
            <a:extLst>
              <a:ext uri="{FF2B5EF4-FFF2-40B4-BE49-F238E27FC236}">
                <a16:creationId xmlns:a16="http://schemas.microsoft.com/office/drawing/2014/main" id="{655EA654-D4C9-448E-8296-7BD1F83C58B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1559301" y="3428999"/>
            <a:ext cx="9073397" cy="2665637"/>
          </a:xfrm>
          <a:noFill/>
        </p:spPr>
      </p:pic>
      <p:sp>
        <p:nvSpPr>
          <p:cNvPr id="4" name="TextBox 3">
            <a:extLst>
              <a:ext uri="{FF2B5EF4-FFF2-40B4-BE49-F238E27FC236}">
                <a16:creationId xmlns:a16="http://schemas.microsoft.com/office/drawing/2014/main" id="{5EFC6FBE-CDF8-BCB1-5D0D-15C675D3D8EB}"/>
              </a:ext>
            </a:extLst>
          </p:cNvPr>
          <p:cNvSpPr txBox="1"/>
          <p:nvPr/>
        </p:nvSpPr>
        <p:spPr>
          <a:xfrm>
            <a:off x="4218683" y="6240780"/>
            <a:ext cx="3754682"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a:ea typeface="+mn-ea"/>
                <a:cs typeface="+mn-cs"/>
              </a:rPr>
              <a:t>European Implementation Event, Newcastle 2025</a:t>
            </a:r>
          </a:p>
        </p:txBody>
      </p:sp>
      <p:pic>
        <p:nvPicPr>
          <p:cNvPr id="6" name="Picture 5" descr="A black text on a white background&#10;&#10;Description automatically generated">
            <a:extLst>
              <a:ext uri="{FF2B5EF4-FFF2-40B4-BE49-F238E27FC236}">
                <a16:creationId xmlns:a16="http://schemas.microsoft.com/office/drawing/2014/main" id="{22638A43-614D-7137-E042-34F4C7D5A4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1875" y="763364"/>
            <a:ext cx="1438028" cy="359680"/>
          </a:xfrm>
          <a:prstGeom prst="rect">
            <a:avLst/>
          </a:prstGeom>
        </p:spPr>
      </p:pic>
      <p:pic>
        <p:nvPicPr>
          <p:cNvPr id="1030" name="Picture 6">
            <a:extLst>
              <a:ext uri="{FF2B5EF4-FFF2-40B4-BE49-F238E27FC236}">
                <a16:creationId xmlns:a16="http://schemas.microsoft.com/office/drawing/2014/main" id="{3F2EB609-BC59-4561-5D95-AE0517F530B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32664" y="763364"/>
            <a:ext cx="1133036" cy="35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11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F60032B-F46B-CDBF-C139-699AAFE1E0BF}"/>
              </a:ext>
            </a:extLst>
          </p:cNvPr>
          <p:cNvSpPr>
            <a:spLocks noGrp="1"/>
          </p:cNvSpPr>
          <p:nvPr>
            <p:ph type="title"/>
          </p:nvPr>
        </p:nvSpPr>
        <p:spPr/>
        <p:txBody>
          <a:bodyPr/>
          <a:lstStyle/>
          <a:p>
            <a:r>
              <a:rPr lang="en-GB" dirty="0"/>
              <a:t>Challenges </a:t>
            </a:r>
          </a:p>
        </p:txBody>
      </p:sp>
      <p:sp>
        <p:nvSpPr>
          <p:cNvPr id="10" name="Content Placeholder 9">
            <a:extLst>
              <a:ext uri="{FF2B5EF4-FFF2-40B4-BE49-F238E27FC236}">
                <a16:creationId xmlns:a16="http://schemas.microsoft.com/office/drawing/2014/main" id="{7D48527D-DB4F-ED35-2C9E-EFA70ADDF7D6}"/>
              </a:ext>
            </a:extLst>
          </p:cNvPr>
          <p:cNvSpPr>
            <a:spLocks noGrp="1"/>
          </p:cNvSpPr>
          <p:nvPr>
            <p:ph idx="1"/>
          </p:nvPr>
        </p:nvSpPr>
        <p:spPr/>
        <p:txBody>
          <a:bodyPr/>
          <a:lstStyle/>
          <a:p>
            <a:pPr marL="342900" indent="-342900">
              <a:buFont typeface="+mj-lt"/>
              <a:buAutoNum type="arabicPeriod"/>
            </a:pPr>
            <a:r>
              <a:rPr lang="en-GB" dirty="0"/>
              <a:t>Minimal engagement of ‘usual suspects’</a:t>
            </a:r>
          </a:p>
          <a:p>
            <a:pPr marL="342900" indent="-342900">
              <a:buFont typeface="+mj-lt"/>
              <a:buAutoNum type="arabicPeriod"/>
            </a:pPr>
            <a:r>
              <a:rPr lang="en-GB" dirty="0"/>
              <a:t>Top-down approach </a:t>
            </a:r>
          </a:p>
          <a:p>
            <a:pPr marL="342900" indent="-342900">
              <a:buFont typeface="+mj-lt"/>
              <a:buAutoNum type="arabicPeriod"/>
            </a:pPr>
            <a:r>
              <a:rPr lang="en-GB" dirty="0"/>
              <a:t>Not theoretically informed</a:t>
            </a:r>
          </a:p>
          <a:p>
            <a:endParaRPr lang="en-GB" dirty="0"/>
          </a:p>
          <a:p>
            <a:endParaRPr lang="en-GB" dirty="0"/>
          </a:p>
          <a:p>
            <a:endParaRPr lang="en-GB" dirty="0"/>
          </a:p>
        </p:txBody>
      </p:sp>
      <p:sp>
        <p:nvSpPr>
          <p:cNvPr id="8" name="Slide Number Placeholder 7">
            <a:extLst>
              <a:ext uri="{FF2B5EF4-FFF2-40B4-BE49-F238E27FC236}">
                <a16:creationId xmlns:a16="http://schemas.microsoft.com/office/drawing/2014/main" id="{37015C1E-9D70-24F9-15AC-4B3748F91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GB"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900" b="0" i="0" u="none" strike="noStrike" kern="1200" cap="none" spc="0" normalizeH="0" baseline="0" noProof="0">
              <a:ln>
                <a:noFill/>
              </a:ln>
              <a:solidFill>
                <a:prstClr val="black">
                  <a:lumMod val="75000"/>
                  <a:lumOff val="25000"/>
                </a:prstClr>
              </a:solidFill>
              <a:effectLst/>
              <a:uLnTx/>
              <a:uFillTx/>
              <a:latin typeface="Gill Sans MT" panose="020B0502020104020203"/>
              <a:ea typeface="+mn-ea"/>
              <a:cs typeface="+mn-cs"/>
            </a:endParaRPr>
          </a:p>
        </p:txBody>
      </p:sp>
      <p:pic>
        <p:nvPicPr>
          <p:cNvPr id="2" name="Picture 1" descr="A black text on a white background&#10;&#10;Description automatically generated">
            <a:extLst>
              <a:ext uri="{FF2B5EF4-FFF2-40B4-BE49-F238E27FC236}">
                <a16:creationId xmlns:a16="http://schemas.microsoft.com/office/drawing/2014/main" id="{14B4DD63-222D-C1D8-FAC3-980414D58A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1875" y="763364"/>
            <a:ext cx="1438028" cy="359680"/>
          </a:xfrm>
          <a:prstGeom prst="rect">
            <a:avLst/>
          </a:prstGeom>
        </p:spPr>
      </p:pic>
      <p:pic>
        <p:nvPicPr>
          <p:cNvPr id="4" name="Picture 3">
            <a:extLst>
              <a:ext uri="{FF2B5EF4-FFF2-40B4-BE49-F238E27FC236}">
                <a16:creationId xmlns:a16="http://schemas.microsoft.com/office/drawing/2014/main" id="{E4F4B054-8CD0-1F07-8DF4-80A7486BDA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617" y="6058771"/>
            <a:ext cx="1601634" cy="730268"/>
          </a:xfrm>
          <a:prstGeom prst="rect">
            <a:avLst/>
          </a:prstGeom>
        </p:spPr>
      </p:pic>
    </p:spTree>
    <p:extLst>
      <p:ext uri="{BB962C8B-B14F-4D97-AF65-F5344CB8AC3E}">
        <p14:creationId xmlns:p14="http://schemas.microsoft.com/office/powerpoint/2010/main" val="96552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3CE5-0554-57BA-6D6D-27C8D874F79D}"/>
              </a:ext>
            </a:extLst>
          </p:cNvPr>
          <p:cNvSpPr>
            <a:spLocks noGrp="1"/>
          </p:cNvSpPr>
          <p:nvPr>
            <p:ph type="title"/>
          </p:nvPr>
        </p:nvSpPr>
        <p:spPr>
          <a:xfrm>
            <a:off x="581193" y="729658"/>
            <a:ext cx="11029616" cy="988332"/>
          </a:xfrm>
        </p:spPr>
        <p:txBody>
          <a:bodyPr anchor="b">
            <a:normAutofit/>
          </a:bodyPr>
          <a:lstStyle/>
          <a:p>
            <a:r>
              <a:rPr lang="en-GB" dirty="0"/>
              <a:t>Lessons learned from </a:t>
            </a:r>
            <a:r>
              <a:rPr lang="en-GB" dirty="0" err="1"/>
              <a:t>IMplementall</a:t>
            </a:r>
            <a:endParaRPr lang="en-GB" dirty="0"/>
          </a:p>
        </p:txBody>
      </p:sp>
      <p:sp>
        <p:nvSpPr>
          <p:cNvPr id="6" name="Slide Number Placeholder 5">
            <a:extLst>
              <a:ext uri="{FF2B5EF4-FFF2-40B4-BE49-F238E27FC236}">
                <a16:creationId xmlns:a16="http://schemas.microsoft.com/office/drawing/2014/main" id="{0DC3A13F-FEAD-995D-182D-540FFEAA66DE}"/>
              </a:ext>
            </a:extLst>
          </p:cNvPr>
          <p:cNvSpPr>
            <a:spLocks noGrp="1"/>
          </p:cNvSpPr>
          <p:nvPr>
            <p:ph type="sldNum" sz="quarter" idx="12"/>
          </p:nvPr>
        </p:nvSpPr>
        <p:spPr>
          <a:xfrm>
            <a:off x="10558300"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GB"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GB" sz="900" b="0" i="0" u="none" strike="noStrike" kern="1200" cap="none" spc="0" normalizeH="0" baseline="0" noProof="0">
              <a:ln>
                <a:noFill/>
              </a:ln>
              <a:solidFill>
                <a:prstClr val="black">
                  <a:lumMod val="75000"/>
                  <a:lumOff val="25000"/>
                </a:prstClr>
              </a:solidFill>
              <a:effectLst/>
              <a:uLnTx/>
              <a:uFillTx/>
              <a:latin typeface="Gill Sans MT" panose="020B0502020104020203"/>
              <a:ea typeface="+mn-ea"/>
              <a:cs typeface="+mn-cs"/>
            </a:endParaRPr>
          </a:p>
        </p:txBody>
      </p:sp>
      <p:graphicFrame>
        <p:nvGraphicFramePr>
          <p:cNvPr id="33" name="Content Placeholder 4">
            <a:extLst>
              <a:ext uri="{FF2B5EF4-FFF2-40B4-BE49-F238E27FC236}">
                <a16:creationId xmlns:a16="http://schemas.microsoft.com/office/drawing/2014/main" id="{66708A53-8648-FBFA-F354-88CE4AB95B29}"/>
              </a:ext>
            </a:extLst>
          </p:cNvPr>
          <p:cNvGraphicFramePr>
            <a:graphicFrameLocks/>
          </p:cNvGraphicFramePr>
          <p:nvPr/>
        </p:nvGraphicFramePr>
        <p:xfrm>
          <a:off x="3838983" y="2470981"/>
          <a:ext cx="3827909" cy="3657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33">
            <a:extLst>
              <a:ext uri="{FF2B5EF4-FFF2-40B4-BE49-F238E27FC236}">
                <a16:creationId xmlns:a16="http://schemas.microsoft.com/office/drawing/2014/main" id="{6D755130-CDFE-CBBF-56C9-A2B2FF707E87}"/>
              </a:ext>
            </a:extLst>
          </p:cNvPr>
          <p:cNvSpPr txBox="1"/>
          <p:nvPr/>
        </p:nvSpPr>
        <p:spPr>
          <a:xfrm>
            <a:off x="7935393" y="2686605"/>
            <a:ext cx="2667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Stakeholders</a:t>
            </a:r>
          </a:p>
        </p:txBody>
      </p:sp>
      <p:sp>
        <p:nvSpPr>
          <p:cNvPr id="35" name="TextBox 34">
            <a:extLst>
              <a:ext uri="{FF2B5EF4-FFF2-40B4-BE49-F238E27FC236}">
                <a16:creationId xmlns:a16="http://schemas.microsoft.com/office/drawing/2014/main" id="{6FA6D6D4-8B1F-B87B-A26A-273D06D212D2}"/>
              </a:ext>
            </a:extLst>
          </p:cNvPr>
          <p:cNvSpPr txBox="1"/>
          <p:nvPr/>
        </p:nvSpPr>
        <p:spPr>
          <a:xfrm>
            <a:off x="7067624" y="5957228"/>
            <a:ext cx="2667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Lead &amp; core team</a:t>
            </a:r>
          </a:p>
        </p:txBody>
      </p:sp>
      <p:sp>
        <p:nvSpPr>
          <p:cNvPr id="36" name="TextBox 35">
            <a:extLst>
              <a:ext uri="{FF2B5EF4-FFF2-40B4-BE49-F238E27FC236}">
                <a16:creationId xmlns:a16="http://schemas.microsoft.com/office/drawing/2014/main" id="{16CB9014-E5E6-7F78-180E-3B55BD2F789E}"/>
              </a:ext>
            </a:extLst>
          </p:cNvPr>
          <p:cNvSpPr txBox="1"/>
          <p:nvPr/>
        </p:nvSpPr>
        <p:spPr>
          <a:xfrm>
            <a:off x="1450530" y="2686605"/>
            <a:ext cx="25823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Lead &amp; core team</a:t>
            </a:r>
          </a:p>
        </p:txBody>
      </p:sp>
      <p:cxnSp>
        <p:nvCxnSpPr>
          <p:cNvPr id="37" name="Straight Connector 36">
            <a:extLst>
              <a:ext uri="{FF2B5EF4-FFF2-40B4-BE49-F238E27FC236}">
                <a16:creationId xmlns:a16="http://schemas.microsoft.com/office/drawing/2014/main" id="{5390C74C-3710-D3B6-FCCD-CEBC64F5A5EB}"/>
              </a:ext>
            </a:extLst>
          </p:cNvPr>
          <p:cNvCxnSpPr>
            <a:cxnSpLocks/>
            <a:stCxn id="34" idx="1"/>
          </p:cNvCxnSpPr>
          <p:nvPr/>
        </p:nvCxnSpPr>
        <p:spPr>
          <a:xfrm flipH="1">
            <a:off x="7067624" y="2886660"/>
            <a:ext cx="867769" cy="334067"/>
          </a:xfrm>
          <a:prstGeom prst="line">
            <a:avLst/>
          </a:prstGeom>
          <a:ln w="50800">
            <a:solidFill>
              <a:srgbClr val="3F525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2D03FD2-0710-C181-6E3A-41DAE2390122}"/>
              </a:ext>
            </a:extLst>
          </p:cNvPr>
          <p:cNvCxnSpPr>
            <a:cxnSpLocks/>
            <a:endCxn id="35" idx="1"/>
          </p:cNvCxnSpPr>
          <p:nvPr/>
        </p:nvCxnSpPr>
        <p:spPr>
          <a:xfrm>
            <a:off x="6551157" y="5734982"/>
            <a:ext cx="516467" cy="422301"/>
          </a:xfrm>
          <a:prstGeom prst="line">
            <a:avLst/>
          </a:prstGeom>
          <a:ln w="50800">
            <a:solidFill>
              <a:srgbClr val="3F525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E06046-A63D-C670-EB73-6367D087BDF3}"/>
              </a:ext>
            </a:extLst>
          </p:cNvPr>
          <p:cNvCxnSpPr>
            <a:cxnSpLocks/>
          </p:cNvCxnSpPr>
          <p:nvPr/>
        </p:nvCxnSpPr>
        <p:spPr>
          <a:xfrm flipH="1" flipV="1">
            <a:off x="3502855" y="2880770"/>
            <a:ext cx="971130" cy="386123"/>
          </a:xfrm>
          <a:prstGeom prst="line">
            <a:avLst/>
          </a:prstGeom>
          <a:ln w="50800">
            <a:solidFill>
              <a:srgbClr val="3F525B"/>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7CD310D-A594-6271-FB34-CBB01E5021C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9617" y="6058771"/>
            <a:ext cx="1601634" cy="730268"/>
          </a:xfrm>
          <a:prstGeom prst="rect">
            <a:avLst/>
          </a:prstGeom>
        </p:spPr>
      </p:pic>
      <p:pic>
        <p:nvPicPr>
          <p:cNvPr id="4" name="Picture 3" descr="A black text on a white background&#10;&#10;Description automatically generated">
            <a:extLst>
              <a:ext uri="{FF2B5EF4-FFF2-40B4-BE49-F238E27FC236}">
                <a16:creationId xmlns:a16="http://schemas.microsoft.com/office/drawing/2014/main" id="{14F197C9-47FF-D3BC-A6D4-B177803DFA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91875" y="763364"/>
            <a:ext cx="1438028" cy="359680"/>
          </a:xfrm>
          <a:prstGeom prst="rect">
            <a:avLst/>
          </a:prstGeom>
        </p:spPr>
      </p:pic>
    </p:spTree>
    <p:extLst>
      <p:ext uri="{BB962C8B-B14F-4D97-AF65-F5344CB8AC3E}">
        <p14:creationId xmlns:p14="http://schemas.microsoft.com/office/powerpoint/2010/main" val="7665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par>
                                <p:cTn id="17" presetID="3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ppt_w</p:attrName>
                                        </p:attrNameLst>
                                      </p:cBhvr>
                                      <p:tavLst>
                                        <p:tav tm="0">
                                          <p:val>
                                            <p:fltVal val="0"/>
                                          </p:val>
                                        </p:tav>
                                        <p:tav tm="100000">
                                          <p:val>
                                            <p:strVal val="#ppt_w"/>
                                          </p:val>
                                        </p:tav>
                                      </p:tavLst>
                                    </p:anim>
                                    <p:anim calcmode="lin" valueType="num">
                                      <p:cBhvr>
                                        <p:cTn id="26" dur="1000" fill="hold"/>
                                        <p:tgtEl>
                                          <p:spTgt spid="36"/>
                                        </p:tgtEl>
                                        <p:attrNameLst>
                                          <p:attrName>ppt_h</p:attrName>
                                        </p:attrNameLst>
                                      </p:cBhvr>
                                      <p:tavLst>
                                        <p:tav tm="0">
                                          <p:val>
                                            <p:fltVal val="0"/>
                                          </p:val>
                                        </p:tav>
                                        <p:tav tm="100000">
                                          <p:val>
                                            <p:strVal val="#ppt_h"/>
                                          </p:val>
                                        </p:tav>
                                      </p:tavLst>
                                    </p:anim>
                                    <p:anim calcmode="lin" valueType="num">
                                      <p:cBhvr>
                                        <p:cTn id="27" dur="1000" fill="hold"/>
                                        <p:tgtEl>
                                          <p:spTgt spid="36"/>
                                        </p:tgtEl>
                                        <p:attrNameLst>
                                          <p:attrName>style.rotation</p:attrName>
                                        </p:attrNameLst>
                                      </p:cBhvr>
                                      <p:tavLst>
                                        <p:tav tm="0">
                                          <p:val>
                                            <p:fltVal val="90"/>
                                          </p:val>
                                        </p:tav>
                                        <p:tav tm="100000">
                                          <p:val>
                                            <p:fltVal val="0"/>
                                          </p:val>
                                        </p:tav>
                                      </p:tavLst>
                                    </p:anim>
                                    <p:animEffect transition="in" filter="fade">
                                      <p:cBhvr>
                                        <p:cTn id="28" dur="1000"/>
                                        <p:tgtEl>
                                          <p:spTgt spid="3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style.rotation</p:attrName>
                                        </p:attrNameLst>
                                      </p:cBhvr>
                                      <p:tavLst>
                                        <p:tav tm="0">
                                          <p:val>
                                            <p:fltVal val="90"/>
                                          </p:val>
                                        </p:tav>
                                        <p:tav tm="100000">
                                          <p:val>
                                            <p:fltVal val="0"/>
                                          </p:val>
                                        </p:tav>
                                      </p:tavLst>
                                    </p:anim>
                                    <p:animEffect transition="in" filter="fade">
                                      <p:cBhvr>
                                        <p:cTn id="34" dur="1000"/>
                                        <p:tgtEl>
                                          <p:spTgt spid="35"/>
                                        </p:tgtEl>
                                      </p:cBhvr>
                                    </p:animEffect>
                                  </p:childTnLst>
                                </p:cTn>
                              </p:par>
                              <p:par>
                                <p:cTn id="35" presetID="3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 calcmode="lin" valueType="num">
                                      <p:cBhvr>
                                        <p:cTn id="39" dur="1000" fill="hold"/>
                                        <p:tgtEl>
                                          <p:spTgt spid="38"/>
                                        </p:tgtEl>
                                        <p:attrNameLst>
                                          <p:attrName>style.rotation</p:attrName>
                                        </p:attrNameLst>
                                      </p:cBhvr>
                                      <p:tavLst>
                                        <p:tav tm="0">
                                          <p:val>
                                            <p:fltVal val="90"/>
                                          </p:val>
                                        </p:tav>
                                        <p:tav tm="100000">
                                          <p:val>
                                            <p:fltVal val="0"/>
                                          </p:val>
                                        </p:tav>
                                      </p:tavLst>
                                    </p:anim>
                                    <p:animEffect transition="in" filter="fade">
                                      <p:cBhvr>
                                        <p:cTn id="4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21D0357-35A3-CAE3-939D-A8ACE9CD0E3F}"/>
              </a:ext>
            </a:extLst>
          </p:cNvPr>
          <p:cNvSpPr>
            <a:spLocks noGrp="1"/>
          </p:cNvSpPr>
          <p:nvPr>
            <p:ph type="title"/>
          </p:nvPr>
        </p:nvSpPr>
        <p:spPr/>
        <p:txBody>
          <a:bodyPr>
            <a:normAutofit/>
          </a:bodyPr>
          <a:lstStyle/>
          <a:p>
            <a:r>
              <a:rPr lang="en-GB" sz="2700" dirty="0"/>
              <a:t>The implementation stakeholder engagement model (</a:t>
            </a:r>
            <a:r>
              <a:rPr lang="en-GB" sz="2700" dirty="0" err="1"/>
              <a:t>i</a:t>
            </a:r>
            <a:r>
              <a:rPr lang="en-GB" sz="2700" dirty="0"/>
              <a:t>-stem)</a:t>
            </a:r>
          </a:p>
        </p:txBody>
      </p:sp>
      <p:pic>
        <p:nvPicPr>
          <p:cNvPr id="14" name="Content Placeholder 15" descr="A close-up of a document&#10;&#10;Description automatically generated">
            <a:extLst>
              <a:ext uri="{FF2B5EF4-FFF2-40B4-BE49-F238E27FC236}">
                <a16:creationId xmlns:a16="http://schemas.microsoft.com/office/drawing/2014/main" id="{EF5997B8-4618-F2EC-4C9F-C28A903CB16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41448" y="2041130"/>
            <a:ext cx="4580212" cy="4382783"/>
          </a:xfrm>
        </p:spPr>
      </p:pic>
      <p:pic>
        <p:nvPicPr>
          <p:cNvPr id="16" name="Picture 15" descr="Diagram of a diagram of engagement model&#10;&#10;Description automatically generated">
            <a:extLst>
              <a:ext uri="{FF2B5EF4-FFF2-40B4-BE49-F238E27FC236}">
                <a16:creationId xmlns:a16="http://schemas.microsoft.com/office/drawing/2014/main" id="{854FC5B6-63C4-2739-96F3-2E77D2520877}"/>
              </a:ext>
            </a:extLst>
          </p:cNvPr>
          <p:cNvPicPr>
            <a:picLocks noChangeAspect="1"/>
          </p:cNvPicPr>
          <p:nvPr/>
        </p:nvPicPr>
        <p:blipFill>
          <a:blip r:embed="rId4"/>
          <a:stretch>
            <a:fillRect/>
          </a:stretch>
        </p:blipFill>
        <p:spPr>
          <a:xfrm>
            <a:off x="6096000" y="1864613"/>
            <a:ext cx="4705350" cy="4559300"/>
          </a:xfrm>
          <a:prstGeom prst="rect">
            <a:avLst/>
          </a:prstGeom>
        </p:spPr>
      </p:pic>
      <p:sp>
        <p:nvSpPr>
          <p:cNvPr id="17" name="TextBox 16">
            <a:extLst>
              <a:ext uri="{FF2B5EF4-FFF2-40B4-BE49-F238E27FC236}">
                <a16:creationId xmlns:a16="http://schemas.microsoft.com/office/drawing/2014/main" id="{C4446A04-5907-9390-7C93-66D4474967F7}"/>
              </a:ext>
            </a:extLst>
          </p:cNvPr>
          <p:cNvSpPr txBox="1"/>
          <p:nvPr/>
        </p:nvSpPr>
        <p:spPr>
          <a:xfrm>
            <a:off x="741448" y="6407417"/>
            <a:ext cx="299120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Gill Sans MT" panose="020B0502020104020203"/>
                <a:ea typeface="+mn-ea"/>
                <a:cs typeface="+mn-cs"/>
              </a:rPr>
              <a:t>Potthoff et al, 2023. </a:t>
            </a:r>
            <a:r>
              <a:rPr kumimoji="0" lang="en-GB" sz="1400" b="0" i="1" u="none" strike="noStrike" kern="1200" cap="none" spc="0" normalizeH="0" baseline="0" noProof="0" dirty="0">
                <a:ln>
                  <a:noFill/>
                </a:ln>
                <a:solidFill>
                  <a:prstClr val="black"/>
                </a:solidFill>
                <a:effectLst/>
                <a:uLnTx/>
                <a:uFillTx/>
                <a:latin typeface="Gill Sans MT" panose="020B0502020104020203"/>
                <a:ea typeface="+mn-ea"/>
                <a:cs typeface="+mn-cs"/>
              </a:rPr>
              <a:t>Health Expectations</a:t>
            </a:r>
            <a:endParaRPr kumimoji="0" lang="en-GB"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 name="Slide Number Placeholder 5">
            <a:extLst>
              <a:ext uri="{FF2B5EF4-FFF2-40B4-BE49-F238E27FC236}">
                <a16:creationId xmlns:a16="http://schemas.microsoft.com/office/drawing/2014/main" id="{AA0F137B-40FA-83AD-5904-2D3135699ED9}"/>
              </a:ext>
            </a:extLst>
          </p:cNvPr>
          <p:cNvSpPr>
            <a:spLocks noGrp="1"/>
          </p:cNvSpPr>
          <p:nvPr>
            <p:ph type="sldNum" sz="quarter" idx="12"/>
          </p:nvPr>
        </p:nvSpPr>
        <p:spPr>
          <a:xfrm>
            <a:off x="10558300" y="6423914"/>
            <a:ext cx="105251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GB"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A77FB76E-0407-DBF8-2878-F6E2EF3C90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25887" y="5761346"/>
            <a:ext cx="1601634" cy="730268"/>
          </a:xfrm>
          <a:prstGeom prst="rect">
            <a:avLst/>
          </a:prstGeom>
        </p:spPr>
      </p:pic>
      <p:pic>
        <p:nvPicPr>
          <p:cNvPr id="3" name="Picture 2" descr="A black text on a white background&#10;&#10;Description automatically generated">
            <a:extLst>
              <a:ext uri="{FF2B5EF4-FFF2-40B4-BE49-F238E27FC236}">
                <a16:creationId xmlns:a16="http://schemas.microsoft.com/office/drawing/2014/main" id="{CEAB3D96-A647-3008-736D-7FD5620818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1875" y="763364"/>
            <a:ext cx="1438028" cy="359680"/>
          </a:xfrm>
          <a:prstGeom prst="rect">
            <a:avLst/>
          </a:prstGeom>
        </p:spPr>
      </p:pic>
    </p:spTree>
    <p:extLst>
      <p:ext uri="{BB962C8B-B14F-4D97-AF65-F5344CB8AC3E}">
        <p14:creationId xmlns:p14="http://schemas.microsoft.com/office/powerpoint/2010/main" val="500263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84A0-EC49-8E45-CEF5-B8E764C36E0A}"/>
              </a:ext>
            </a:extLst>
          </p:cNvPr>
          <p:cNvSpPr>
            <a:spLocks noGrp="1"/>
          </p:cNvSpPr>
          <p:nvPr>
            <p:ph type="title"/>
          </p:nvPr>
        </p:nvSpPr>
        <p:spPr/>
        <p:txBody>
          <a:bodyPr/>
          <a:lstStyle/>
          <a:p>
            <a:r>
              <a:rPr lang="en-GB" dirty="0"/>
              <a:t>Co-designing tools for stakeholder engagement</a:t>
            </a:r>
          </a:p>
        </p:txBody>
      </p:sp>
      <p:graphicFrame>
        <p:nvGraphicFramePr>
          <p:cNvPr id="7" name="Content Placeholder 6">
            <a:extLst>
              <a:ext uri="{FF2B5EF4-FFF2-40B4-BE49-F238E27FC236}">
                <a16:creationId xmlns:a16="http://schemas.microsoft.com/office/drawing/2014/main" id="{B9296A55-2E4D-CC80-24A3-B7F204432491}"/>
              </a:ext>
            </a:extLst>
          </p:cNvPr>
          <p:cNvGraphicFramePr>
            <a:graphicFrameLocks noGrp="1"/>
          </p:cNvGraphicFramePr>
          <p:nvPr>
            <p:ph idx="1"/>
          </p:nvPr>
        </p:nvGraphicFramePr>
        <p:xfrm>
          <a:off x="581192" y="3112654"/>
          <a:ext cx="9532793" cy="3195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a:extLst>
              <a:ext uri="{FF2B5EF4-FFF2-40B4-BE49-F238E27FC236}">
                <a16:creationId xmlns:a16="http://schemas.microsoft.com/office/drawing/2014/main" id="{0050D305-631E-38BD-E366-AEDB69BD4D89}"/>
              </a:ext>
            </a:extLst>
          </p:cNvPr>
          <p:cNvSpPr txBox="1">
            <a:spLocks/>
          </p:cNvSpPr>
          <p:nvPr/>
        </p:nvSpPr>
        <p:spPr>
          <a:xfrm>
            <a:off x="581192" y="2340864"/>
            <a:ext cx="10212499" cy="365125"/>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6000" marR="0" lvl="0" indent="-306000" algn="l" defTabSz="457200" rtl="0" eaLnBrk="1" fontAlgn="auto" latinLnBrk="0" hangingPunct="1">
              <a:lnSpc>
                <a:spcPct val="100000"/>
              </a:lnSpc>
              <a:spcBef>
                <a:spcPct val="20000"/>
              </a:spcBef>
              <a:spcAft>
                <a:spcPts val="600"/>
              </a:spcAft>
              <a:buClr>
                <a:srgbClr val="0F6FC6"/>
              </a:buClr>
              <a:buSzPct val="92000"/>
              <a:buFont typeface="Wingdings 2" panose="05020102010507070707" pitchFamily="18" charset="2"/>
              <a:buChar char=""/>
              <a:tabLst/>
              <a:defRPr/>
            </a:pPr>
            <a:r>
              <a:rPr kumimoji="0" lang="en-GB" sz="18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rPr>
              <a:t>Project aim: To co-develop the I-STEM into a user-friendly toolkit for non-academic users</a:t>
            </a:r>
          </a:p>
        </p:txBody>
      </p:sp>
      <p:sp>
        <p:nvSpPr>
          <p:cNvPr id="3" name="Slide Number Placeholder 5">
            <a:extLst>
              <a:ext uri="{FF2B5EF4-FFF2-40B4-BE49-F238E27FC236}">
                <a16:creationId xmlns:a16="http://schemas.microsoft.com/office/drawing/2014/main" id="{84CA7088-9909-CA9F-8015-DF8F1D9ADE93}"/>
              </a:ext>
            </a:extLst>
          </p:cNvPr>
          <p:cNvSpPr>
            <a:spLocks noGrp="1"/>
          </p:cNvSpPr>
          <p:nvPr>
            <p:ph type="sldNum" sz="quarter" idx="12"/>
          </p:nvPr>
        </p:nvSpPr>
        <p:spPr>
          <a:xfrm>
            <a:off x="10558300" y="6423914"/>
            <a:ext cx="105251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GB"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505C7635-25DD-E073-D997-9FE6096CCF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9617" y="6058771"/>
            <a:ext cx="1601634" cy="730268"/>
          </a:xfrm>
          <a:prstGeom prst="rect">
            <a:avLst/>
          </a:prstGeom>
        </p:spPr>
      </p:pic>
      <p:pic>
        <p:nvPicPr>
          <p:cNvPr id="5" name="Picture 4" descr="A black text on a white background&#10;&#10;Description automatically generated">
            <a:extLst>
              <a:ext uri="{FF2B5EF4-FFF2-40B4-BE49-F238E27FC236}">
                <a16:creationId xmlns:a16="http://schemas.microsoft.com/office/drawing/2014/main" id="{6BC9EE3C-5512-76CE-E34E-9173F0AF9A0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91875" y="763364"/>
            <a:ext cx="1438028" cy="359680"/>
          </a:xfrm>
          <a:prstGeom prst="rect">
            <a:avLst/>
          </a:prstGeom>
        </p:spPr>
      </p:pic>
    </p:spTree>
    <p:extLst>
      <p:ext uri="{BB962C8B-B14F-4D97-AF65-F5344CB8AC3E}">
        <p14:creationId xmlns:p14="http://schemas.microsoft.com/office/powerpoint/2010/main" val="2009510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D09A-ED41-9CF5-B273-5F7056463BEC}"/>
              </a:ext>
            </a:extLst>
          </p:cNvPr>
          <p:cNvSpPr>
            <a:spLocks noGrp="1"/>
          </p:cNvSpPr>
          <p:nvPr>
            <p:ph type="title"/>
          </p:nvPr>
        </p:nvSpPr>
        <p:spPr/>
        <p:txBody>
          <a:bodyPr/>
          <a:lstStyle/>
          <a:p>
            <a:r>
              <a:rPr lang="en-GB" dirty="0" err="1"/>
              <a:t>i</a:t>
            </a:r>
            <a:r>
              <a:rPr lang="en-GB" dirty="0"/>
              <a:t>-stem toolkit six-step approach</a:t>
            </a:r>
          </a:p>
        </p:txBody>
      </p:sp>
      <p:sp>
        <p:nvSpPr>
          <p:cNvPr id="6" name="Slide Number Placeholder 5">
            <a:extLst>
              <a:ext uri="{FF2B5EF4-FFF2-40B4-BE49-F238E27FC236}">
                <a16:creationId xmlns:a16="http://schemas.microsoft.com/office/drawing/2014/main" id="{1E4D83B1-C642-593D-C9D1-285F10A8F9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GB"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900" b="0" i="0" u="none" strike="noStrike" kern="1200" cap="none" spc="0" normalizeH="0" baseline="0" noProof="0">
              <a:ln>
                <a:noFill/>
              </a:ln>
              <a:solidFill>
                <a:prstClr val="black">
                  <a:lumMod val="75000"/>
                  <a:lumOff val="25000"/>
                </a:prstClr>
              </a:solidFill>
              <a:effectLst/>
              <a:uLnTx/>
              <a:uFillTx/>
              <a:latin typeface="Gill Sans MT" panose="020B0502020104020203"/>
              <a:ea typeface="+mn-ea"/>
              <a:cs typeface="+mn-cs"/>
            </a:endParaRPr>
          </a:p>
        </p:txBody>
      </p:sp>
      <p:pic>
        <p:nvPicPr>
          <p:cNvPr id="7" name="Content Placeholder 6" descr="A diagram of a six-step approach to stakeholder engagement&#10;&#10;Description automatically generated">
            <a:extLst>
              <a:ext uri="{FF2B5EF4-FFF2-40B4-BE49-F238E27FC236}">
                <a16:creationId xmlns:a16="http://schemas.microsoft.com/office/drawing/2014/main" id="{369E74A5-C7DA-8454-A950-96424A330D4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81192" y="1979914"/>
            <a:ext cx="3839032" cy="4146566"/>
          </a:xfrm>
          <a:prstGeom prst="rect">
            <a:avLst/>
          </a:prstGeom>
        </p:spPr>
      </p:pic>
      <p:pic>
        <p:nvPicPr>
          <p:cNvPr id="8" name="Picture 7">
            <a:extLst>
              <a:ext uri="{FF2B5EF4-FFF2-40B4-BE49-F238E27FC236}">
                <a16:creationId xmlns:a16="http://schemas.microsoft.com/office/drawing/2014/main" id="{AC16D28C-C527-D848-E697-5BC6DECB4E18}"/>
              </a:ext>
            </a:extLst>
          </p:cNvPr>
          <p:cNvPicPr>
            <a:picLocks noChangeAspect="1"/>
          </p:cNvPicPr>
          <p:nvPr/>
        </p:nvPicPr>
        <p:blipFill>
          <a:blip r:embed="rId4"/>
          <a:stretch>
            <a:fillRect/>
          </a:stretch>
        </p:blipFill>
        <p:spPr>
          <a:xfrm rot="518393">
            <a:off x="8151325" y="2558350"/>
            <a:ext cx="2799327" cy="19749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EE2DD739-224B-879B-05CD-15F760CAD510}"/>
              </a:ext>
            </a:extLst>
          </p:cNvPr>
          <p:cNvPicPr>
            <a:picLocks noChangeAspect="1"/>
          </p:cNvPicPr>
          <p:nvPr/>
        </p:nvPicPr>
        <p:blipFill>
          <a:blip r:embed="rId5"/>
          <a:srcRect l="-1290" t="509" r="4001" b="-509"/>
          <a:stretch/>
        </p:blipFill>
        <p:spPr>
          <a:xfrm rot="307687">
            <a:off x="4665768" y="4306597"/>
            <a:ext cx="3230647" cy="2342748"/>
          </a:xfrm>
          <a:prstGeom prst="rect">
            <a:avLst/>
          </a:prstGeom>
        </p:spPr>
      </p:pic>
      <p:pic>
        <p:nvPicPr>
          <p:cNvPr id="10" name="Picture 9">
            <a:extLst>
              <a:ext uri="{FF2B5EF4-FFF2-40B4-BE49-F238E27FC236}">
                <a16:creationId xmlns:a16="http://schemas.microsoft.com/office/drawing/2014/main" id="{974747C8-7A9C-D158-4FAE-F33432477303}"/>
              </a:ext>
            </a:extLst>
          </p:cNvPr>
          <p:cNvPicPr>
            <a:picLocks noChangeAspect="1"/>
          </p:cNvPicPr>
          <p:nvPr/>
        </p:nvPicPr>
        <p:blipFill>
          <a:blip r:embed="rId6"/>
          <a:stretch>
            <a:fillRect/>
          </a:stretch>
        </p:blipFill>
        <p:spPr>
          <a:xfrm rot="21315331">
            <a:off x="5123258" y="2392613"/>
            <a:ext cx="2938013" cy="2072773"/>
          </a:xfrm>
          <a:prstGeom prst="rect">
            <a:avLst/>
          </a:prstGeom>
        </p:spPr>
      </p:pic>
      <p:pic>
        <p:nvPicPr>
          <p:cNvPr id="11" name="Picture 10">
            <a:extLst>
              <a:ext uri="{FF2B5EF4-FFF2-40B4-BE49-F238E27FC236}">
                <a16:creationId xmlns:a16="http://schemas.microsoft.com/office/drawing/2014/main" id="{4F231F05-A37D-5FF9-05EB-D378472B6DBC}"/>
              </a:ext>
            </a:extLst>
          </p:cNvPr>
          <p:cNvPicPr>
            <a:picLocks noChangeAspect="1"/>
          </p:cNvPicPr>
          <p:nvPr/>
        </p:nvPicPr>
        <p:blipFill>
          <a:blip r:embed="rId7"/>
          <a:stretch>
            <a:fillRect/>
          </a:stretch>
        </p:blipFill>
        <p:spPr>
          <a:xfrm rot="21373193">
            <a:off x="7973255" y="4406527"/>
            <a:ext cx="2921986" cy="2061466"/>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CBC9A791-D010-903A-B866-106C0A69B76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25887" y="592760"/>
            <a:ext cx="1438028" cy="359680"/>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77839D16-E43A-974D-6189-FE49468D38B5}"/>
              </a:ext>
            </a:extLst>
          </p:cNvPr>
          <p:cNvPicPr>
            <a:picLocks noChangeAspect="1"/>
          </p:cNvPicPr>
          <p:nvPr/>
        </p:nvPicPr>
        <p:blipFill>
          <a:blip r:embed="rId9" cstate="screen">
            <a:extLst>
              <a:ext uri="{28A0092B-C50C-407E-A947-70E740481C1C}">
                <a14:useLocalDpi xmlns:a14="http://schemas.microsoft.com/office/drawing/2010/main"/>
              </a:ext>
            </a:extLst>
          </a:blip>
          <a:srcRect l="8125" t="7246" r="9337" b="5210"/>
          <a:stretch/>
        </p:blipFill>
        <p:spPr>
          <a:xfrm>
            <a:off x="8141960" y="694595"/>
            <a:ext cx="1267698" cy="1344587"/>
          </a:xfrm>
          <a:prstGeom prst="rect">
            <a:avLst/>
          </a:prstGeom>
        </p:spPr>
      </p:pic>
      <p:sp>
        <p:nvSpPr>
          <p:cNvPr id="14" name="TextBox 13">
            <a:extLst>
              <a:ext uri="{FF2B5EF4-FFF2-40B4-BE49-F238E27FC236}">
                <a16:creationId xmlns:a16="http://schemas.microsoft.com/office/drawing/2014/main" id="{A539B80A-4FD6-DCDE-27C4-DBA7843EB9BE}"/>
              </a:ext>
            </a:extLst>
          </p:cNvPr>
          <p:cNvSpPr txBox="1"/>
          <p:nvPr/>
        </p:nvSpPr>
        <p:spPr>
          <a:xfrm>
            <a:off x="9514093" y="1116988"/>
            <a:ext cx="208223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Scan QR to download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the I-STEM toolkit</a:t>
            </a:r>
          </a:p>
        </p:txBody>
      </p:sp>
      <p:pic>
        <p:nvPicPr>
          <p:cNvPr id="3" name="Picture 2">
            <a:extLst>
              <a:ext uri="{FF2B5EF4-FFF2-40B4-BE49-F238E27FC236}">
                <a16:creationId xmlns:a16="http://schemas.microsoft.com/office/drawing/2014/main" id="{E51B7072-A0EA-002F-E6BA-04D4B8F340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9617" y="6058771"/>
            <a:ext cx="1601634" cy="730268"/>
          </a:xfrm>
          <a:prstGeom prst="rect">
            <a:avLst/>
          </a:prstGeom>
        </p:spPr>
      </p:pic>
    </p:spTree>
    <p:extLst>
      <p:ext uri="{BB962C8B-B14F-4D97-AF65-F5344CB8AC3E}">
        <p14:creationId xmlns:p14="http://schemas.microsoft.com/office/powerpoint/2010/main" val="3534119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D1AE-137C-2596-04A9-5897972DDB7B}"/>
              </a:ext>
            </a:extLst>
          </p:cNvPr>
          <p:cNvSpPr>
            <a:spLocks noGrp="1"/>
          </p:cNvSpPr>
          <p:nvPr>
            <p:ph type="title"/>
          </p:nvPr>
        </p:nvSpPr>
        <p:spPr>
          <a:xfrm>
            <a:off x="609906" y="702156"/>
            <a:ext cx="3568661" cy="1188720"/>
          </a:xfrm>
        </p:spPr>
        <p:txBody>
          <a:bodyPr anchor="b">
            <a:normAutofit/>
          </a:bodyPr>
          <a:lstStyle/>
          <a:p>
            <a:pPr>
              <a:lnSpc>
                <a:spcPct val="90000"/>
              </a:lnSpc>
            </a:pPr>
            <a:r>
              <a:rPr lang="en-GB" sz="2600" dirty="0"/>
              <a:t>Core learnings</a:t>
            </a:r>
          </a:p>
        </p:txBody>
      </p:sp>
      <p:sp>
        <p:nvSpPr>
          <p:cNvPr id="19" name="Content Placeholder 2">
            <a:extLst>
              <a:ext uri="{FF2B5EF4-FFF2-40B4-BE49-F238E27FC236}">
                <a16:creationId xmlns:a16="http://schemas.microsoft.com/office/drawing/2014/main" id="{9EA7BF0E-6DBD-A54B-ECD1-2985FEE122FD}"/>
              </a:ext>
            </a:extLst>
          </p:cNvPr>
          <p:cNvSpPr>
            <a:spLocks noGrp="1"/>
          </p:cNvSpPr>
          <p:nvPr>
            <p:ph idx="1"/>
          </p:nvPr>
        </p:nvSpPr>
        <p:spPr>
          <a:xfrm>
            <a:off x="609906" y="2340864"/>
            <a:ext cx="3974451" cy="3634486"/>
          </a:xfrm>
        </p:spPr>
        <p:txBody>
          <a:bodyPr>
            <a:norm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Thinking tool</a:t>
            </a:r>
          </a:p>
          <a:p>
            <a:pPr marL="915750" lvl="1" indent="-285750">
              <a:buFont typeface="Arial" panose="020B0604020202020204" pitchFamily="34" charset="0"/>
              <a:buChar char="•"/>
            </a:pPr>
            <a:r>
              <a:rPr lang="en-US" dirty="0"/>
              <a:t>Takes time / slowing down</a:t>
            </a:r>
          </a:p>
          <a:p>
            <a:pPr marL="915750" lvl="1" indent="-285750">
              <a:buFont typeface="Arial" panose="020B0604020202020204" pitchFamily="34" charset="0"/>
              <a:buChar char="•"/>
            </a:pPr>
            <a:r>
              <a:rPr lang="en-US" dirty="0"/>
              <a:t>Flexible / generous constraints</a:t>
            </a:r>
          </a:p>
          <a:p>
            <a:pPr marL="285750" indent="-285750">
              <a:buFont typeface="Arial" panose="020B0604020202020204" pitchFamily="34" charset="0"/>
              <a:buChar char="•"/>
            </a:pPr>
            <a:r>
              <a:rPr lang="en-US" dirty="0"/>
              <a:t>Need for ‘ultra light’ version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14" name="Picture 13">
            <a:extLst>
              <a:ext uri="{FF2B5EF4-FFF2-40B4-BE49-F238E27FC236}">
                <a16:creationId xmlns:a16="http://schemas.microsoft.com/office/drawing/2014/main" id="{2EB28088-C8E1-9E78-4E4D-CEFD543690E9}"/>
              </a:ext>
            </a:extLst>
          </p:cNvPr>
          <p:cNvPicPr>
            <a:picLocks noChangeAspect="1"/>
          </p:cNvPicPr>
          <p:nvPr/>
        </p:nvPicPr>
        <p:blipFill>
          <a:blip r:embed="rId3"/>
          <a:stretch>
            <a:fillRect/>
          </a:stretch>
        </p:blipFill>
        <p:spPr>
          <a:xfrm>
            <a:off x="4824055" y="2077002"/>
            <a:ext cx="6692051" cy="3981769"/>
          </a:xfrm>
          <a:prstGeom prst="rect">
            <a:avLst/>
          </a:prstGeom>
          <a:noFill/>
        </p:spPr>
      </p:pic>
      <p:sp>
        <p:nvSpPr>
          <p:cNvPr id="6" name="Slide Number Placeholder 5">
            <a:extLst>
              <a:ext uri="{FF2B5EF4-FFF2-40B4-BE49-F238E27FC236}">
                <a16:creationId xmlns:a16="http://schemas.microsoft.com/office/drawing/2014/main" id="{C51C1983-EBC5-42D0-32B7-0A1CC791360F}"/>
              </a:ext>
            </a:extLst>
          </p:cNvPr>
          <p:cNvSpPr>
            <a:spLocks noGrp="1"/>
          </p:cNvSpPr>
          <p:nvPr>
            <p:ph type="sldNum" sz="quarter" idx="12"/>
          </p:nvPr>
        </p:nvSpPr>
        <p:spPr>
          <a:xfrm>
            <a:off x="10558300"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GB"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GB" sz="900" b="0" i="0" u="none" strike="noStrike" kern="1200" cap="none" spc="0" normalizeH="0" baseline="0" noProof="0">
              <a:ln>
                <a:noFill/>
              </a:ln>
              <a:solidFill>
                <a:prstClr val="black">
                  <a:lumMod val="75000"/>
                  <a:lumOff val="25000"/>
                </a:prstClr>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F45357E1-5EE6-56DA-40E2-70C09043A6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617" y="6058771"/>
            <a:ext cx="1601634" cy="730268"/>
          </a:xfrm>
          <a:prstGeom prst="rect">
            <a:avLst/>
          </a:prstGeom>
        </p:spPr>
      </p:pic>
      <p:pic>
        <p:nvPicPr>
          <p:cNvPr id="4" name="Picture 3" descr="A black text on a white background&#10;&#10;Description automatically generated">
            <a:extLst>
              <a:ext uri="{FF2B5EF4-FFF2-40B4-BE49-F238E27FC236}">
                <a16:creationId xmlns:a16="http://schemas.microsoft.com/office/drawing/2014/main" id="{F5BF37CF-978B-D259-C40A-E85DA884FA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1875" y="763364"/>
            <a:ext cx="1438028" cy="359680"/>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5D4E1693-64B6-210E-D0A3-24A8CEF09163}"/>
              </a:ext>
            </a:extLst>
          </p:cNvPr>
          <p:cNvPicPr>
            <a:picLocks noChangeAspect="1"/>
          </p:cNvPicPr>
          <p:nvPr/>
        </p:nvPicPr>
        <p:blipFill>
          <a:blip r:embed="rId6" cstate="screen">
            <a:extLst>
              <a:ext uri="{28A0092B-C50C-407E-A947-70E740481C1C}">
                <a14:useLocalDpi xmlns:a14="http://schemas.microsoft.com/office/drawing/2010/main"/>
              </a:ext>
            </a:extLst>
          </a:blip>
          <a:srcRect l="8125" t="7246" r="9337" b="5210"/>
          <a:stretch/>
        </p:blipFill>
        <p:spPr>
          <a:xfrm>
            <a:off x="6266026" y="450750"/>
            <a:ext cx="1267698" cy="1344587"/>
          </a:xfrm>
          <a:prstGeom prst="rect">
            <a:avLst/>
          </a:prstGeom>
        </p:spPr>
      </p:pic>
      <p:sp>
        <p:nvSpPr>
          <p:cNvPr id="7" name="TextBox 6">
            <a:extLst>
              <a:ext uri="{FF2B5EF4-FFF2-40B4-BE49-F238E27FC236}">
                <a16:creationId xmlns:a16="http://schemas.microsoft.com/office/drawing/2014/main" id="{ABB684B1-240D-EC20-F294-E88A66357A32}"/>
              </a:ext>
            </a:extLst>
          </p:cNvPr>
          <p:cNvSpPr txBox="1"/>
          <p:nvPr/>
        </p:nvSpPr>
        <p:spPr>
          <a:xfrm>
            <a:off x="7638159" y="873143"/>
            <a:ext cx="208223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Scan QR to download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the I-STEM toolkit</a:t>
            </a:r>
          </a:p>
        </p:txBody>
      </p:sp>
    </p:spTree>
    <p:extLst>
      <p:ext uri="{BB962C8B-B14F-4D97-AF65-F5344CB8AC3E}">
        <p14:creationId xmlns:p14="http://schemas.microsoft.com/office/powerpoint/2010/main" val="1973170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49C0-3A4E-BB63-9BD1-1FF3EDA8891E}"/>
              </a:ext>
            </a:extLst>
          </p:cNvPr>
          <p:cNvSpPr>
            <a:spLocks noGrp="1"/>
          </p:cNvSpPr>
          <p:nvPr>
            <p:ph type="title"/>
          </p:nvPr>
        </p:nvSpPr>
        <p:spPr>
          <a:xfrm>
            <a:off x="581192" y="731520"/>
            <a:ext cx="11029616" cy="987552"/>
          </a:xfrm>
        </p:spPr>
        <p:txBody>
          <a:bodyPr anchor="b">
            <a:normAutofit/>
          </a:bodyPr>
          <a:lstStyle/>
          <a:p>
            <a:r>
              <a:rPr lang="en-GB"/>
              <a:t>summary</a:t>
            </a:r>
            <a:endParaRPr lang="en-GB" dirty="0"/>
          </a:p>
        </p:txBody>
      </p:sp>
      <p:sp>
        <p:nvSpPr>
          <p:cNvPr id="6" name="Slide Number Placeholder 5">
            <a:extLst>
              <a:ext uri="{FF2B5EF4-FFF2-40B4-BE49-F238E27FC236}">
                <a16:creationId xmlns:a16="http://schemas.microsoft.com/office/drawing/2014/main" id="{D25AE917-C0D9-03E6-ADA9-6ECC75B67051}"/>
              </a:ext>
            </a:extLst>
          </p:cNvPr>
          <p:cNvSpPr>
            <a:spLocks noGrp="1"/>
          </p:cNvSpPr>
          <p:nvPr>
            <p:ph type="sldNum" sz="quarter" idx="12"/>
          </p:nvPr>
        </p:nvSpPr>
        <p:spPr>
          <a:xfrm>
            <a:off x="10558300"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GB"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GB" sz="900" b="0" i="0" u="none" strike="noStrike" kern="1200" cap="none" spc="0" normalizeH="0" baseline="0" noProof="0">
              <a:ln>
                <a:noFill/>
              </a:ln>
              <a:solidFill>
                <a:prstClr val="black">
                  <a:lumMod val="75000"/>
                  <a:lumOff val="25000"/>
                </a:prstClr>
              </a:solidFill>
              <a:effectLst/>
              <a:uLnTx/>
              <a:uFillTx/>
              <a:latin typeface="Gill Sans MT" panose="020B0502020104020203"/>
              <a:ea typeface="+mn-ea"/>
              <a:cs typeface="+mn-cs"/>
            </a:endParaRPr>
          </a:p>
        </p:txBody>
      </p:sp>
      <p:graphicFrame>
        <p:nvGraphicFramePr>
          <p:cNvPr id="25" name="Content Placeholder 2">
            <a:extLst>
              <a:ext uri="{FF2B5EF4-FFF2-40B4-BE49-F238E27FC236}">
                <a16:creationId xmlns:a16="http://schemas.microsoft.com/office/drawing/2014/main" id="{EF940B0B-FD1B-0F54-5A1B-F769469457C3}"/>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black text on a white background&#10;&#10;Description automatically generated">
            <a:extLst>
              <a:ext uri="{FF2B5EF4-FFF2-40B4-BE49-F238E27FC236}">
                <a16:creationId xmlns:a16="http://schemas.microsoft.com/office/drawing/2014/main" id="{56D862AC-5579-5658-DCE2-58AC8B7ABA3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25887" y="592760"/>
            <a:ext cx="1438028" cy="359680"/>
          </a:xfrm>
          <a:prstGeom prst="rect">
            <a:avLst/>
          </a:prstGeom>
        </p:spPr>
      </p:pic>
      <p:pic>
        <p:nvPicPr>
          <p:cNvPr id="12" name="Picture 11">
            <a:extLst>
              <a:ext uri="{FF2B5EF4-FFF2-40B4-BE49-F238E27FC236}">
                <a16:creationId xmlns:a16="http://schemas.microsoft.com/office/drawing/2014/main" id="{655E52D9-82F8-1B71-AFFB-1F3B9C040B6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9617" y="6058771"/>
            <a:ext cx="1601634" cy="730268"/>
          </a:xfrm>
          <a:prstGeom prst="rect">
            <a:avLst/>
          </a:prstGeom>
        </p:spPr>
      </p:pic>
    </p:spTree>
    <p:extLst>
      <p:ext uri="{BB962C8B-B14F-4D97-AF65-F5344CB8AC3E}">
        <p14:creationId xmlns:p14="http://schemas.microsoft.com/office/powerpoint/2010/main" val="3630471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1A91ABAA-5742-3E62-FE1E-6A3C42670677}"/>
              </a:ext>
            </a:extLst>
          </p:cNvPr>
          <p:cNvSpPr>
            <a:spLocks noGrp="1"/>
          </p:cNvSpPr>
          <p:nvPr>
            <p:ph type="subTitle" idx="1"/>
          </p:nvPr>
        </p:nvSpPr>
        <p:spPr>
          <a:xfrm>
            <a:off x="657727" y="2414369"/>
            <a:ext cx="10876546" cy="1655762"/>
          </a:xfrm>
        </p:spPr>
        <p:txBody>
          <a:bodyPr>
            <a:noAutofit/>
          </a:bodyPr>
          <a:lstStyle/>
          <a:p>
            <a:pPr>
              <a:lnSpc>
                <a:spcPct val="120000"/>
              </a:lnSpc>
              <a:spcAft>
                <a:spcPts val="800"/>
              </a:spcAft>
              <a:buNone/>
            </a:pPr>
            <a:r>
              <a:rPr lang="en-GB" b="0" kern="100" dirty="0">
                <a:effectLst/>
                <a:latin typeface="Aptos" panose="020B0004020202020204" pitchFamily="34" charset="0"/>
                <a:ea typeface="Aptos" panose="020B0004020202020204" pitchFamily="34" charset="0"/>
                <a:cs typeface="Times New Roman" panose="02020603050405020304" pitchFamily="18" charset="0"/>
              </a:rPr>
              <a:t>1 – </a:t>
            </a:r>
            <a:r>
              <a:rPr lang="en-GB" kern="100" dirty="0">
                <a:effectLst/>
                <a:latin typeface="Aptos" panose="020B0004020202020204" pitchFamily="34" charset="0"/>
                <a:ea typeface="Aptos" panose="020B0004020202020204" pitchFamily="34" charset="0"/>
                <a:cs typeface="Times New Roman" panose="02020603050405020304" pitchFamily="18" charset="0"/>
              </a:rPr>
              <a:t>ITFITS</a:t>
            </a:r>
            <a:r>
              <a:rPr lang="en-GB" b="0" kern="100" dirty="0">
                <a:effectLst/>
                <a:latin typeface="Aptos" panose="020B0004020202020204" pitchFamily="34" charset="0"/>
                <a:ea typeface="Aptos" panose="020B0004020202020204" pitchFamily="34" charset="0"/>
                <a:cs typeface="Times New Roman" panose="02020603050405020304" pitchFamily="18" charset="0"/>
              </a:rPr>
              <a:t> - tailoring (problem, people and context)</a:t>
            </a:r>
          </a:p>
          <a:p>
            <a:pPr>
              <a:lnSpc>
                <a:spcPct val="120000"/>
              </a:lnSpc>
              <a:spcAft>
                <a:spcPts val="800"/>
              </a:spcAft>
              <a:buNone/>
            </a:pPr>
            <a:r>
              <a:rPr lang="en-GB" b="0" kern="100" dirty="0">
                <a:effectLst/>
                <a:latin typeface="Aptos" panose="020B0004020202020204" pitchFamily="34" charset="0"/>
                <a:ea typeface="Aptos" panose="020B0004020202020204" pitchFamily="34" charset="0"/>
                <a:cs typeface="Times New Roman" panose="02020603050405020304" pitchFamily="18" charset="0"/>
              </a:rPr>
              <a:t>2 – </a:t>
            </a:r>
            <a:r>
              <a:rPr lang="en-GB" kern="100" dirty="0">
                <a:effectLst/>
                <a:latin typeface="Aptos" panose="020B0004020202020204" pitchFamily="34" charset="0"/>
                <a:ea typeface="Aptos" panose="020B0004020202020204" pitchFamily="34" charset="0"/>
                <a:cs typeface="Times New Roman" panose="02020603050405020304" pitchFamily="18" charset="0"/>
              </a:rPr>
              <a:t>I-STEM</a:t>
            </a:r>
            <a:r>
              <a:rPr lang="en-GB" b="0" kern="100" dirty="0">
                <a:effectLst/>
                <a:latin typeface="Aptos" panose="020B0004020202020204" pitchFamily="34" charset="0"/>
                <a:ea typeface="Aptos" panose="020B0004020202020204" pitchFamily="34" charset="0"/>
                <a:cs typeface="Times New Roman" panose="02020603050405020304" pitchFamily="18" charset="0"/>
              </a:rPr>
              <a:t> - stakeholders (people)</a:t>
            </a:r>
          </a:p>
          <a:p>
            <a:pPr>
              <a:lnSpc>
                <a:spcPct val="120000"/>
              </a:lnSpc>
              <a:spcAft>
                <a:spcPts val="800"/>
              </a:spcAft>
            </a:pPr>
            <a:r>
              <a:rPr lang="en-GB" dirty="0">
                <a:solidFill>
                  <a:srgbClr val="FF9300"/>
                </a:solidFill>
                <a:latin typeface="Aptos" panose="020B0004020202020204" pitchFamily="34" charset="0"/>
                <a:ea typeface="+mj-ea"/>
                <a:cs typeface="+mj-cs"/>
              </a:rPr>
              <a:t>3 – IMPLEMENTATION CONTEXT TOOL - context (priority setting and focus)</a:t>
            </a:r>
          </a:p>
          <a:p>
            <a:endParaRPr lang="en-GB" b="0" dirty="0"/>
          </a:p>
        </p:txBody>
      </p:sp>
      <p:sp>
        <p:nvSpPr>
          <p:cNvPr id="6" name="Date Placeholder 5">
            <a:extLst>
              <a:ext uri="{FF2B5EF4-FFF2-40B4-BE49-F238E27FC236}">
                <a16:creationId xmlns:a16="http://schemas.microsoft.com/office/drawing/2014/main" id="{75E3B313-8973-DF71-9AF6-3DC9DC7872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zo Sans Light" panose="020B0403030303020204" pitchFamily="34" charset="0"/>
                <a:ea typeface="+mn-ea"/>
                <a:cs typeface="+mn-cs"/>
              </a:rPr>
              <a:t>20XX</a:t>
            </a:r>
          </a:p>
        </p:txBody>
      </p:sp>
      <p:sp>
        <p:nvSpPr>
          <p:cNvPr id="5" name="Footer Placeholder 4">
            <a:extLst>
              <a:ext uri="{FF2B5EF4-FFF2-40B4-BE49-F238E27FC236}">
                <a16:creationId xmlns:a16="http://schemas.microsoft.com/office/drawing/2014/main" id="{D68BA2B9-FAB7-BC4D-0159-4FBFCA730B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zo Sans Light" panose="020B0403030303020204" pitchFamily="34" charset="0"/>
                <a:ea typeface="+mn-ea"/>
                <a:cs typeface="+mn-cs"/>
              </a:rPr>
              <a:t>Sample Footer Text</a:t>
            </a:r>
          </a:p>
        </p:txBody>
      </p:sp>
      <p:sp>
        <p:nvSpPr>
          <p:cNvPr id="7" name="Slide Number Placeholder 6">
            <a:extLst>
              <a:ext uri="{FF2B5EF4-FFF2-40B4-BE49-F238E27FC236}">
                <a16:creationId xmlns:a16="http://schemas.microsoft.com/office/drawing/2014/main" id="{62F9FAEF-27F2-CC29-7A5F-C9C0D887C4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GB" sz="1200" b="0" i="0" u="none" strike="noStrike" kern="1200" cap="none" spc="0" normalizeH="0" baseline="0" noProof="0" smtClean="0">
                <a:ln>
                  <a:noFill/>
                </a:ln>
                <a:solidFill>
                  <a:prstClr val="black">
                    <a:tint val="75000"/>
                  </a:prstClr>
                </a:solidFill>
                <a:effectLst/>
                <a:uLnTx/>
                <a:uFillTx/>
                <a:latin typeface="Azo Sans Light" panose="020B0403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Azo Sans Light" panose="020B0403030303020204" pitchFamily="34" charset="0"/>
              <a:ea typeface="+mn-ea"/>
              <a:cs typeface="+mn-cs"/>
            </a:endParaRPr>
          </a:p>
        </p:txBody>
      </p:sp>
      <p:pic>
        <p:nvPicPr>
          <p:cNvPr id="9" name="Picture 8" descr="A black text on a white background&#10;&#10;Description automatically generated">
            <a:extLst>
              <a:ext uri="{FF2B5EF4-FFF2-40B4-BE49-F238E27FC236}">
                <a16:creationId xmlns:a16="http://schemas.microsoft.com/office/drawing/2014/main" id="{A127EE5D-1D25-10C4-CDA2-971E56B356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0135" y="5742689"/>
            <a:ext cx="2461260" cy="615611"/>
          </a:xfrm>
          <a:prstGeom prst="rect">
            <a:avLst/>
          </a:prstGeom>
        </p:spPr>
      </p:pic>
    </p:spTree>
    <p:extLst>
      <p:ext uri="{BB962C8B-B14F-4D97-AF65-F5344CB8AC3E}">
        <p14:creationId xmlns:p14="http://schemas.microsoft.com/office/powerpoint/2010/main" val="1426529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2EEC2-2A33-52D9-84B1-9A4EF843E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3D0D15-3934-780C-02E5-134A74002731}"/>
              </a:ext>
            </a:extLst>
          </p:cNvPr>
          <p:cNvSpPr>
            <a:spLocks noGrp="1"/>
          </p:cNvSpPr>
          <p:nvPr>
            <p:ph type="title"/>
          </p:nvPr>
        </p:nvSpPr>
        <p:spPr/>
        <p:txBody>
          <a:bodyPr/>
          <a:lstStyle/>
          <a:p>
            <a:r>
              <a:rPr lang="en-GB" dirty="0"/>
              <a:t>Talk 3:</a:t>
            </a:r>
            <a:br>
              <a:rPr lang="en-GB" dirty="0"/>
            </a:br>
            <a:r>
              <a:rPr lang="en-GB" dirty="0"/>
              <a:t>Implementation Context Toolkit</a:t>
            </a:r>
          </a:p>
        </p:txBody>
      </p:sp>
      <p:sp>
        <p:nvSpPr>
          <p:cNvPr id="3" name="Text Placeholder 2">
            <a:extLst>
              <a:ext uri="{FF2B5EF4-FFF2-40B4-BE49-F238E27FC236}">
                <a16:creationId xmlns:a16="http://schemas.microsoft.com/office/drawing/2014/main" id="{C1BC7A28-04FE-BCD6-E51C-1724A2B36A7D}"/>
              </a:ext>
            </a:extLst>
          </p:cNvPr>
          <p:cNvSpPr>
            <a:spLocks noGrp="1"/>
          </p:cNvSpPr>
          <p:nvPr>
            <p:ph type="body" idx="1"/>
          </p:nvPr>
        </p:nvSpPr>
        <p:spPr/>
        <p:txBody>
          <a:bodyPr/>
          <a:lstStyle/>
          <a:p>
            <a:r>
              <a:rPr lang="en-GB" dirty="0"/>
              <a:t>Leah Bührmann</a:t>
            </a:r>
          </a:p>
        </p:txBody>
      </p:sp>
      <p:pic>
        <p:nvPicPr>
          <p:cNvPr id="4" name="Picture 3" descr="A black text on a white background&#10;&#10;Description automatically generated">
            <a:extLst>
              <a:ext uri="{FF2B5EF4-FFF2-40B4-BE49-F238E27FC236}">
                <a16:creationId xmlns:a16="http://schemas.microsoft.com/office/drawing/2014/main" id="{FF8D69FC-F515-67B4-106C-84FF5C895A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0135" y="5742689"/>
            <a:ext cx="2461260" cy="615611"/>
          </a:xfrm>
          <a:prstGeom prst="rect">
            <a:avLst/>
          </a:prstGeom>
        </p:spPr>
      </p:pic>
    </p:spTree>
    <p:extLst>
      <p:ext uri="{BB962C8B-B14F-4D97-AF65-F5344CB8AC3E}">
        <p14:creationId xmlns:p14="http://schemas.microsoft.com/office/powerpoint/2010/main" val="133738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0855D-BACB-F6EF-F742-756F0523A2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81A5444-502A-AA3D-C8E8-34A38AAE77D1}"/>
              </a:ext>
            </a:extLst>
          </p:cNvPr>
          <p:cNvSpPr>
            <a:spLocks noGrp="1"/>
          </p:cNvSpPr>
          <p:nvPr>
            <p:ph idx="1"/>
          </p:nvPr>
        </p:nvSpPr>
        <p:spPr>
          <a:xfrm>
            <a:off x="471165" y="2232609"/>
            <a:ext cx="11261756" cy="3947854"/>
          </a:xfrm>
        </p:spPr>
        <p:txBody>
          <a:bodyPr/>
          <a:lstStyle/>
          <a:p>
            <a:pPr marL="0" indent="0">
              <a:lnSpc>
                <a:spcPct val="120000"/>
              </a:lnSpc>
              <a:spcBef>
                <a:spcPts val="1800"/>
              </a:spcBef>
              <a:buNone/>
            </a:pPr>
            <a:r>
              <a:rPr lang="en-GB" sz="2000" b="1" dirty="0"/>
              <a:t>Starting position:</a:t>
            </a:r>
          </a:p>
          <a:p>
            <a:pPr marL="0" indent="0">
              <a:lnSpc>
                <a:spcPct val="120000"/>
              </a:lnSpc>
              <a:spcBef>
                <a:spcPts val="1800"/>
              </a:spcBef>
              <a:buNone/>
            </a:pPr>
            <a:r>
              <a:rPr lang="en-GB" sz="2000" dirty="0"/>
              <a:t>a </a:t>
            </a:r>
            <a:r>
              <a:rPr lang="en-GB" sz="2000" i="1" dirty="0">
                <a:solidFill>
                  <a:srgbClr val="FF9300"/>
                </a:solidFill>
              </a:rPr>
              <a:t>compilation of adaptable tools and materials</a:t>
            </a:r>
            <a:r>
              <a:rPr lang="en-GB" sz="2000" dirty="0"/>
              <a:t> (to inform/facilitate implementation) </a:t>
            </a:r>
          </a:p>
          <a:p>
            <a:pPr marL="0" indent="0">
              <a:lnSpc>
                <a:spcPct val="120000"/>
              </a:lnSpc>
              <a:spcBef>
                <a:spcPts val="1800"/>
              </a:spcBef>
              <a:buNone/>
            </a:pPr>
            <a:r>
              <a:rPr lang="en-GB" sz="2000" dirty="0"/>
              <a:t>various </a:t>
            </a:r>
            <a:r>
              <a:rPr lang="en-GB" sz="2000" i="1" dirty="0">
                <a:solidFill>
                  <a:srgbClr val="FF9300"/>
                </a:solidFill>
              </a:rPr>
              <a:t>documents and resources </a:t>
            </a:r>
            <a:r>
              <a:rPr lang="en-GB" sz="1600" i="1" dirty="0"/>
              <a:t>(</a:t>
            </a:r>
            <a:r>
              <a:rPr lang="en-GB" sz="1600" i="1" dirty="0" err="1"/>
              <a:t>Eg.</a:t>
            </a:r>
            <a:r>
              <a:rPr lang="en-GB" sz="1600" i="1" dirty="0"/>
              <a:t> educational materials, timelines, assessment tools, activities, etc)</a:t>
            </a:r>
          </a:p>
          <a:p>
            <a:pPr marL="0" indent="0">
              <a:lnSpc>
                <a:spcPct val="120000"/>
              </a:lnSpc>
              <a:spcBef>
                <a:spcPts val="1800"/>
              </a:spcBef>
              <a:buNone/>
            </a:pPr>
            <a:r>
              <a:rPr lang="en-GB" sz="2000" dirty="0"/>
              <a:t>‘tools’ may be </a:t>
            </a:r>
            <a:r>
              <a:rPr lang="en-GB" sz="2000" i="1" dirty="0">
                <a:solidFill>
                  <a:srgbClr val="FF9300"/>
                </a:solidFill>
              </a:rPr>
              <a:t>used individually or collectively</a:t>
            </a:r>
          </a:p>
          <a:p>
            <a:pPr marL="0" indent="0">
              <a:lnSpc>
                <a:spcPct val="120000"/>
              </a:lnSpc>
              <a:spcBef>
                <a:spcPts val="1800"/>
              </a:spcBef>
              <a:buNone/>
            </a:pPr>
            <a:r>
              <a:rPr lang="en-GB" sz="2000" dirty="0"/>
              <a:t>(often) </a:t>
            </a:r>
            <a:r>
              <a:rPr lang="en-GB" sz="2000" i="1" dirty="0">
                <a:solidFill>
                  <a:srgbClr val="FF9300"/>
                </a:solidFill>
              </a:rPr>
              <a:t>tailored</a:t>
            </a:r>
            <a:r>
              <a:rPr lang="en-GB" sz="2000" dirty="0"/>
              <a:t> to specific context</a:t>
            </a:r>
          </a:p>
          <a:p>
            <a:pPr marL="0" indent="0">
              <a:lnSpc>
                <a:spcPct val="120000"/>
              </a:lnSpc>
              <a:spcBef>
                <a:spcPts val="1800"/>
              </a:spcBef>
              <a:buNone/>
            </a:pPr>
            <a:endParaRPr lang="en-GB" dirty="0"/>
          </a:p>
        </p:txBody>
      </p:sp>
      <p:sp>
        <p:nvSpPr>
          <p:cNvPr id="2" name="Title 1">
            <a:extLst>
              <a:ext uri="{FF2B5EF4-FFF2-40B4-BE49-F238E27FC236}">
                <a16:creationId xmlns:a16="http://schemas.microsoft.com/office/drawing/2014/main" id="{FA209F46-30E3-11E2-C588-61D9A35D0879}"/>
              </a:ext>
            </a:extLst>
          </p:cNvPr>
          <p:cNvSpPr>
            <a:spLocks noGrp="1"/>
          </p:cNvSpPr>
          <p:nvPr>
            <p:ph type="title"/>
          </p:nvPr>
        </p:nvSpPr>
        <p:spPr/>
        <p:txBody>
          <a:bodyPr>
            <a:normAutofit/>
          </a:bodyPr>
          <a:lstStyle/>
          <a:p>
            <a:r>
              <a:rPr lang="en-GB" b="1" dirty="0"/>
              <a:t>What do we mean by ‘implementation toolkit’?</a:t>
            </a:r>
          </a:p>
        </p:txBody>
      </p:sp>
      <p:pic>
        <p:nvPicPr>
          <p:cNvPr id="4" name="Picture 3" descr="A black text on a white background&#10;&#10;Description automatically generated">
            <a:extLst>
              <a:ext uri="{FF2B5EF4-FFF2-40B4-BE49-F238E27FC236}">
                <a16:creationId xmlns:a16="http://schemas.microsoft.com/office/drawing/2014/main" id="{CB760993-2C8D-D7CE-61B5-792D1B67E9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5872658"/>
            <a:ext cx="2461260" cy="615611"/>
          </a:xfrm>
          <a:prstGeom prst="rect">
            <a:avLst/>
          </a:prstGeom>
        </p:spPr>
      </p:pic>
    </p:spTree>
    <p:extLst>
      <p:ext uri="{BB962C8B-B14F-4D97-AF65-F5344CB8AC3E}">
        <p14:creationId xmlns:p14="http://schemas.microsoft.com/office/powerpoint/2010/main" val="2765010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DDDF18-B1E4-858C-548C-527EE3EC5A47}"/>
              </a:ext>
            </a:extLst>
          </p:cNvPr>
          <p:cNvSpPr>
            <a:spLocks noGrp="1"/>
          </p:cNvSpPr>
          <p:nvPr>
            <p:ph type="title"/>
          </p:nvPr>
        </p:nvSpPr>
        <p:spPr>
          <a:xfrm>
            <a:off x="681724" y="1695943"/>
            <a:ext cx="8912773" cy="1425615"/>
          </a:xfrm>
        </p:spPr>
        <p:txBody>
          <a:bodyPr>
            <a:normAutofit/>
          </a:bodyPr>
          <a:lstStyle/>
          <a:p>
            <a:r>
              <a:rPr lang="en-GB" sz="2800" b="0" dirty="0"/>
              <a:t>Context is…</a:t>
            </a:r>
            <a:br>
              <a:rPr lang="en-GB" sz="2800" b="0" dirty="0"/>
            </a:br>
            <a:r>
              <a:rPr lang="en-GB" sz="2800" b="0" dirty="0"/>
              <a:t>contextual?</a:t>
            </a:r>
          </a:p>
        </p:txBody>
      </p:sp>
      <p:pic>
        <p:nvPicPr>
          <p:cNvPr id="4" name="Picture 3" descr="A black text on a white background&#10;&#10;Description automatically generated">
            <a:extLst>
              <a:ext uri="{FF2B5EF4-FFF2-40B4-BE49-F238E27FC236}">
                <a16:creationId xmlns:a16="http://schemas.microsoft.com/office/drawing/2014/main" id="{9A6013A2-B60A-AFB6-A7C1-7009D62716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300" y="6131074"/>
            <a:ext cx="1958997" cy="489985"/>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0C2925A1-F20B-A2CA-741D-52AB243C51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6843" y="2008726"/>
            <a:ext cx="2225665" cy="2225665"/>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F1FC90BA-4096-4113-4776-C59BB0C7C0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6668" y="2008726"/>
            <a:ext cx="2225665" cy="2225665"/>
          </a:xfrm>
          <a:prstGeom prst="rect">
            <a:avLst/>
          </a:prstGeom>
        </p:spPr>
      </p:pic>
      <p:sp>
        <p:nvSpPr>
          <p:cNvPr id="10" name="TextBox 9">
            <a:extLst>
              <a:ext uri="{FF2B5EF4-FFF2-40B4-BE49-F238E27FC236}">
                <a16:creationId xmlns:a16="http://schemas.microsoft.com/office/drawing/2014/main" id="{FCEA62D9-896C-0353-2D19-FBC2D9D259DC}"/>
              </a:ext>
            </a:extLst>
          </p:cNvPr>
          <p:cNvSpPr txBox="1"/>
          <p:nvPr/>
        </p:nvSpPr>
        <p:spPr>
          <a:xfrm>
            <a:off x="4736668" y="4705700"/>
            <a:ext cx="249299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Zoom out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“Context is everything”</a:t>
            </a:r>
          </a:p>
        </p:txBody>
      </p:sp>
      <p:sp>
        <p:nvSpPr>
          <p:cNvPr id="11" name="TextBox 10">
            <a:extLst>
              <a:ext uri="{FF2B5EF4-FFF2-40B4-BE49-F238E27FC236}">
                <a16:creationId xmlns:a16="http://schemas.microsoft.com/office/drawing/2014/main" id="{A9950FF2-4D0F-DD10-B47B-54351FF4024A}"/>
              </a:ext>
            </a:extLst>
          </p:cNvPr>
          <p:cNvSpPr txBox="1"/>
          <p:nvPr/>
        </p:nvSpPr>
        <p:spPr>
          <a:xfrm>
            <a:off x="8476843" y="4705700"/>
            <a:ext cx="313419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Zoom in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what’s important for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your implementation process</a:t>
            </a:r>
          </a:p>
        </p:txBody>
      </p:sp>
      <p:sp>
        <p:nvSpPr>
          <p:cNvPr id="5" name="TextBox 4">
            <a:extLst>
              <a:ext uri="{FF2B5EF4-FFF2-40B4-BE49-F238E27FC236}">
                <a16:creationId xmlns:a16="http://schemas.microsoft.com/office/drawing/2014/main" id="{7063D5F4-62BF-A254-2629-F0CB4F607340}"/>
              </a:ext>
            </a:extLst>
          </p:cNvPr>
          <p:cNvSpPr txBox="1"/>
          <p:nvPr/>
        </p:nvSpPr>
        <p:spPr>
          <a:xfrm>
            <a:off x="2396829" y="482982"/>
            <a:ext cx="6099716"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FF9300"/>
                </a:solidFill>
                <a:effectLst/>
                <a:uLnTx/>
                <a:uFillTx/>
                <a:latin typeface="Azo Sans" panose="020B0603030303020204" pitchFamily="34" charset="0"/>
                <a:ea typeface="+mj-ea"/>
                <a:cs typeface="+mj-cs"/>
              </a:rPr>
              <a:t>Challenge </a:t>
            </a:r>
            <a:endParaRPr lang="en-GB" dirty="0"/>
          </a:p>
        </p:txBody>
      </p:sp>
    </p:spTree>
    <p:extLst>
      <p:ext uri="{BB962C8B-B14F-4D97-AF65-F5344CB8AC3E}">
        <p14:creationId xmlns:p14="http://schemas.microsoft.com/office/powerpoint/2010/main" val="73952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F06DC798-D6F9-80A4-84B1-B62FA6135D4F}"/>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zo Sans Light" panose="020B0403030303020204" pitchFamily="34" charset="0"/>
                <a:ea typeface="+mn-ea"/>
                <a:cs typeface="+mn-cs"/>
              </a:rPr>
              <a:t>20XX</a:t>
            </a:r>
          </a:p>
        </p:txBody>
      </p:sp>
      <p:sp>
        <p:nvSpPr>
          <p:cNvPr id="2" name="Title 1">
            <a:extLst>
              <a:ext uri="{FF2B5EF4-FFF2-40B4-BE49-F238E27FC236}">
                <a16:creationId xmlns:a16="http://schemas.microsoft.com/office/drawing/2014/main" id="{6FE0D43E-0792-3654-94DE-EC1D2245355E}"/>
              </a:ext>
            </a:extLst>
          </p:cNvPr>
          <p:cNvSpPr>
            <a:spLocks noGrp="1"/>
          </p:cNvSpPr>
          <p:nvPr>
            <p:ph type="title"/>
          </p:nvPr>
        </p:nvSpPr>
        <p:spPr/>
        <p:txBody>
          <a:bodyPr>
            <a:normAutofit/>
          </a:bodyPr>
          <a:lstStyle/>
          <a:p>
            <a:r>
              <a:rPr lang="en-GB" sz="3200" dirty="0"/>
              <a:t>Very briefly…. </a:t>
            </a:r>
            <a:r>
              <a:rPr lang="en-GB" sz="3200" dirty="0">
                <a:solidFill>
                  <a:srgbClr val="FF9300"/>
                </a:solidFill>
              </a:rPr>
              <a:t>toolkit development</a:t>
            </a:r>
          </a:p>
        </p:txBody>
      </p:sp>
      <p:pic>
        <p:nvPicPr>
          <p:cNvPr id="8" name="Picture 7" descr="A screenshot of a computer&#10;&#10;AI-generated content may be incorrect.">
            <a:extLst>
              <a:ext uri="{FF2B5EF4-FFF2-40B4-BE49-F238E27FC236}">
                <a16:creationId xmlns:a16="http://schemas.microsoft.com/office/drawing/2014/main" id="{B7595E64-CBC8-EF68-48AC-8007A2E49D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764138" y="-798397"/>
            <a:ext cx="2747434" cy="7364855"/>
          </a:xfrm>
          <a:prstGeom prst="rect">
            <a:avLst/>
          </a:prstGeom>
        </p:spPr>
      </p:pic>
      <p:pic>
        <p:nvPicPr>
          <p:cNvPr id="9" name="Picture 8" descr="A black text on a white background&#10;&#10;Description automatically generated">
            <a:extLst>
              <a:ext uri="{FF2B5EF4-FFF2-40B4-BE49-F238E27FC236}">
                <a16:creationId xmlns:a16="http://schemas.microsoft.com/office/drawing/2014/main" id="{D5F5692F-D2F3-7E34-3181-6D3D4F2B0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427" y="6095864"/>
            <a:ext cx="2082888" cy="520972"/>
          </a:xfrm>
          <a:prstGeom prst="rect">
            <a:avLst/>
          </a:prstGeom>
        </p:spPr>
      </p:pic>
      <p:pic>
        <p:nvPicPr>
          <p:cNvPr id="3" name="Picture 2">
            <a:extLst>
              <a:ext uri="{FF2B5EF4-FFF2-40B4-BE49-F238E27FC236}">
                <a16:creationId xmlns:a16="http://schemas.microsoft.com/office/drawing/2014/main" id="{D696C0A9-3129-356A-D9E4-1726818C6D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903450" y="1906859"/>
            <a:ext cx="3907549" cy="4541543"/>
          </a:xfrm>
          <a:prstGeom prst="rect">
            <a:avLst/>
          </a:prstGeom>
          <a:ln>
            <a:noFill/>
          </a:ln>
          <a:extLst>
            <a:ext uri="{53640926-AAD7-44D8-BBD7-CCE9431645EC}">
              <a14:shadowObscured xmlns:a14="http://schemas.microsoft.com/office/drawing/2010/main"/>
            </a:ext>
          </a:extLst>
        </p:spPr>
      </p:pic>
      <p:sp>
        <p:nvSpPr>
          <p:cNvPr id="4" name="Content Placeholder 2">
            <a:extLst>
              <a:ext uri="{FF2B5EF4-FFF2-40B4-BE49-F238E27FC236}">
                <a16:creationId xmlns:a16="http://schemas.microsoft.com/office/drawing/2014/main" id="{9F5C2D73-52AD-B281-32A7-2BA480DD4D69}"/>
              </a:ext>
            </a:extLst>
          </p:cNvPr>
          <p:cNvSpPr>
            <a:spLocks noGrp="1"/>
          </p:cNvSpPr>
          <p:nvPr>
            <p:ph idx="1"/>
          </p:nvPr>
        </p:nvSpPr>
        <p:spPr>
          <a:xfrm>
            <a:off x="3742444" y="5041319"/>
            <a:ext cx="3907549" cy="1315031"/>
          </a:xfrm>
        </p:spPr>
        <p:txBody>
          <a:bodyPr>
            <a:normAutofit/>
          </a:bodyPr>
          <a:lstStyle/>
          <a:p>
            <a:r>
              <a:rPr lang="en-GB" sz="1600" dirty="0"/>
              <a:t>4 care teams within the Catalan integrated care system, Barcelona region</a:t>
            </a:r>
          </a:p>
          <a:p>
            <a:pPr lvl="1"/>
            <a:r>
              <a:rPr lang="en-GB" sz="1600" dirty="0"/>
              <a:t>3 hospitals, 1 department of health</a:t>
            </a:r>
          </a:p>
          <a:p>
            <a:r>
              <a:rPr lang="en-GB" sz="1600" dirty="0"/>
              <a:t>Workshop-style testing, 2 hours, guided</a:t>
            </a:r>
          </a:p>
        </p:txBody>
      </p:sp>
    </p:spTree>
    <p:extLst>
      <p:ext uri="{BB962C8B-B14F-4D97-AF65-F5344CB8AC3E}">
        <p14:creationId xmlns:p14="http://schemas.microsoft.com/office/powerpoint/2010/main" val="1321525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F759896F-38DE-B2E6-113D-70542A006D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zo Sans Light" panose="020B0403030303020204" pitchFamily="34" charset="0"/>
                <a:ea typeface="+mn-ea"/>
                <a:cs typeface="+mn-cs"/>
              </a:rPr>
              <a:t>20XX</a:t>
            </a:r>
          </a:p>
        </p:txBody>
      </p:sp>
      <p:sp>
        <p:nvSpPr>
          <p:cNvPr id="2" name="Title 1">
            <a:extLst>
              <a:ext uri="{FF2B5EF4-FFF2-40B4-BE49-F238E27FC236}">
                <a16:creationId xmlns:a16="http://schemas.microsoft.com/office/drawing/2014/main" id="{38FE1146-A018-1DFB-08AA-6AFC4F7C83A8}"/>
              </a:ext>
            </a:extLst>
          </p:cNvPr>
          <p:cNvSpPr>
            <a:spLocks noGrp="1"/>
          </p:cNvSpPr>
          <p:nvPr>
            <p:ph type="title"/>
          </p:nvPr>
        </p:nvSpPr>
        <p:spPr>
          <a:xfrm>
            <a:off x="455426" y="394139"/>
            <a:ext cx="11505345" cy="2542418"/>
          </a:xfrm>
        </p:spPr>
        <p:txBody>
          <a:bodyPr>
            <a:normAutofit/>
          </a:bodyPr>
          <a:lstStyle/>
          <a:p>
            <a:r>
              <a:rPr lang="en-GB" sz="3800" dirty="0">
                <a:solidFill>
                  <a:srgbClr val="FF9300"/>
                </a:solidFill>
              </a:rPr>
              <a:t>Toolkit processes</a:t>
            </a:r>
            <a:br>
              <a:rPr lang="en-GB" sz="3800" dirty="0"/>
            </a:br>
            <a:br>
              <a:rPr lang="en-GB" sz="2700" dirty="0"/>
            </a:br>
            <a:r>
              <a:rPr lang="en-GB" sz="3800" dirty="0">
                <a:solidFill>
                  <a:schemeClr val="tx2"/>
                </a:solidFill>
              </a:rPr>
              <a:t>to zoom out, to then zoom in</a:t>
            </a:r>
            <a:br>
              <a:rPr lang="en-GB" sz="2700" b="0" dirty="0">
                <a:solidFill>
                  <a:srgbClr val="FF9300"/>
                </a:solidFill>
              </a:rPr>
            </a:br>
            <a:br>
              <a:rPr lang="en-GB" sz="2700" b="0" dirty="0"/>
            </a:br>
            <a:r>
              <a:rPr lang="en-GB" sz="2400" b="0" dirty="0"/>
              <a:t>to help implementers create their own, manageable, and enabling implementation context</a:t>
            </a:r>
          </a:p>
        </p:txBody>
      </p:sp>
      <p:sp>
        <p:nvSpPr>
          <p:cNvPr id="21" name="TextBox 20">
            <a:extLst>
              <a:ext uri="{FF2B5EF4-FFF2-40B4-BE49-F238E27FC236}">
                <a16:creationId xmlns:a16="http://schemas.microsoft.com/office/drawing/2014/main" id="{6F2E7A75-6085-F5AF-DE2F-2C9D825D3813}"/>
              </a:ext>
            </a:extLst>
          </p:cNvPr>
          <p:cNvSpPr txBox="1"/>
          <p:nvPr/>
        </p:nvSpPr>
        <p:spPr>
          <a:xfrm>
            <a:off x="489687" y="4514005"/>
            <a:ext cx="180416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comprehensive understanding of the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[intervention]</a:t>
            </a:r>
          </a:p>
        </p:txBody>
      </p:sp>
      <p:sp>
        <p:nvSpPr>
          <p:cNvPr id="27" name="TextBox 26">
            <a:extLst>
              <a:ext uri="{FF2B5EF4-FFF2-40B4-BE49-F238E27FC236}">
                <a16:creationId xmlns:a16="http://schemas.microsoft.com/office/drawing/2014/main" id="{1ECE77C5-83C9-4DB3-B05C-1778969A16CF}"/>
              </a:ext>
            </a:extLst>
          </p:cNvPr>
          <p:cNvSpPr txBox="1"/>
          <p:nvPr/>
        </p:nvSpPr>
        <p:spPr>
          <a:xfrm>
            <a:off x="4260735" y="4514005"/>
            <a:ext cx="180416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understand users’ own locus of control</a:t>
            </a:r>
            <a:r>
              <a:rPr kumimoji="0" lang="en-GB" sz="1600" b="0" i="0" u="none" strike="noStrike" kern="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within the implementation process</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33" name="TextBox 32">
            <a:extLst>
              <a:ext uri="{FF2B5EF4-FFF2-40B4-BE49-F238E27FC236}">
                <a16:creationId xmlns:a16="http://schemas.microsoft.com/office/drawing/2014/main" id="{602467B5-E59A-24D1-4339-444E182FED0D}"/>
              </a:ext>
            </a:extLst>
          </p:cNvPr>
          <p:cNvSpPr txBox="1"/>
          <p:nvPr/>
        </p:nvSpPr>
        <p:spPr>
          <a:xfrm>
            <a:off x="10286493" y="4514005"/>
            <a:ext cx="122290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facilitating reflexivity in teams</a:t>
            </a:r>
          </a:p>
        </p:txBody>
      </p:sp>
      <p:sp>
        <p:nvSpPr>
          <p:cNvPr id="35" name="TextBox 34">
            <a:extLst>
              <a:ext uri="{FF2B5EF4-FFF2-40B4-BE49-F238E27FC236}">
                <a16:creationId xmlns:a16="http://schemas.microsoft.com/office/drawing/2014/main" id="{397BADE3-563F-163D-FE43-E647D8B225AA}"/>
              </a:ext>
            </a:extLst>
          </p:cNvPr>
          <p:cNvSpPr txBox="1"/>
          <p:nvPr/>
        </p:nvSpPr>
        <p:spPr>
          <a:xfrm>
            <a:off x="2346877" y="4506216"/>
            <a:ext cx="180416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individuals to take time and space to meaningfully engage with the [intervention]</a:t>
            </a:r>
          </a:p>
        </p:txBody>
      </p:sp>
      <p:sp>
        <p:nvSpPr>
          <p:cNvPr id="37" name="TextBox 36">
            <a:extLst>
              <a:ext uri="{FF2B5EF4-FFF2-40B4-BE49-F238E27FC236}">
                <a16:creationId xmlns:a16="http://schemas.microsoft.com/office/drawing/2014/main" id="{01F6C67E-8E37-58DD-B860-DDA8BCC905B3}"/>
              </a:ext>
            </a:extLst>
          </p:cNvPr>
          <p:cNvSpPr txBox="1"/>
          <p:nvPr/>
        </p:nvSpPr>
        <p:spPr>
          <a:xfrm>
            <a:off x="8295022" y="4514005"/>
            <a:ext cx="138069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integration of [intervention] into existing structures </a:t>
            </a:r>
          </a:p>
        </p:txBody>
      </p:sp>
      <p:sp>
        <p:nvSpPr>
          <p:cNvPr id="39" name="TextBox 38">
            <a:extLst>
              <a:ext uri="{FF2B5EF4-FFF2-40B4-BE49-F238E27FC236}">
                <a16:creationId xmlns:a16="http://schemas.microsoft.com/office/drawing/2014/main" id="{00404900-48BC-9D45-FC3F-C4F6C8445FFF}"/>
              </a:ext>
            </a:extLst>
          </p:cNvPr>
          <p:cNvSpPr txBox="1"/>
          <p:nvPr/>
        </p:nvSpPr>
        <p:spPr>
          <a:xfrm>
            <a:off x="6283838" y="4506216"/>
            <a:ext cx="157790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making implicit implementation mechanisms explicit</a:t>
            </a:r>
          </a:p>
        </p:txBody>
      </p:sp>
      <p:pic>
        <p:nvPicPr>
          <p:cNvPr id="8" name="Picture 7" descr="A black text on a white background&#10;&#10;Description automatically generated">
            <a:extLst>
              <a:ext uri="{FF2B5EF4-FFF2-40B4-BE49-F238E27FC236}">
                <a16:creationId xmlns:a16="http://schemas.microsoft.com/office/drawing/2014/main" id="{935FDCF6-D01E-DFEE-A948-CCEC97AAA4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6095864"/>
            <a:ext cx="2082888" cy="520972"/>
          </a:xfrm>
          <a:prstGeom prst="rect">
            <a:avLst/>
          </a:prstGeom>
        </p:spPr>
      </p:pic>
      <p:pic>
        <p:nvPicPr>
          <p:cNvPr id="10" name="Picture 9" descr="A rocket and graph with an arrow&#10;&#10;AI-generated content may be incorrect.">
            <a:extLst>
              <a:ext uri="{FF2B5EF4-FFF2-40B4-BE49-F238E27FC236}">
                <a16:creationId xmlns:a16="http://schemas.microsoft.com/office/drawing/2014/main" id="{3EF080C6-54F3-A694-6F3B-DA42CE5993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7509" y="3171315"/>
            <a:ext cx="1222905" cy="1222905"/>
          </a:xfrm>
          <a:prstGeom prst="rect">
            <a:avLst/>
          </a:prstGeom>
        </p:spPr>
      </p:pic>
      <p:pic>
        <p:nvPicPr>
          <p:cNvPr id="12" name="Picture 11" descr="Orange line art of people with gears and bubbles&#10;&#10;AI-generated content may be incorrect.">
            <a:extLst>
              <a:ext uri="{FF2B5EF4-FFF2-40B4-BE49-F238E27FC236}">
                <a16:creationId xmlns:a16="http://schemas.microsoft.com/office/drawing/2014/main" id="{D227AC3B-5AD8-B9E5-B950-A9C5650B0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1338" y="3184902"/>
            <a:ext cx="1222905" cy="1222905"/>
          </a:xfrm>
          <a:prstGeom prst="rect">
            <a:avLst/>
          </a:prstGeom>
        </p:spPr>
      </p:pic>
      <p:pic>
        <p:nvPicPr>
          <p:cNvPr id="14" name="Picture 13" descr="A hand holding gears&#10;&#10;AI-generated content may be incorrect.">
            <a:extLst>
              <a:ext uri="{FF2B5EF4-FFF2-40B4-BE49-F238E27FC236}">
                <a16:creationId xmlns:a16="http://schemas.microsoft.com/office/drawing/2014/main" id="{88A611CA-A94A-62B2-0596-42BB102E49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1046" y="3177113"/>
            <a:ext cx="1222905" cy="1222905"/>
          </a:xfrm>
          <a:prstGeom prst="rect">
            <a:avLst/>
          </a:prstGeom>
        </p:spPr>
      </p:pic>
      <p:pic>
        <p:nvPicPr>
          <p:cNvPr id="16" name="Picture 15" descr="A group of people with stars above them&#10;&#10;AI-generated content may be incorrect.">
            <a:extLst>
              <a:ext uri="{FF2B5EF4-FFF2-40B4-BE49-F238E27FC236}">
                <a16:creationId xmlns:a16="http://schemas.microsoft.com/office/drawing/2014/main" id="{691C667B-3647-4496-1DFA-E8E7EC4D3B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86492" y="3182296"/>
            <a:ext cx="1222905" cy="1222905"/>
          </a:xfrm>
          <a:prstGeom prst="rect">
            <a:avLst/>
          </a:prstGeom>
        </p:spPr>
      </p:pic>
      <p:pic>
        <p:nvPicPr>
          <p:cNvPr id="18" name="Picture 17" descr="A orange and yellow line drawing of a server and gears&#10;&#10;AI-generated content may be incorrect.">
            <a:extLst>
              <a:ext uri="{FF2B5EF4-FFF2-40B4-BE49-F238E27FC236}">
                <a16:creationId xmlns:a16="http://schemas.microsoft.com/office/drawing/2014/main" id="{70CC4CBB-F8C5-DEEC-6F2E-2BE3CBB0DC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73915" y="3184902"/>
            <a:ext cx="1222905" cy="1222905"/>
          </a:xfrm>
          <a:prstGeom prst="rect">
            <a:avLst/>
          </a:prstGeom>
        </p:spPr>
      </p:pic>
      <p:pic>
        <p:nvPicPr>
          <p:cNvPr id="22" name="Picture 21" descr="A logo of a gear with arrows and circles&#10;&#10;AI-generated content may be incorrect.">
            <a:extLst>
              <a:ext uri="{FF2B5EF4-FFF2-40B4-BE49-F238E27FC236}">
                <a16:creationId xmlns:a16="http://schemas.microsoft.com/office/drawing/2014/main" id="{E1BA9E54-FEFE-6426-6EFD-E7124BE9AD9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53972" y="3184902"/>
            <a:ext cx="1217694" cy="1217694"/>
          </a:xfrm>
          <a:prstGeom prst="rect">
            <a:avLst/>
          </a:prstGeom>
        </p:spPr>
      </p:pic>
    </p:spTree>
    <p:extLst>
      <p:ext uri="{BB962C8B-B14F-4D97-AF65-F5344CB8AC3E}">
        <p14:creationId xmlns:p14="http://schemas.microsoft.com/office/powerpoint/2010/main" val="2603525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AA00413-0969-D502-B022-A71AFCAE3657}"/>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zo Sans Light" panose="020B0403030303020204" pitchFamily="34" charset="0"/>
                <a:ea typeface="+mn-ea"/>
                <a:cs typeface="+mn-cs"/>
              </a:rPr>
              <a:t>20XX</a:t>
            </a:r>
          </a:p>
        </p:txBody>
      </p:sp>
      <p:sp>
        <p:nvSpPr>
          <p:cNvPr id="2" name="Title 1">
            <a:extLst>
              <a:ext uri="{FF2B5EF4-FFF2-40B4-BE49-F238E27FC236}">
                <a16:creationId xmlns:a16="http://schemas.microsoft.com/office/drawing/2014/main" id="{404991E2-66BD-802E-5385-ADDDBE045235}"/>
              </a:ext>
            </a:extLst>
          </p:cNvPr>
          <p:cNvSpPr>
            <a:spLocks noGrp="1"/>
          </p:cNvSpPr>
          <p:nvPr>
            <p:ph type="title"/>
          </p:nvPr>
        </p:nvSpPr>
        <p:spPr>
          <a:xfrm>
            <a:off x="728338" y="1198947"/>
            <a:ext cx="9508481" cy="1140582"/>
          </a:xfrm>
        </p:spPr>
        <p:txBody>
          <a:bodyPr>
            <a:normAutofit/>
          </a:bodyPr>
          <a:lstStyle/>
          <a:p>
            <a:r>
              <a:rPr lang="en-GB" sz="3200" dirty="0">
                <a:solidFill>
                  <a:srgbClr val="FF9300"/>
                </a:solidFill>
                <a:ea typeface="+mn-ea"/>
                <a:cs typeface="+mn-cs"/>
              </a:rPr>
              <a:t>Core learning from the development / pilot testing</a:t>
            </a:r>
          </a:p>
        </p:txBody>
      </p:sp>
      <p:sp>
        <p:nvSpPr>
          <p:cNvPr id="10" name="Content Placeholder 2">
            <a:extLst>
              <a:ext uri="{FF2B5EF4-FFF2-40B4-BE49-F238E27FC236}">
                <a16:creationId xmlns:a16="http://schemas.microsoft.com/office/drawing/2014/main" id="{A555F7AF-5BBB-2E67-16AC-08D3ACECB90B}"/>
              </a:ext>
            </a:extLst>
          </p:cNvPr>
          <p:cNvSpPr txBox="1">
            <a:spLocks/>
          </p:cNvSpPr>
          <p:nvPr/>
        </p:nvSpPr>
        <p:spPr>
          <a:xfrm>
            <a:off x="748883" y="1698440"/>
            <a:ext cx="4568490" cy="363304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marR="0" lvl="0" indent="-342900" algn="l" defTabSz="914400" rtl="0" eaLnBrk="1" fontAlgn="auto" latinLnBrk="0" hangingPunct="1">
              <a:lnSpc>
                <a:spcPct val="150000"/>
              </a:lnSpc>
              <a:spcBef>
                <a:spcPts val="600"/>
              </a:spcBef>
              <a:spcAft>
                <a:spcPts val="600"/>
              </a:spcAft>
              <a:buClr>
                <a:srgbClr val="DDDDDD"/>
              </a:buClr>
              <a:buSzPct val="92000"/>
              <a:buFont typeface="Symbol" pitchFamily="2" charset="2"/>
              <a:buAutoNum type="arabicPeriod"/>
              <a:tabLst/>
              <a:defRPr/>
            </a:pPr>
            <a:r>
              <a:rPr lang="en-GB" dirty="0">
                <a:solidFill>
                  <a:schemeClr val="tx2"/>
                </a:solidFill>
                <a:latin typeface="Azo Sans" panose="020B0603030303020204" pitchFamily="34" charset="0"/>
              </a:rPr>
              <a:t>Team composition is key</a:t>
            </a:r>
          </a:p>
          <a:p>
            <a:pPr marL="342900" marR="0" lvl="0" indent="-342900" algn="l" defTabSz="914400" rtl="0" eaLnBrk="1" fontAlgn="auto" latinLnBrk="0" hangingPunct="1">
              <a:lnSpc>
                <a:spcPct val="150000"/>
              </a:lnSpc>
              <a:spcBef>
                <a:spcPts val="600"/>
              </a:spcBef>
              <a:spcAft>
                <a:spcPts val="600"/>
              </a:spcAft>
              <a:buClr>
                <a:srgbClr val="DDDDDD"/>
              </a:buClr>
              <a:buSzPct val="92000"/>
              <a:buFont typeface="Symbol" pitchFamily="2" charset="2"/>
              <a:buAutoNum type="arabicPeriod"/>
              <a:tabLst/>
              <a:defRPr/>
            </a:pPr>
            <a:r>
              <a:rPr lang="en-GB" dirty="0">
                <a:solidFill>
                  <a:schemeClr val="tx2"/>
                </a:solidFill>
                <a:latin typeface="Azo Sans" panose="020B0603030303020204" pitchFamily="34" charset="0"/>
              </a:rPr>
              <a:t>Iterative thinking is essential</a:t>
            </a:r>
          </a:p>
          <a:p>
            <a:pPr marL="342900" indent="-342900" defTabSz="914400">
              <a:lnSpc>
                <a:spcPct val="150000"/>
              </a:lnSpc>
              <a:spcBef>
                <a:spcPts val="600"/>
              </a:spcBef>
              <a:buClr>
                <a:srgbClr val="DDDDDD"/>
              </a:buClr>
              <a:buFont typeface="Symbol" pitchFamily="2" charset="2"/>
              <a:buAutoNum type="arabicPeriod"/>
              <a:defRPr/>
            </a:pPr>
            <a:r>
              <a:rPr lang="en-GB" dirty="0">
                <a:solidFill>
                  <a:schemeClr val="tx2"/>
                </a:solidFill>
                <a:latin typeface="Azo Sans" panose="020B0603030303020204" pitchFamily="34" charset="0"/>
              </a:rPr>
              <a:t>Prompting tools are best used flexibly</a:t>
            </a:r>
          </a:p>
        </p:txBody>
      </p:sp>
      <p:pic>
        <p:nvPicPr>
          <p:cNvPr id="8" name="Picture 7" descr="A black text on a white background&#10;&#10;Description automatically generated">
            <a:extLst>
              <a:ext uri="{FF2B5EF4-FFF2-40B4-BE49-F238E27FC236}">
                <a16:creationId xmlns:a16="http://schemas.microsoft.com/office/drawing/2014/main" id="{D83A2C72-B854-1CA9-2329-4F1E435F78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6095864"/>
            <a:ext cx="2082888" cy="520972"/>
          </a:xfrm>
          <a:prstGeom prst="rect">
            <a:avLst/>
          </a:prstGeom>
        </p:spPr>
      </p:pic>
      <p:sp>
        <p:nvSpPr>
          <p:cNvPr id="14" name="Content Placeholder 2">
            <a:extLst>
              <a:ext uri="{FF2B5EF4-FFF2-40B4-BE49-F238E27FC236}">
                <a16:creationId xmlns:a16="http://schemas.microsoft.com/office/drawing/2014/main" id="{F92D6A22-4AA1-23C6-B1C2-6148215937EA}"/>
              </a:ext>
            </a:extLst>
          </p:cNvPr>
          <p:cNvSpPr txBox="1">
            <a:spLocks/>
          </p:cNvSpPr>
          <p:nvPr/>
        </p:nvSpPr>
        <p:spPr>
          <a:xfrm>
            <a:off x="5133064" y="1983586"/>
            <a:ext cx="6521925" cy="306275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defTabSz="914400">
              <a:lnSpc>
                <a:spcPct val="150000"/>
              </a:lnSpc>
              <a:spcBef>
                <a:spcPts val="600"/>
              </a:spcBef>
              <a:buClr>
                <a:srgbClr val="DDDDDD"/>
              </a:buClr>
              <a:buFont typeface="Wingdings" pitchFamily="2" charset="2"/>
              <a:buChar char="Ø"/>
              <a:defRPr/>
            </a:pPr>
            <a:r>
              <a:rPr kumimoji="0" lang="en-GB" sz="1800" b="1"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Who</a:t>
            </a:r>
            <a:r>
              <a:rPr kumimoji="0" lang="en-GB" sz="18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 needs to be </a:t>
            </a:r>
            <a:r>
              <a:rPr kumimoji="0" lang="en-GB" sz="1800" b="1"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in the room</a:t>
            </a:r>
            <a:r>
              <a:rPr kumimoji="0" lang="en-GB" sz="18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 (I-STEM)</a:t>
            </a:r>
          </a:p>
          <a:p>
            <a:pPr marR="0" lvl="0" algn="l" defTabSz="914400" rtl="0" eaLnBrk="1" fontAlgn="auto" latinLnBrk="0" hangingPunct="1">
              <a:lnSpc>
                <a:spcPct val="150000"/>
              </a:lnSpc>
              <a:spcBef>
                <a:spcPts val="600"/>
              </a:spcBef>
              <a:spcAft>
                <a:spcPts val="600"/>
              </a:spcAft>
              <a:buClr>
                <a:srgbClr val="DDDDDD"/>
              </a:buClr>
              <a:buSzPct val="92000"/>
              <a:buFont typeface="Wingdings" pitchFamily="2" charset="2"/>
              <a:buChar char="Ø"/>
              <a:tabLst/>
              <a:defRPr/>
            </a:pPr>
            <a:r>
              <a:rPr kumimoji="0" lang="en-GB" sz="18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Make it a </a:t>
            </a:r>
            <a:r>
              <a:rPr kumimoji="0" lang="en-GB" sz="1800" b="1"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continuous conversation </a:t>
            </a:r>
            <a:r>
              <a:rPr kumimoji="0" lang="en-GB" sz="18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 building the </a:t>
            </a:r>
            <a:r>
              <a:rPr kumimoji="0" lang="en-GB" sz="1800" b="1"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capacity</a:t>
            </a:r>
            <a:r>
              <a:rPr kumimoji="0" lang="en-GB" sz="18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 for it</a:t>
            </a:r>
          </a:p>
          <a:p>
            <a:pPr marR="0" lvl="0" algn="l" defTabSz="914400" rtl="0" eaLnBrk="1" fontAlgn="auto" latinLnBrk="0" hangingPunct="1">
              <a:lnSpc>
                <a:spcPct val="150000"/>
              </a:lnSpc>
              <a:spcBef>
                <a:spcPts val="600"/>
              </a:spcBef>
              <a:spcAft>
                <a:spcPts val="600"/>
              </a:spcAft>
              <a:buClr>
                <a:srgbClr val="DDDDDD"/>
              </a:buClr>
              <a:buSzPct val="92000"/>
              <a:buFont typeface="Wingdings" pitchFamily="2" charset="2"/>
              <a:buChar char="Ø"/>
              <a:tabLst/>
              <a:defRPr/>
            </a:pPr>
            <a:r>
              <a:rPr kumimoji="0" lang="en-GB" sz="18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How to best facilitate context assessment</a:t>
            </a:r>
          </a:p>
        </p:txBody>
      </p:sp>
    </p:spTree>
    <p:extLst>
      <p:ext uri="{BB962C8B-B14F-4D97-AF65-F5344CB8AC3E}">
        <p14:creationId xmlns:p14="http://schemas.microsoft.com/office/powerpoint/2010/main" val="3537838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39C37-4005-D586-28B0-0FBC1514C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FE17F-9D0A-9576-48A9-D89CF1E804DC}"/>
              </a:ext>
            </a:extLst>
          </p:cNvPr>
          <p:cNvSpPr>
            <a:spLocks noGrp="1"/>
          </p:cNvSpPr>
          <p:nvPr>
            <p:ph type="ctrTitle"/>
          </p:nvPr>
        </p:nvSpPr>
        <p:spPr>
          <a:xfrm>
            <a:off x="477253" y="2697116"/>
            <a:ext cx="10876547" cy="1424322"/>
          </a:xfrm>
        </p:spPr>
        <p:txBody>
          <a:bodyPr>
            <a:normAutofit/>
          </a:bodyPr>
          <a:lstStyle/>
          <a:p>
            <a:r>
              <a:rPr lang="en-GB" sz="4800" b="1" dirty="0"/>
              <a:t>Summary &amp; Discussions</a:t>
            </a:r>
          </a:p>
        </p:txBody>
      </p:sp>
      <p:sp>
        <p:nvSpPr>
          <p:cNvPr id="3" name="Text Placeholder 2">
            <a:extLst>
              <a:ext uri="{FF2B5EF4-FFF2-40B4-BE49-F238E27FC236}">
                <a16:creationId xmlns:a16="http://schemas.microsoft.com/office/drawing/2014/main" id="{12F20CC0-7118-FA80-E5E2-84C3A0368930}"/>
              </a:ext>
            </a:extLst>
          </p:cNvPr>
          <p:cNvSpPr>
            <a:spLocks noGrp="1"/>
          </p:cNvSpPr>
          <p:nvPr>
            <p:ph type="subTitle" idx="1"/>
          </p:nvPr>
        </p:nvSpPr>
        <p:spPr>
          <a:xfrm>
            <a:off x="477253" y="4190584"/>
            <a:ext cx="10876546" cy="1655762"/>
          </a:xfrm>
        </p:spPr>
        <p:txBody>
          <a:bodyPr/>
          <a:lstStyle/>
          <a:p>
            <a:endParaRPr lang="en-GB" dirty="0"/>
          </a:p>
        </p:txBody>
      </p:sp>
      <p:pic>
        <p:nvPicPr>
          <p:cNvPr id="4" name="Picture 3" descr="A black text on a white background&#10;&#10;Description automatically generated">
            <a:extLst>
              <a:ext uri="{FF2B5EF4-FFF2-40B4-BE49-F238E27FC236}">
                <a16:creationId xmlns:a16="http://schemas.microsoft.com/office/drawing/2014/main" id="{C95C699D-4337-1C9A-5E71-72985AB539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0135" y="5753199"/>
            <a:ext cx="2461260" cy="615611"/>
          </a:xfrm>
          <a:prstGeom prst="rect">
            <a:avLst/>
          </a:prstGeom>
        </p:spPr>
      </p:pic>
    </p:spTree>
    <p:extLst>
      <p:ext uri="{BB962C8B-B14F-4D97-AF65-F5344CB8AC3E}">
        <p14:creationId xmlns:p14="http://schemas.microsoft.com/office/powerpoint/2010/main" val="343718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8F2FC-28DA-EC63-2EDD-BC16680B74F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F69DBF9-C0AD-5F67-FD12-52422BFF7168}"/>
              </a:ext>
            </a:extLst>
          </p:cNvPr>
          <p:cNvSpPr>
            <a:spLocks noGrp="1"/>
          </p:cNvSpPr>
          <p:nvPr>
            <p:ph idx="1"/>
          </p:nvPr>
        </p:nvSpPr>
        <p:spPr/>
        <p:txBody>
          <a:bodyPr/>
          <a:lstStyle/>
          <a:p>
            <a:pPr>
              <a:lnSpc>
                <a:spcPct val="120000"/>
              </a:lnSpc>
              <a:spcBef>
                <a:spcPts val="1800"/>
              </a:spcBef>
            </a:pPr>
            <a:r>
              <a:rPr lang="en-GB" sz="2400" dirty="0"/>
              <a:t>Enact </a:t>
            </a:r>
            <a:r>
              <a:rPr lang="en-GB" sz="2400" dirty="0">
                <a:solidFill>
                  <a:srgbClr val="FF9300"/>
                </a:solidFill>
              </a:rPr>
              <a:t>conversations </a:t>
            </a:r>
          </a:p>
          <a:p>
            <a:pPr>
              <a:lnSpc>
                <a:spcPct val="120000"/>
              </a:lnSpc>
              <a:spcBef>
                <a:spcPts val="1800"/>
              </a:spcBef>
            </a:pPr>
            <a:r>
              <a:rPr lang="en-GB" dirty="0"/>
              <a:t>Levels of </a:t>
            </a:r>
            <a:r>
              <a:rPr lang="en-GB" sz="2400" dirty="0">
                <a:solidFill>
                  <a:srgbClr val="FF9300"/>
                </a:solidFill>
              </a:rPr>
              <a:t>guidance</a:t>
            </a:r>
          </a:p>
          <a:p>
            <a:pPr>
              <a:lnSpc>
                <a:spcPct val="120000"/>
              </a:lnSpc>
              <a:spcBef>
                <a:spcPts val="1800"/>
              </a:spcBef>
            </a:pPr>
            <a:r>
              <a:rPr lang="en-GB" sz="2400" dirty="0"/>
              <a:t>The</a:t>
            </a:r>
            <a:r>
              <a:rPr lang="en-GB" sz="2400" dirty="0">
                <a:solidFill>
                  <a:srgbClr val="FF9300"/>
                </a:solidFill>
              </a:rPr>
              <a:t> users</a:t>
            </a:r>
            <a:r>
              <a:rPr lang="en-GB" dirty="0"/>
              <a:t> of tool/ team composition</a:t>
            </a:r>
          </a:p>
          <a:p>
            <a:pPr>
              <a:lnSpc>
                <a:spcPct val="120000"/>
              </a:lnSpc>
              <a:spcBef>
                <a:spcPts val="1800"/>
              </a:spcBef>
            </a:pPr>
            <a:r>
              <a:rPr lang="en-GB" dirty="0"/>
              <a:t>Flexibility/ </a:t>
            </a:r>
            <a:r>
              <a:rPr lang="en-GB" sz="2400" dirty="0">
                <a:solidFill>
                  <a:srgbClr val="FF9300"/>
                </a:solidFill>
              </a:rPr>
              <a:t>ability to ‘fit’ </a:t>
            </a:r>
            <a:r>
              <a:rPr lang="en-GB" i="1" dirty="0"/>
              <a:t>(the problem, the situation)</a:t>
            </a:r>
          </a:p>
          <a:p>
            <a:pPr marL="0" indent="0">
              <a:buNone/>
            </a:pPr>
            <a:endParaRPr lang="en-GB" dirty="0"/>
          </a:p>
        </p:txBody>
      </p:sp>
      <p:sp>
        <p:nvSpPr>
          <p:cNvPr id="2" name="Title 1">
            <a:extLst>
              <a:ext uri="{FF2B5EF4-FFF2-40B4-BE49-F238E27FC236}">
                <a16:creationId xmlns:a16="http://schemas.microsoft.com/office/drawing/2014/main" id="{2A1FF6F8-BE8C-93EB-E073-3373C36B24D9}"/>
              </a:ext>
            </a:extLst>
          </p:cNvPr>
          <p:cNvSpPr>
            <a:spLocks noGrp="1"/>
          </p:cNvSpPr>
          <p:nvPr>
            <p:ph type="title"/>
          </p:nvPr>
        </p:nvSpPr>
        <p:spPr/>
        <p:txBody>
          <a:bodyPr>
            <a:normAutofit/>
          </a:bodyPr>
          <a:lstStyle/>
          <a:p>
            <a:r>
              <a:rPr lang="en-GB" b="1" dirty="0"/>
              <a:t>What is key across all three toolkits?</a:t>
            </a:r>
          </a:p>
        </p:txBody>
      </p:sp>
      <p:pic>
        <p:nvPicPr>
          <p:cNvPr id="4" name="Picture 3" descr="A black text on a white background&#10;&#10;Description automatically generated">
            <a:extLst>
              <a:ext uri="{FF2B5EF4-FFF2-40B4-BE49-F238E27FC236}">
                <a16:creationId xmlns:a16="http://schemas.microsoft.com/office/drawing/2014/main" id="{31648F61-103E-625E-9F64-C918B0A2F8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5872658"/>
            <a:ext cx="2461260" cy="615611"/>
          </a:xfrm>
          <a:prstGeom prst="rect">
            <a:avLst/>
          </a:prstGeom>
        </p:spPr>
      </p:pic>
    </p:spTree>
    <p:extLst>
      <p:ext uri="{BB962C8B-B14F-4D97-AF65-F5344CB8AC3E}">
        <p14:creationId xmlns:p14="http://schemas.microsoft.com/office/powerpoint/2010/main" val="2736672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D680D-DE25-3326-28BA-828833176ECF}"/>
              </a:ext>
            </a:extLst>
          </p:cNvPr>
          <p:cNvSpPr>
            <a:spLocks noGrp="1"/>
          </p:cNvSpPr>
          <p:nvPr>
            <p:ph type="title"/>
          </p:nvPr>
        </p:nvSpPr>
        <p:spPr/>
        <p:txBody>
          <a:bodyPr/>
          <a:lstStyle/>
          <a:p>
            <a:r>
              <a:rPr lang="en-GB" dirty="0"/>
              <a:t>So what? Our main take aways</a:t>
            </a:r>
          </a:p>
        </p:txBody>
      </p:sp>
      <p:sp>
        <p:nvSpPr>
          <p:cNvPr id="4" name="Text Placeholder 2">
            <a:extLst>
              <a:ext uri="{FF2B5EF4-FFF2-40B4-BE49-F238E27FC236}">
                <a16:creationId xmlns:a16="http://schemas.microsoft.com/office/drawing/2014/main" id="{1C13CDE0-D571-DF79-DAAF-CDFE8879A0E0}"/>
              </a:ext>
            </a:extLst>
          </p:cNvPr>
          <p:cNvSpPr txBox="1">
            <a:spLocks/>
          </p:cNvSpPr>
          <p:nvPr/>
        </p:nvSpPr>
        <p:spPr>
          <a:xfrm>
            <a:off x="465122" y="1785629"/>
            <a:ext cx="11261756" cy="39478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200" kern="1200">
                <a:solidFill>
                  <a:schemeClr val="tx1"/>
                </a:solidFill>
                <a:latin typeface="Azo Sans" panose="020B0603030303020204" pitchFamily="34" charset="0"/>
                <a:ea typeface="+mn-ea"/>
                <a:cs typeface="+mn-cs"/>
              </a:defRPr>
            </a:lvl1pPr>
            <a:lvl2pPr marL="742950" indent="-285750" algn="l" defTabSz="914400" rtl="0" eaLnBrk="1" latinLnBrk="0" hangingPunct="1">
              <a:lnSpc>
                <a:spcPct val="90000"/>
              </a:lnSpc>
              <a:spcBef>
                <a:spcPts val="500"/>
              </a:spcBef>
              <a:buFont typeface="Wingdings" panose="05000000000000000000" pitchFamily="2" charset="2"/>
              <a:buChar char="§"/>
              <a:defRPr sz="2200" kern="1200">
                <a:solidFill>
                  <a:schemeClr val="tx1"/>
                </a:solidFill>
                <a:latin typeface="Azo Sans" panose="020B0603030303020204" pitchFamily="34" charset="0"/>
                <a:ea typeface="+mn-ea"/>
                <a:cs typeface="+mn-cs"/>
              </a:defRPr>
            </a:lvl2pPr>
            <a:lvl3pPr marL="1200150" indent="-28575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114550" indent="-2857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80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More </a:t>
            </a:r>
            <a:r>
              <a:rPr kumimoji="0" lang="en-GB" sz="24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conversations </a:t>
            </a:r>
          </a:p>
          <a:p>
            <a:pPr marL="742950" marR="0" lvl="1" indent="-285750" algn="l" defTabSz="914400" rtl="0" eaLnBrk="1" fontAlgn="auto" latinLnBrk="0" hangingPunct="1">
              <a:lnSpc>
                <a:spcPct val="120000"/>
              </a:lnSpc>
              <a:spcBef>
                <a:spcPts val="18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Reflective? Changing ways of thinking? Determine key focus?</a:t>
            </a:r>
            <a:endParaRPr kumimoji="0" lang="en-GB" sz="24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endParaRPr>
          </a:p>
          <a:p>
            <a:pPr marL="228600" marR="0" lvl="0" indent="-228600" algn="l" defTabSz="914400" rtl="0" eaLnBrk="1" fontAlgn="auto" latinLnBrk="0" hangingPunct="1">
              <a:lnSpc>
                <a:spcPct val="120000"/>
              </a:lnSpc>
              <a:spcBef>
                <a:spcPts val="1800"/>
              </a:spcBef>
              <a:spcAft>
                <a:spcPts val="0"/>
              </a:spcAft>
              <a:buClrTx/>
              <a:buSzTx/>
              <a:buFont typeface="Wingdings" panose="05000000000000000000" pitchFamily="2" charset="2"/>
              <a:buChar char="§"/>
              <a:tabLst/>
              <a:defRPr/>
            </a:pPr>
            <a:r>
              <a:rPr kumimoji="0" lang="en-GB" sz="22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Levels of </a:t>
            </a:r>
            <a:r>
              <a:rPr kumimoji="0" lang="en-GB" sz="24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guidance</a:t>
            </a:r>
          </a:p>
          <a:p>
            <a:pPr marL="742950" marR="0" lvl="1" indent="-285750" algn="l" defTabSz="914400" rtl="0" eaLnBrk="1" fontAlgn="auto" latinLnBrk="0" hangingPunct="1">
              <a:lnSpc>
                <a:spcPct val="120000"/>
              </a:lnSpc>
              <a:spcBef>
                <a:spcPts val="18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What is the right balance?</a:t>
            </a:r>
          </a:p>
          <a:p>
            <a:pPr marL="228600" marR="0" lvl="0" indent="-228600" algn="l" defTabSz="914400" rtl="0" eaLnBrk="1" fontAlgn="auto" latinLnBrk="0" hangingPunct="1">
              <a:lnSpc>
                <a:spcPct val="120000"/>
              </a:lnSpc>
              <a:spcBef>
                <a:spcPts val="180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The</a:t>
            </a:r>
            <a:r>
              <a:rPr kumimoji="0" lang="en-GB" sz="24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 users</a:t>
            </a:r>
            <a:r>
              <a:rPr kumimoji="0" lang="en-GB" sz="22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 of tool/ team composition</a:t>
            </a:r>
          </a:p>
          <a:p>
            <a:pPr marL="742950" marR="0" lvl="1" indent="-285750" algn="l" defTabSz="914400" rtl="0" eaLnBrk="1" fontAlgn="auto" latinLnBrk="0" hangingPunct="1">
              <a:lnSpc>
                <a:spcPct val="120000"/>
              </a:lnSpc>
              <a:spcBef>
                <a:spcPts val="1800"/>
              </a:spcBef>
              <a:spcAft>
                <a:spcPts val="0"/>
              </a:spcAft>
              <a:buClrTx/>
              <a:buSzTx/>
              <a:buFont typeface="Wingdings" panose="05000000000000000000" pitchFamily="2" charset="2"/>
              <a:buChar char="§"/>
              <a:tabLst/>
              <a:defRPr/>
            </a:pPr>
            <a:r>
              <a:rPr kumimoji="0" lang="en-GB" sz="22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Who needs to be in the room (or not) and when?</a:t>
            </a:r>
          </a:p>
          <a:p>
            <a:pPr marL="228600" marR="0" lvl="0" indent="-228600" algn="l" defTabSz="914400" rtl="0" eaLnBrk="1" fontAlgn="auto" latinLnBrk="0" hangingPunct="1">
              <a:lnSpc>
                <a:spcPct val="120000"/>
              </a:lnSpc>
              <a:spcBef>
                <a:spcPts val="1800"/>
              </a:spcBef>
              <a:spcAft>
                <a:spcPts val="0"/>
              </a:spcAft>
              <a:buClrTx/>
              <a:buSzTx/>
              <a:buFont typeface="Wingdings" panose="05000000000000000000" pitchFamily="2" charset="2"/>
              <a:buChar char="§"/>
              <a:tabLst/>
              <a:defRPr/>
            </a:pPr>
            <a:r>
              <a:rPr kumimoji="0" lang="en-GB" sz="22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Flexibility/ </a:t>
            </a:r>
            <a:r>
              <a:rPr kumimoji="0" lang="en-GB" sz="2400" b="0" i="0" u="none" strike="noStrike" kern="1200" cap="none" spc="0" normalizeH="0" baseline="0" noProof="0" dirty="0">
                <a:ln>
                  <a:noFill/>
                </a:ln>
                <a:solidFill>
                  <a:srgbClr val="FF9300"/>
                </a:solidFill>
                <a:effectLst/>
                <a:uLnTx/>
                <a:uFillTx/>
                <a:latin typeface="Azo Sans" panose="020B0603030303020204" pitchFamily="34" charset="0"/>
                <a:ea typeface="+mn-ea"/>
                <a:cs typeface="+mn-cs"/>
              </a:rPr>
              <a:t>ability to ‘fit’ </a:t>
            </a:r>
            <a:r>
              <a:rPr kumimoji="0" lang="en-GB" sz="2200" b="0" i="1" u="none" strike="noStrike" kern="1200" cap="none" spc="0" normalizeH="0" baseline="0" noProof="0" dirty="0">
                <a:ln>
                  <a:noFill/>
                </a:ln>
                <a:solidFill>
                  <a:prstClr val="black"/>
                </a:solidFill>
                <a:effectLst/>
                <a:uLnTx/>
                <a:uFillTx/>
                <a:latin typeface="Azo Sans" panose="020B0603030303020204" pitchFamily="34" charset="0"/>
                <a:ea typeface="+mn-ea"/>
                <a:cs typeface="+mn-cs"/>
              </a:rPr>
              <a:t>(the problem, the situation)</a:t>
            </a: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GB" sz="2200" b="0" i="0" u="none" strike="noStrike" kern="1200" cap="none" spc="0" normalizeH="0" baseline="0" noProof="0" dirty="0">
              <a:ln>
                <a:noFill/>
              </a:ln>
              <a:solidFill>
                <a:prstClr val="black"/>
              </a:solidFill>
              <a:effectLst/>
              <a:uLnTx/>
              <a:uFillTx/>
              <a:latin typeface="Azo Sans" panose="020B0603030303020204" pitchFamily="34" charset="0"/>
              <a:ea typeface="+mn-ea"/>
              <a:cs typeface="+mn-cs"/>
            </a:endParaRPr>
          </a:p>
        </p:txBody>
      </p:sp>
    </p:spTree>
    <p:extLst>
      <p:ext uri="{BB962C8B-B14F-4D97-AF65-F5344CB8AC3E}">
        <p14:creationId xmlns:p14="http://schemas.microsoft.com/office/powerpoint/2010/main" val="1635074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B8C99-0279-3415-E6B4-0BDE9FB17211}"/>
              </a:ext>
            </a:extLst>
          </p:cNvPr>
          <p:cNvSpPr>
            <a:spLocks noGrp="1"/>
          </p:cNvSpPr>
          <p:nvPr>
            <p:ph type="ctrTitle"/>
          </p:nvPr>
        </p:nvSpPr>
        <p:spPr/>
        <p:txBody>
          <a:bodyPr>
            <a:normAutofit/>
          </a:bodyPr>
          <a:lstStyle/>
          <a:p>
            <a:r>
              <a:rPr lang="en-GB" sz="3800" dirty="0"/>
              <a:t>Discussion 1: </a:t>
            </a:r>
            <a:r>
              <a:rPr lang="en-GB" sz="3800" dirty="0">
                <a:solidFill>
                  <a:srgbClr val="FFC000"/>
                </a:solidFill>
              </a:rPr>
              <a:t>What kind(s) of work might implementation toolkits do? (And who for?)</a:t>
            </a:r>
          </a:p>
        </p:txBody>
      </p:sp>
      <p:sp>
        <p:nvSpPr>
          <p:cNvPr id="6" name="Date Placeholder 5">
            <a:extLst>
              <a:ext uri="{FF2B5EF4-FFF2-40B4-BE49-F238E27FC236}">
                <a16:creationId xmlns:a16="http://schemas.microsoft.com/office/drawing/2014/main" id="{D3865947-5EC7-401B-8E3B-99CDBC055A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zo Sans Light" panose="020B0403030303020204" pitchFamily="34" charset="0"/>
                <a:ea typeface="+mn-ea"/>
                <a:cs typeface="+mn-cs"/>
              </a:rPr>
              <a:t>20XX</a:t>
            </a:r>
          </a:p>
        </p:txBody>
      </p:sp>
      <p:pic>
        <p:nvPicPr>
          <p:cNvPr id="4" name="Picture 3" descr="A black text on a white background&#10;&#10;Description automatically generated">
            <a:extLst>
              <a:ext uri="{FF2B5EF4-FFF2-40B4-BE49-F238E27FC236}">
                <a16:creationId xmlns:a16="http://schemas.microsoft.com/office/drawing/2014/main" id="{E1F51548-0CE3-13B7-D294-FF81D84A9F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6095864"/>
            <a:ext cx="2082888" cy="520972"/>
          </a:xfrm>
          <a:prstGeom prst="rect">
            <a:avLst/>
          </a:prstGeom>
        </p:spPr>
      </p:pic>
      <p:sp>
        <p:nvSpPr>
          <p:cNvPr id="5" name="Content Placeholder 2">
            <a:extLst>
              <a:ext uri="{FF2B5EF4-FFF2-40B4-BE49-F238E27FC236}">
                <a16:creationId xmlns:a16="http://schemas.microsoft.com/office/drawing/2014/main" id="{6D0912AF-150E-BBB9-D5D1-1B2C356579F6}"/>
              </a:ext>
            </a:extLst>
          </p:cNvPr>
          <p:cNvSpPr txBox="1">
            <a:spLocks/>
          </p:cNvSpPr>
          <p:nvPr/>
        </p:nvSpPr>
        <p:spPr>
          <a:xfrm>
            <a:off x="477253" y="4185513"/>
            <a:ext cx="10876546" cy="1655762"/>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zo Sans" panose="020B06030303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zo Sans" panose="020B06030303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zo Sans" panose="020B06030303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zo Sans" panose="020B06030303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zo Sans" panose="020B06030303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400" dirty="0"/>
              <a:t>Speak to you neighbour:</a:t>
            </a:r>
          </a:p>
          <a:p>
            <a:pPr>
              <a:lnSpc>
                <a:spcPct val="120000"/>
              </a:lnSpc>
              <a:spcAft>
                <a:spcPts val="800"/>
              </a:spcAft>
            </a:pPr>
            <a:r>
              <a:rPr lang="en-GB" sz="2900" b="0" kern="100" dirty="0">
                <a:ea typeface="Aptos" panose="020B0004020202020204" pitchFamily="34" charset="0"/>
                <a:cs typeface="Times New Roman" panose="02020603050405020304" pitchFamily="18" charset="0"/>
              </a:rPr>
              <a:t>Exchange your stories and experiences on:</a:t>
            </a:r>
            <a:br>
              <a:rPr lang="en-GB" sz="2900" b="0" kern="100" dirty="0">
                <a:ea typeface="Aptos" panose="020B0004020202020204" pitchFamily="34" charset="0"/>
                <a:cs typeface="Times New Roman" panose="02020603050405020304" pitchFamily="18" charset="0"/>
              </a:rPr>
            </a:br>
            <a:br>
              <a:rPr lang="en-GB" sz="2900" b="0" kern="100" dirty="0">
                <a:ea typeface="Aptos" panose="020B0004020202020204" pitchFamily="34" charset="0"/>
                <a:cs typeface="Times New Roman" panose="02020603050405020304" pitchFamily="18" charset="0"/>
              </a:rPr>
            </a:br>
            <a:r>
              <a:rPr lang="en-GB" sz="2900" b="0" kern="100" dirty="0">
                <a:ea typeface="Aptos" panose="020B0004020202020204" pitchFamily="34" charset="0"/>
                <a:cs typeface="Times New Roman" panose="02020603050405020304" pitchFamily="18" charset="0"/>
              </a:rPr>
              <a:t>Do you (or have you) used toolkits or tools to support implementation work? What did using them do (or not do)? </a:t>
            </a:r>
            <a:endParaRPr lang="en-GB" sz="2900" b="0" dirty="0"/>
          </a:p>
          <a:p>
            <a:endParaRPr lang="en-GB" dirty="0"/>
          </a:p>
        </p:txBody>
      </p:sp>
    </p:spTree>
    <p:extLst>
      <p:ext uri="{BB962C8B-B14F-4D97-AF65-F5344CB8AC3E}">
        <p14:creationId xmlns:p14="http://schemas.microsoft.com/office/powerpoint/2010/main" val="1887909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61CB6-5D67-6FB0-0FDB-30DD21A57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4340D-E23C-FAB9-D0DA-C8383B804434}"/>
              </a:ext>
            </a:extLst>
          </p:cNvPr>
          <p:cNvSpPr>
            <a:spLocks noGrp="1"/>
          </p:cNvSpPr>
          <p:nvPr>
            <p:ph type="ctrTitle"/>
          </p:nvPr>
        </p:nvSpPr>
        <p:spPr/>
        <p:txBody>
          <a:bodyPr>
            <a:normAutofit/>
          </a:bodyPr>
          <a:lstStyle/>
          <a:p>
            <a:r>
              <a:rPr lang="en-GB" sz="3800" dirty="0"/>
              <a:t>Discussion 2: </a:t>
            </a:r>
            <a:r>
              <a:rPr lang="en-GB" sz="3800" dirty="0">
                <a:solidFill>
                  <a:srgbClr val="FFC000"/>
                </a:solidFill>
              </a:rPr>
              <a:t>How should we approach self-guidance vs facilitation?</a:t>
            </a:r>
          </a:p>
        </p:txBody>
      </p:sp>
      <p:sp>
        <p:nvSpPr>
          <p:cNvPr id="6" name="Date Placeholder 5">
            <a:extLst>
              <a:ext uri="{FF2B5EF4-FFF2-40B4-BE49-F238E27FC236}">
                <a16:creationId xmlns:a16="http://schemas.microsoft.com/office/drawing/2014/main" id="{CB3E29C0-BFF6-0879-4913-465E19D86C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Azo Sans Light" panose="020B0403030303020204" pitchFamily="34" charset="0"/>
                <a:ea typeface="+mn-ea"/>
                <a:cs typeface="+mn-cs"/>
              </a:rPr>
              <a:t>20XX</a:t>
            </a:r>
          </a:p>
        </p:txBody>
      </p:sp>
      <p:pic>
        <p:nvPicPr>
          <p:cNvPr id="4" name="Picture 3" descr="A black text on a white background&#10;&#10;Description automatically generated">
            <a:extLst>
              <a:ext uri="{FF2B5EF4-FFF2-40B4-BE49-F238E27FC236}">
                <a16:creationId xmlns:a16="http://schemas.microsoft.com/office/drawing/2014/main" id="{BBF22369-56A9-75F3-CD79-22B86D2C75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6095864"/>
            <a:ext cx="2082888" cy="520972"/>
          </a:xfrm>
          <a:prstGeom prst="rect">
            <a:avLst/>
          </a:prstGeom>
        </p:spPr>
      </p:pic>
      <p:sp>
        <p:nvSpPr>
          <p:cNvPr id="8" name="Content Placeholder 2">
            <a:extLst>
              <a:ext uri="{FF2B5EF4-FFF2-40B4-BE49-F238E27FC236}">
                <a16:creationId xmlns:a16="http://schemas.microsoft.com/office/drawing/2014/main" id="{B4E4A977-CA97-122E-C579-0131761DE9A9}"/>
              </a:ext>
            </a:extLst>
          </p:cNvPr>
          <p:cNvSpPr>
            <a:spLocks noGrp="1"/>
          </p:cNvSpPr>
          <p:nvPr>
            <p:ph type="subTitle" idx="1"/>
          </p:nvPr>
        </p:nvSpPr>
        <p:spPr>
          <a:xfrm>
            <a:off x="455427" y="4001134"/>
            <a:ext cx="10876546" cy="1655762"/>
          </a:xfrm>
        </p:spPr>
        <p:txBody>
          <a:bodyPr>
            <a:normAutofit/>
          </a:bodyPr>
          <a:lstStyle/>
          <a:p>
            <a:pPr marL="0" indent="0">
              <a:buNone/>
            </a:pPr>
            <a:r>
              <a:rPr lang="en-GB" dirty="0"/>
              <a:t>Speak to you neighbour:</a:t>
            </a:r>
          </a:p>
          <a:p>
            <a:pPr>
              <a:lnSpc>
                <a:spcPct val="120000"/>
              </a:lnSpc>
              <a:spcAft>
                <a:spcPts val="800"/>
              </a:spcAft>
            </a:pPr>
            <a:r>
              <a:rPr lang="en-GB" sz="2000" b="0" kern="100" dirty="0">
                <a:ea typeface="Aptos" panose="020B0004020202020204" pitchFamily="34" charset="0"/>
                <a:cs typeface="Times New Roman" panose="02020603050405020304" pitchFamily="18" charset="0"/>
              </a:rPr>
              <a:t>Exchange your stories and experiences on:</a:t>
            </a:r>
            <a:br>
              <a:rPr lang="en-GB" sz="2000" b="0" kern="100" dirty="0">
                <a:ea typeface="Aptos" panose="020B0004020202020204" pitchFamily="34" charset="0"/>
                <a:cs typeface="Times New Roman" panose="02020603050405020304" pitchFamily="18" charset="0"/>
              </a:rPr>
            </a:br>
            <a:br>
              <a:rPr lang="en-GB" sz="2000" b="0" kern="100" dirty="0">
                <a:ea typeface="Aptos" panose="020B0004020202020204" pitchFamily="34" charset="0"/>
                <a:cs typeface="Times New Roman" panose="02020603050405020304" pitchFamily="18" charset="0"/>
              </a:rPr>
            </a:br>
            <a:r>
              <a:rPr lang="en-GB" sz="2000" b="0" kern="100" dirty="0">
                <a:effectLst/>
                <a:ea typeface="Aptos" panose="020B0004020202020204" pitchFamily="34" charset="0"/>
                <a:cs typeface="Times New Roman" panose="02020603050405020304" pitchFamily="18" charset="0"/>
              </a:rPr>
              <a:t>How much guidance can be ‘designed in’ to toolkits like these? What extra support is needed?</a:t>
            </a:r>
            <a:endParaRPr lang="en-GB" sz="2000" b="0" dirty="0"/>
          </a:p>
          <a:p>
            <a:endParaRPr lang="en-GB" dirty="0"/>
          </a:p>
        </p:txBody>
      </p:sp>
    </p:spTree>
    <p:extLst>
      <p:ext uri="{BB962C8B-B14F-4D97-AF65-F5344CB8AC3E}">
        <p14:creationId xmlns:p14="http://schemas.microsoft.com/office/powerpoint/2010/main" val="3027531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CC9E-BFA4-A6F0-BE6F-70A023956463}"/>
              </a:ext>
            </a:extLst>
          </p:cNvPr>
          <p:cNvSpPr>
            <a:spLocks noGrp="1"/>
          </p:cNvSpPr>
          <p:nvPr>
            <p:ph type="title"/>
          </p:nvPr>
        </p:nvSpPr>
        <p:spPr/>
        <p:txBody>
          <a:bodyPr/>
          <a:lstStyle/>
          <a:p>
            <a:r>
              <a:rPr lang="en-GB" dirty="0"/>
              <a:t>Collective Acknowledgments</a:t>
            </a:r>
          </a:p>
        </p:txBody>
      </p:sp>
      <p:sp>
        <p:nvSpPr>
          <p:cNvPr id="8" name="Content Placeholder 1">
            <a:extLst>
              <a:ext uri="{FF2B5EF4-FFF2-40B4-BE49-F238E27FC236}">
                <a16:creationId xmlns:a16="http://schemas.microsoft.com/office/drawing/2014/main" id="{E61A04B4-7300-F10A-E799-77EFB399E7F4}"/>
              </a:ext>
            </a:extLst>
          </p:cNvPr>
          <p:cNvSpPr txBox="1">
            <a:spLocks/>
          </p:cNvSpPr>
          <p:nvPr/>
        </p:nvSpPr>
        <p:spPr>
          <a:xfrm>
            <a:off x="776775" y="1821966"/>
            <a:ext cx="8672025" cy="134983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600"/>
              </a:spcAft>
              <a:buClr>
                <a:srgbClr val="DDDDDD"/>
              </a:buClr>
              <a:buSzPct val="92000"/>
              <a:buFont typeface="Wingdings 2" panose="05020102010507070707" pitchFamily="18" charset="2"/>
              <a:buNone/>
              <a:tabLst/>
              <a:defRPr/>
            </a:pPr>
            <a:r>
              <a:rPr kumimoji="0" lang="en-AU"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ImpleMentAll</a:t>
            </a:r>
            <a:r>
              <a:rPr kumimoji="0" lang="en-AU" sz="20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 European Union’s Horizon 2020 research and innovation programme under grant agreement No 733025</a:t>
            </a:r>
            <a:endParaRPr kumimoji="0" lang="en-AU"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pic>
        <p:nvPicPr>
          <p:cNvPr id="9" name="Picture 2">
            <a:extLst>
              <a:ext uri="{FF2B5EF4-FFF2-40B4-BE49-F238E27FC236}">
                <a16:creationId xmlns:a16="http://schemas.microsoft.com/office/drawing/2014/main" id="{5270E531-52D5-CFBA-38C1-E76EC92B08E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67537" y="1961843"/>
            <a:ext cx="1601123" cy="107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Content Placeholder 1">
            <a:extLst>
              <a:ext uri="{FF2B5EF4-FFF2-40B4-BE49-F238E27FC236}">
                <a16:creationId xmlns:a16="http://schemas.microsoft.com/office/drawing/2014/main" id="{7CD142CF-1FAD-3E81-76D4-8AD9E6FEA954}"/>
              </a:ext>
            </a:extLst>
          </p:cNvPr>
          <p:cNvSpPr txBox="1">
            <a:spLocks/>
          </p:cNvSpPr>
          <p:nvPr/>
        </p:nvSpPr>
        <p:spPr>
          <a:xfrm>
            <a:off x="795512" y="3031918"/>
            <a:ext cx="8672025" cy="134983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600"/>
              </a:spcAft>
              <a:buClr>
                <a:srgbClr val="DDDDDD"/>
              </a:buClr>
              <a:buSzPct val="92000"/>
              <a:buFont typeface="Wingdings 2" panose="05020102010507070707" pitchFamily="18" charset="2"/>
              <a:buNone/>
              <a:tabLst/>
              <a:defRPr/>
            </a:pPr>
            <a:r>
              <a:rPr kumimoji="0" lang="en-AU" sz="2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NIHR ARC North East &amp; North Cumbria</a:t>
            </a:r>
          </a:p>
        </p:txBody>
      </p:sp>
      <p:pic>
        <p:nvPicPr>
          <p:cNvPr id="14" name="Picture 13" descr="A close up of a sign&#10;&#10;AI-generated content may be incorrect.">
            <a:extLst>
              <a:ext uri="{FF2B5EF4-FFF2-40B4-BE49-F238E27FC236}">
                <a16:creationId xmlns:a16="http://schemas.microsoft.com/office/drawing/2014/main" id="{ADA714A2-5283-6D45-A6DA-ED2E5A7A33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9150" y="3443937"/>
            <a:ext cx="4559300" cy="698500"/>
          </a:xfrm>
          <a:prstGeom prst="rect">
            <a:avLst/>
          </a:prstGeom>
        </p:spPr>
      </p:pic>
      <p:sp>
        <p:nvSpPr>
          <p:cNvPr id="15" name="Content Placeholder 1">
            <a:extLst>
              <a:ext uri="{FF2B5EF4-FFF2-40B4-BE49-F238E27FC236}">
                <a16:creationId xmlns:a16="http://schemas.microsoft.com/office/drawing/2014/main" id="{903CEEE5-CBEC-77D2-B6F1-AF7AC4EC3944}"/>
              </a:ext>
            </a:extLst>
          </p:cNvPr>
          <p:cNvSpPr txBox="1">
            <a:spLocks/>
          </p:cNvSpPr>
          <p:nvPr/>
        </p:nvSpPr>
        <p:spPr>
          <a:xfrm>
            <a:off x="795512" y="4553523"/>
            <a:ext cx="10273148" cy="134983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600"/>
              </a:spcAft>
              <a:buClr>
                <a:srgbClr val="DDDDDD"/>
              </a:buClr>
              <a:buSzPct val="92000"/>
              <a:buFont typeface="Wingdings 2" panose="05020102010507070707" pitchFamily="18" charset="2"/>
              <a:buNone/>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Health and social care professionals involved in social prescribing, as well as service users engaged with these services, in the North East and North Cumbria Integrated Care System, who collaborated on the implementation context toolkit development.</a:t>
            </a:r>
            <a:endParaRPr kumimoji="0" lang="en-AU" sz="20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pic>
        <p:nvPicPr>
          <p:cNvPr id="10" name="Picture 9" descr="A black text on a white background&#10;&#10;Description automatically generated">
            <a:extLst>
              <a:ext uri="{FF2B5EF4-FFF2-40B4-BE49-F238E27FC236}">
                <a16:creationId xmlns:a16="http://schemas.microsoft.com/office/drawing/2014/main" id="{E2DF583C-93AE-BCDF-7E93-A9365C0E33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9582" y="261052"/>
            <a:ext cx="2082888" cy="520972"/>
          </a:xfrm>
          <a:prstGeom prst="rect">
            <a:avLst/>
          </a:prstGeom>
        </p:spPr>
      </p:pic>
    </p:spTree>
    <p:extLst>
      <p:ext uri="{BB962C8B-B14F-4D97-AF65-F5344CB8AC3E}">
        <p14:creationId xmlns:p14="http://schemas.microsoft.com/office/powerpoint/2010/main" val="130358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45007-2F4F-99B5-53F7-1CF38B7F479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37F4C85-63EC-C3E8-20B7-FEEB42A516DE}"/>
              </a:ext>
            </a:extLst>
          </p:cNvPr>
          <p:cNvSpPr>
            <a:spLocks noGrp="1"/>
          </p:cNvSpPr>
          <p:nvPr>
            <p:ph idx="1"/>
          </p:nvPr>
        </p:nvSpPr>
        <p:spPr>
          <a:xfrm>
            <a:off x="455427" y="2443142"/>
            <a:ext cx="11261756" cy="3947854"/>
          </a:xfrm>
        </p:spPr>
        <p:txBody>
          <a:bodyPr/>
          <a:lstStyle/>
          <a:p>
            <a:pPr marL="0" indent="0">
              <a:lnSpc>
                <a:spcPct val="120000"/>
              </a:lnSpc>
              <a:spcBef>
                <a:spcPts val="1800"/>
              </a:spcBef>
              <a:buNone/>
            </a:pPr>
            <a:r>
              <a:rPr lang="en-GB" sz="2000" dirty="0"/>
              <a:t>Bring together implementation focused </a:t>
            </a:r>
            <a:r>
              <a:rPr lang="en-GB" sz="2000" i="1" dirty="0">
                <a:solidFill>
                  <a:srgbClr val="FF9300"/>
                </a:solidFill>
              </a:rPr>
              <a:t>theory, knowledge, and experience</a:t>
            </a:r>
            <a:endParaRPr lang="en-GB" sz="2000" i="1" dirty="0"/>
          </a:p>
          <a:p>
            <a:pPr marL="0" indent="0">
              <a:lnSpc>
                <a:spcPct val="120000"/>
              </a:lnSpc>
              <a:spcBef>
                <a:spcPts val="1800"/>
              </a:spcBef>
              <a:buNone/>
            </a:pPr>
            <a:r>
              <a:rPr lang="en-GB" sz="2000" dirty="0"/>
              <a:t>Develop </a:t>
            </a:r>
            <a:r>
              <a:rPr lang="en-GB" sz="2000" i="1" dirty="0">
                <a:solidFill>
                  <a:srgbClr val="FF9300"/>
                </a:solidFill>
              </a:rPr>
              <a:t>strategic approach </a:t>
            </a:r>
            <a:r>
              <a:rPr lang="en-GB" sz="2000" dirty="0"/>
              <a:t>– focused and ‘manageable chunks’</a:t>
            </a:r>
          </a:p>
          <a:p>
            <a:pPr marL="0" indent="0">
              <a:lnSpc>
                <a:spcPct val="120000"/>
              </a:lnSpc>
              <a:spcBef>
                <a:spcPts val="1800"/>
              </a:spcBef>
              <a:buNone/>
            </a:pPr>
            <a:r>
              <a:rPr lang="en-GB" sz="2000" dirty="0"/>
              <a:t>Develop </a:t>
            </a:r>
            <a:r>
              <a:rPr lang="en-GB" sz="2000" i="1" dirty="0">
                <a:solidFill>
                  <a:srgbClr val="FF9300"/>
                </a:solidFill>
              </a:rPr>
              <a:t>thoughtful, reflexive, collaborative approach – </a:t>
            </a:r>
            <a:r>
              <a:rPr lang="en-GB" sz="2000" i="1" dirty="0"/>
              <a:t>enact ‘conversations’</a:t>
            </a:r>
          </a:p>
          <a:p>
            <a:pPr marL="0" indent="0">
              <a:lnSpc>
                <a:spcPct val="120000"/>
              </a:lnSpc>
              <a:spcBef>
                <a:spcPts val="1800"/>
              </a:spcBef>
              <a:buNone/>
            </a:pPr>
            <a:r>
              <a:rPr lang="en-GB" sz="2000" dirty="0"/>
              <a:t>Embed</a:t>
            </a:r>
            <a:r>
              <a:rPr lang="en-GB" sz="2000" i="1" dirty="0">
                <a:solidFill>
                  <a:srgbClr val="FF9300"/>
                </a:solidFill>
              </a:rPr>
              <a:t> ‘implementation thinking’ </a:t>
            </a:r>
            <a:r>
              <a:rPr lang="en-GB" sz="2000" dirty="0"/>
              <a:t>as a practice</a:t>
            </a:r>
            <a:endParaRPr lang="en-GB" sz="2000" i="1" dirty="0"/>
          </a:p>
          <a:p>
            <a:pPr marL="0" indent="0">
              <a:buNone/>
            </a:pPr>
            <a:endParaRPr lang="en-GB" dirty="0"/>
          </a:p>
        </p:txBody>
      </p:sp>
      <p:sp>
        <p:nvSpPr>
          <p:cNvPr id="2" name="Title 1">
            <a:extLst>
              <a:ext uri="{FF2B5EF4-FFF2-40B4-BE49-F238E27FC236}">
                <a16:creationId xmlns:a16="http://schemas.microsoft.com/office/drawing/2014/main" id="{447B3712-67BE-5F78-7C78-7F9FDF5AB68B}"/>
              </a:ext>
            </a:extLst>
          </p:cNvPr>
          <p:cNvSpPr>
            <a:spLocks noGrp="1"/>
          </p:cNvSpPr>
          <p:nvPr>
            <p:ph type="title"/>
          </p:nvPr>
        </p:nvSpPr>
        <p:spPr/>
        <p:txBody>
          <a:bodyPr>
            <a:normAutofit/>
          </a:bodyPr>
          <a:lstStyle/>
          <a:p>
            <a:r>
              <a:rPr lang="en-GB" b="1" dirty="0"/>
              <a:t>What could implementation tools help with?</a:t>
            </a:r>
          </a:p>
        </p:txBody>
      </p:sp>
      <p:pic>
        <p:nvPicPr>
          <p:cNvPr id="4" name="Picture 3" descr="A black text on a white background&#10;&#10;Description automatically generated">
            <a:extLst>
              <a:ext uri="{FF2B5EF4-FFF2-40B4-BE49-F238E27FC236}">
                <a16:creationId xmlns:a16="http://schemas.microsoft.com/office/drawing/2014/main" id="{DA9B1383-3F30-1186-B4B7-B2A60F38A7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5872658"/>
            <a:ext cx="2461260" cy="615611"/>
          </a:xfrm>
          <a:prstGeom prst="rect">
            <a:avLst/>
          </a:prstGeom>
        </p:spPr>
      </p:pic>
    </p:spTree>
    <p:extLst>
      <p:ext uri="{BB962C8B-B14F-4D97-AF65-F5344CB8AC3E}">
        <p14:creationId xmlns:p14="http://schemas.microsoft.com/office/powerpoint/2010/main" val="60811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A6F22B-E720-A2DD-CA81-5FC52E5E0E2E}"/>
              </a:ext>
            </a:extLst>
          </p:cNvPr>
          <p:cNvSpPr>
            <a:spLocks noGrp="1"/>
          </p:cNvSpPr>
          <p:nvPr>
            <p:ph idx="1"/>
          </p:nvPr>
        </p:nvSpPr>
        <p:spPr>
          <a:xfrm>
            <a:off x="455427" y="2253137"/>
            <a:ext cx="11261756" cy="3947854"/>
          </a:xfrm>
        </p:spPr>
        <p:txBody>
          <a:bodyPr/>
          <a:lstStyle/>
          <a:p>
            <a:pPr marL="0" indent="0">
              <a:buNone/>
            </a:pPr>
            <a:r>
              <a:rPr lang="en-GB" dirty="0"/>
              <a:t>Theory-based</a:t>
            </a:r>
          </a:p>
          <a:p>
            <a:pPr marL="0" indent="0">
              <a:buNone/>
            </a:pPr>
            <a:r>
              <a:rPr lang="en-GB" dirty="0"/>
              <a:t>Translation work</a:t>
            </a:r>
          </a:p>
          <a:p>
            <a:pPr marL="0" indent="0">
              <a:buNone/>
            </a:pPr>
            <a:r>
              <a:rPr lang="en-GB" dirty="0"/>
              <a:t>(end) User in mind</a:t>
            </a:r>
          </a:p>
          <a:p>
            <a:pPr marL="0" indent="0">
              <a:buNone/>
            </a:pPr>
            <a:r>
              <a:rPr lang="en-GB" dirty="0"/>
              <a:t>Co-design process (stakeholders)</a:t>
            </a:r>
          </a:p>
          <a:p>
            <a:pPr marL="0" indent="0">
              <a:buNone/>
            </a:pPr>
            <a:r>
              <a:rPr lang="en-GB" dirty="0"/>
              <a:t>Not re-invent wheel(s)</a:t>
            </a:r>
          </a:p>
          <a:p>
            <a:pPr marL="0" indent="0">
              <a:buNone/>
            </a:pPr>
            <a:endParaRPr lang="en-GB" dirty="0"/>
          </a:p>
          <a:p>
            <a:pPr marL="0" indent="0">
              <a:buNone/>
            </a:pPr>
            <a:endParaRPr lang="en-GB" dirty="0"/>
          </a:p>
          <a:p>
            <a:pPr marL="0" indent="0">
              <a:buNone/>
            </a:pPr>
            <a:r>
              <a:rPr lang="en-GB" sz="2400" i="1" dirty="0">
                <a:solidFill>
                  <a:srgbClr val="FF9300"/>
                </a:solidFill>
              </a:rPr>
              <a:t>What is the (core) problem to address?</a:t>
            </a:r>
          </a:p>
          <a:p>
            <a:pPr marL="0" indent="0">
              <a:buNone/>
            </a:pPr>
            <a:endParaRPr lang="en-GB" dirty="0"/>
          </a:p>
        </p:txBody>
      </p:sp>
      <p:sp>
        <p:nvSpPr>
          <p:cNvPr id="3" name="Title 2">
            <a:extLst>
              <a:ext uri="{FF2B5EF4-FFF2-40B4-BE49-F238E27FC236}">
                <a16:creationId xmlns:a16="http://schemas.microsoft.com/office/drawing/2014/main" id="{3BF229E8-F2B8-4C04-7AFF-BC89EBD7F98D}"/>
              </a:ext>
            </a:extLst>
          </p:cNvPr>
          <p:cNvSpPr>
            <a:spLocks noGrp="1"/>
          </p:cNvSpPr>
          <p:nvPr>
            <p:ph type="title"/>
          </p:nvPr>
        </p:nvSpPr>
        <p:spPr/>
        <p:txBody>
          <a:bodyPr/>
          <a:lstStyle/>
          <a:p>
            <a:r>
              <a:rPr lang="en-GB" dirty="0"/>
              <a:t>(our) Approach to developing implementation toolkits</a:t>
            </a:r>
          </a:p>
        </p:txBody>
      </p:sp>
    </p:spTree>
    <p:extLst>
      <p:ext uri="{BB962C8B-B14F-4D97-AF65-F5344CB8AC3E}">
        <p14:creationId xmlns:p14="http://schemas.microsoft.com/office/powerpoint/2010/main" val="220277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34E59-CCEC-3470-FDA2-71527F0B1AA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E8DDD1A-DFE9-6332-9918-3AD8525EB16C}"/>
              </a:ext>
            </a:extLst>
          </p:cNvPr>
          <p:cNvSpPr>
            <a:spLocks noGrp="1"/>
          </p:cNvSpPr>
          <p:nvPr>
            <p:ph idx="1"/>
          </p:nvPr>
        </p:nvSpPr>
        <p:spPr/>
        <p:txBody>
          <a:bodyPr/>
          <a:lstStyle/>
          <a:p>
            <a:pPr marL="0" indent="0">
              <a:lnSpc>
                <a:spcPct val="120000"/>
              </a:lnSpc>
              <a:spcBef>
                <a:spcPts val="1800"/>
              </a:spcBef>
              <a:buNone/>
            </a:pPr>
            <a:r>
              <a:rPr lang="en-GB" dirty="0"/>
              <a:t>1 – </a:t>
            </a:r>
            <a:r>
              <a:rPr lang="en-GB" sz="2400" dirty="0">
                <a:solidFill>
                  <a:srgbClr val="FF9300"/>
                </a:solidFill>
              </a:rPr>
              <a:t>IT-FITS </a:t>
            </a:r>
            <a:r>
              <a:rPr lang="en-GB" dirty="0"/>
              <a:t>- tailoring (problem, people and context)</a:t>
            </a:r>
          </a:p>
          <a:p>
            <a:pPr marL="0" indent="0">
              <a:lnSpc>
                <a:spcPct val="120000"/>
              </a:lnSpc>
              <a:spcBef>
                <a:spcPts val="1800"/>
              </a:spcBef>
              <a:buNone/>
            </a:pPr>
            <a:r>
              <a:rPr lang="en-GB" dirty="0"/>
              <a:t>2 – </a:t>
            </a:r>
            <a:r>
              <a:rPr lang="en-GB" sz="2400" dirty="0">
                <a:solidFill>
                  <a:srgbClr val="FF9300"/>
                </a:solidFill>
              </a:rPr>
              <a:t>I-STEM </a:t>
            </a:r>
            <a:r>
              <a:rPr lang="en-GB" dirty="0"/>
              <a:t>- stakeholders (people, ultra light tools)</a:t>
            </a:r>
          </a:p>
          <a:p>
            <a:pPr marL="0" indent="0">
              <a:lnSpc>
                <a:spcPct val="120000"/>
              </a:lnSpc>
              <a:spcBef>
                <a:spcPts val="1800"/>
              </a:spcBef>
              <a:buNone/>
            </a:pPr>
            <a:r>
              <a:rPr lang="en-GB" dirty="0"/>
              <a:t>3 – </a:t>
            </a:r>
            <a:r>
              <a:rPr lang="en-GB" sz="2400" dirty="0">
                <a:solidFill>
                  <a:srgbClr val="FF9300"/>
                </a:solidFill>
              </a:rPr>
              <a:t>IMPLEMENTATION CONTEXT TOOL </a:t>
            </a:r>
            <a:r>
              <a:rPr lang="en-GB" dirty="0"/>
              <a:t>- context (priority setting and focus)</a:t>
            </a:r>
          </a:p>
          <a:p>
            <a:pPr marL="0" indent="0">
              <a:buNone/>
            </a:pPr>
            <a:endParaRPr lang="en-GB" dirty="0"/>
          </a:p>
        </p:txBody>
      </p:sp>
      <p:sp>
        <p:nvSpPr>
          <p:cNvPr id="2" name="Title 1">
            <a:extLst>
              <a:ext uri="{FF2B5EF4-FFF2-40B4-BE49-F238E27FC236}">
                <a16:creationId xmlns:a16="http://schemas.microsoft.com/office/drawing/2014/main" id="{4F670213-8AA4-9C6E-0B95-3D265F0ADA57}"/>
              </a:ext>
            </a:extLst>
          </p:cNvPr>
          <p:cNvSpPr>
            <a:spLocks noGrp="1"/>
          </p:cNvSpPr>
          <p:nvPr>
            <p:ph type="title"/>
          </p:nvPr>
        </p:nvSpPr>
        <p:spPr/>
        <p:txBody>
          <a:bodyPr>
            <a:normAutofit/>
          </a:bodyPr>
          <a:lstStyle/>
          <a:p>
            <a:r>
              <a:rPr lang="en-GB" b="1" dirty="0"/>
              <a:t>What do our tools focus on?</a:t>
            </a:r>
          </a:p>
        </p:txBody>
      </p:sp>
      <p:pic>
        <p:nvPicPr>
          <p:cNvPr id="4" name="Picture 3" descr="A black text on a white background&#10;&#10;Description automatically generated">
            <a:extLst>
              <a:ext uri="{FF2B5EF4-FFF2-40B4-BE49-F238E27FC236}">
                <a16:creationId xmlns:a16="http://schemas.microsoft.com/office/drawing/2014/main" id="{EE3280EE-029F-15B3-86FB-373E19A917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5872658"/>
            <a:ext cx="2461260" cy="615611"/>
          </a:xfrm>
          <a:prstGeom prst="rect">
            <a:avLst/>
          </a:prstGeom>
        </p:spPr>
      </p:pic>
    </p:spTree>
    <p:extLst>
      <p:ext uri="{BB962C8B-B14F-4D97-AF65-F5344CB8AC3E}">
        <p14:creationId xmlns:p14="http://schemas.microsoft.com/office/powerpoint/2010/main" val="294271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56EC33A-5C2D-A8A2-CEE8-66F075D45F65}"/>
              </a:ext>
            </a:extLst>
          </p:cNvPr>
          <p:cNvSpPr>
            <a:spLocks noGrp="1"/>
          </p:cNvSpPr>
          <p:nvPr>
            <p:ph idx="1"/>
          </p:nvPr>
        </p:nvSpPr>
        <p:spPr>
          <a:xfrm>
            <a:off x="455427" y="1924804"/>
            <a:ext cx="11261756" cy="3947854"/>
          </a:xfrm>
        </p:spPr>
        <p:txBody>
          <a:bodyPr/>
          <a:lstStyle/>
          <a:p>
            <a:pPr marL="0" indent="0">
              <a:buNone/>
            </a:pPr>
            <a:r>
              <a:rPr lang="en-GB" dirty="0"/>
              <a:t>In doing (or supporting) implementation work…..</a:t>
            </a:r>
            <a:br>
              <a:rPr lang="en-GB" dirty="0"/>
            </a:br>
            <a:endParaRPr lang="en-GB" dirty="0"/>
          </a:p>
          <a:p>
            <a:pPr marL="0" indent="0">
              <a:lnSpc>
                <a:spcPct val="120000"/>
              </a:lnSpc>
              <a:spcBef>
                <a:spcPts val="1200"/>
              </a:spcBef>
              <a:buNone/>
            </a:pPr>
            <a:r>
              <a:rPr lang="en-GB" dirty="0"/>
              <a:t>1. What kind(s) of work might implementation toolkits do? </a:t>
            </a:r>
            <a:r>
              <a:rPr lang="en-GB" i="1" dirty="0"/>
              <a:t>(And who for?)</a:t>
            </a:r>
          </a:p>
          <a:p>
            <a:pPr marL="0" indent="0">
              <a:lnSpc>
                <a:spcPct val="120000"/>
              </a:lnSpc>
              <a:spcBef>
                <a:spcPts val="1200"/>
              </a:spcBef>
              <a:buNone/>
            </a:pPr>
            <a:r>
              <a:rPr lang="en-GB" dirty="0"/>
              <a:t>2. How should we approach self-guidance vs facilitation?</a:t>
            </a:r>
          </a:p>
          <a:p>
            <a:pPr marL="0" indent="0">
              <a:lnSpc>
                <a:spcPct val="120000"/>
              </a:lnSpc>
              <a:spcBef>
                <a:spcPts val="1200"/>
              </a:spcBef>
              <a:buNone/>
            </a:pPr>
            <a:endParaRPr lang="en-GB" sz="2000" i="1" dirty="0">
              <a:solidFill>
                <a:srgbClr val="FF9300"/>
              </a:solidFill>
            </a:endParaRPr>
          </a:p>
        </p:txBody>
      </p:sp>
      <p:sp>
        <p:nvSpPr>
          <p:cNvPr id="3" name="Title 2">
            <a:extLst>
              <a:ext uri="{FF2B5EF4-FFF2-40B4-BE49-F238E27FC236}">
                <a16:creationId xmlns:a16="http://schemas.microsoft.com/office/drawing/2014/main" id="{440BC0D1-93C5-0B44-5D82-C374B2431AA5}"/>
              </a:ext>
            </a:extLst>
          </p:cNvPr>
          <p:cNvSpPr>
            <a:spLocks noGrp="1"/>
          </p:cNvSpPr>
          <p:nvPr>
            <p:ph type="title"/>
          </p:nvPr>
        </p:nvSpPr>
        <p:spPr/>
        <p:txBody>
          <a:bodyPr/>
          <a:lstStyle/>
          <a:p>
            <a:r>
              <a:rPr lang="en-GB" dirty="0"/>
              <a:t>Some things to think about during this symposium….</a:t>
            </a:r>
          </a:p>
        </p:txBody>
      </p:sp>
      <p:pic>
        <p:nvPicPr>
          <p:cNvPr id="4" name="Picture 3" descr="A black text on a white background&#10;&#10;Description automatically generated">
            <a:extLst>
              <a:ext uri="{FF2B5EF4-FFF2-40B4-BE49-F238E27FC236}">
                <a16:creationId xmlns:a16="http://schemas.microsoft.com/office/drawing/2014/main" id="{5ECF40B8-E64A-13F3-0619-2B1C3250A5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27" y="5872658"/>
            <a:ext cx="2461260" cy="615611"/>
          </a:xfrm>
          <a:prstGeom prst="rect">
            <a:avLst/>
          </a:prstGeom>
        </p:spPr>
      </p:pic>
    </p:spTree>
    <p:extLst>
      <p:ext uri="{BB962C8B-B14F-4D97-AF65-F5344CB8AC3E}">
        <p14:creationId xmlns:p14="http://schemas.microsoft.com/office/powerpoint/2010/main" val="73252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C717-42C4-D485-D10F-357B11C5D50B}"/>
              </a:ext>
            </a:extLst>
          </p:cNvPr>
          <p:cNvSpPr>
            <a:spLocks noGrp="1"/>
          </p:cNvSpPr>
          <p:nvPr>
            <p:ph type="title"/>
          </p:nvPr>
        </p:nvSpPr>
        <p:spPr/>
        <p:txBody>
          <a:bodyPr/>
          <a:lstStyle/>
          <a:p>
            <a:r>
              <a:rPr lang="en-GB" dirty="0"/>
              <a:t>Talk 1: ItFits-Toolkit</a:t>
            </a:r>
          </a:p>
        </p:txBody>
      </p:sp>
      <p:sp>
        <p:nvSpPr>
          <p:cNvPr id="3" name="Text Placeholder 2">
            <a:extLst>
              <a:ext uri="{FF2B5EF4-FFF2-40B4-BE49-F238E27FC236}">
                <a16:creationId xmlns:a16="http://schemas.microsoft.com/office/drawing/2014/main" id="{282785D8-A273-3DDB-504D-8375F47612A8}"/>
              </a:ext>
            </a:extLst>
          </p:cNvPr>
          <p:cNvSpPr>
            <a:spLocks noGrp="1"/>
          </p:cNvSpPr>
          <p:nvPr>
            <p:ph type="body" idx="1"/>
          </p:nvPr>
        </p:nvSpPr>
        <p:spPr/>
        <p:txBody>
          <a:bodyPr/>
          <a:lstStyle/>
          <a:p>
            <a:r>
              <a:rPr lang="en-GB" dirty="0"/>
              <a:t>Tim Rapley</a:t>
            </a:r>
          </a:p>
        </p:txBody>
      </p:sp>
      <p:pic>
        <p:nvPicPr>
          <p:cNvPr id="4" name="Picture 3" descr="A black text on a white background&#10;&#10;Description automatically generated">
            <a:extLst>
              <a:ext uri="{FF2B5EF4-FFF2-40B4-BE49-F238E27FC236}">
                <a16:creationId xmlns:a16="http://schemas.microsoft.com/office/drawing/2014/main" id="{1AD91527-37F7-8067-2C0C-7A727F918D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0135" y="5753199"/>
            <a:ext cx="2461260" cy="615611"/>
          </a:xfrm>
          <a:prstGeom prst="rect">
            <a:avLst/>
          </a:prstGeom>
        </p:spPr>
      </p:pic>
    </p:spTree>
    <p:extLst>
      <p:ext uri="{BB962C8B-B14F-4D97-AF65-F5344CB8AC3E}">
        <p14:creationId xmlns:p14="http://schemas.microsoft.com/office/powerpoint/2010/main" val="268704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900" dirty="0">
                <a:solidFill>
                  <a:srgbClr val="FF9300"/>
                </a:solidFill>
              </a:rPr>
              <a:t>Generous constraints… ?</a:t>
            </a:r>
            <a:endParaRPr lang="en-GB" sz="4900" dirty="0">
              <a:solidFill>
                <a:srgbClr val="FF9300"/>
              </a:solidFill>
              <a:latin typeface="Azo Sans Black" panose="020B0A03030303020204" pitchFamily="34" charset="0"/>
            </a:endParaRPr>
          </a:p>
        </p:txBody>
      </p:sp>
      <p:sp>
        <p:nvSpPr>
          <p:cNvPr id="3" name="Subtitle 2"/>
          <p:cNvSpPr>
            <a:spLocks noGrp="1"/>
          </p:cNvSpPr>
          <p:nvPr>
            <p:ph type="subTitle" idx="1"/>
          </p:nvPr>
        </p:nvSpPr>
        <p:spPr/>
        <p:txBody>
          <a:bodyPr/>
          <a:lstStyle/>
          <a:p>
            <a:endParaRPr lang="en-GB" b="1" u="sng" dirty="0">
              <a:latin typeface="Azo Sans" panose="020B0603030303020204" pitchFamily="34" charset="0"/>
            </a:endParaRPr>
          </a:p>
          <a:p>
            <a:r>
              <a:rPr lang="en-GB" u="sng" dirty="0" err="1"/>
              <a:t>t</a:t>
            </a:r>
            <a:r>
              <a:rPr lang="en-GB" b="1" u="sng" dirty="0" err="1">
                <a:latin typeface="Azo Sans" panose="020B0603030303020204" pitchFamily="34" charset="0"/>
              </a:rPr>
              <a:t>im.rapley@northumbria.ac.uk</a:t>
            </a:r>
            <a:endParaRPr lang="en-GB" b="1" u="sng" dirty="0">
              <a:latin typeface="Azo Sans" panose="020B0603030303020204" pitchFamily="34" charset="0"/>
            </a:endParaRPr>
          </a:p>
        </p:txBody>
      </p:sp>
      <p:pic>
        <p:nvPicPr>
          <p:cNvPr id="8" name="Picture 7" descr="A black text on a white background&#10;&#10;Description automatically generated">
            <a:extLst>
              <a:ext uri="{FF2B5EF4-FFF2-40B4-BE49-F238E27FC236}">
                <a16:creationId xmlns:a16="http://schemas.microsoft.com/office/drawing/2014/main" id="{AD323FBC-7DF5-4397-DB71-FFA9C4154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810" y="5721669"/>
            <a:ext cx="2461260" cy="615611"/>
          </a:xfrm>
          <a:prstGeom prst="rect">
            <a:avLst/>
          </a:prstGeom>
        </p:spPr>
      </p:pic>
      <p:pic>
        <p:nvPicPr>
          <p:cNvPr id="5" name="Picture 2">
            <a:extLst>
              <a:ext uri="{FF2B5EF4-FFF2-40B4-BE49-F238E27FC236}">
                <a16:creationId xmlns:a16="http://schemas.microsoft.com/office/drawing/2014/main" id="{DF87CA2C-429F-D5B5-2224-E128C34B42D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698927" y="3300345"/>
            <a:ext cx="1654872" cy="1105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43602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BBD1DF4-64A6-4571-8C81-718CC3FE5FE3}" vid="{82891578-329E-4272-A295-AB24919C6D0B}"/>
    </a:ext>
  </a:extLst>
</a:theme>
</file>

<file path=ppt/theme/theme2.xml><?xml version="1.0" encoding="utf-8"?>
<a:theme xmlns:a="http://schemas.openxmlformats.org/drawingml/2006/main" name="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BBD1DF4-64A6-4571-8C81-718CC3FE5FE3}" vid="{BEE52CDE-5F86-49BB-AF6B-7A5908567397}"/>
    </a:ext>
  </a:extLst>
</a:theme>
</file>

<file path=ppt/theme/theme3.xml><?xml version="1.0" encoding="utf-8"?>
<a:theme xmlns:a="http://schemas.openxmlformats.org/drawingml/2006/main" name="DividendVTI">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52848763_TF45205285_Win32" id="{512915A2-2AB9-4EE3-80AA-D8F6366BE079}" vid="{B6D99418-21CE-40BE-AD04-F937B08DC4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TotalTime>
  <Words>1558</Words>
  <Application>Microsoft Office PowerPoint</Application>
  <PresentationFormat>Breedbeeld</PresentationFormat>
  <Paragraphs>245</Paragraphs>
  <Slides>39</Slides>
  <Notes>8</Notes>
  <HiddenSlides>0</HiddenSlides>
  <MMClips>0</MMClips>
  <ScaleCrop>false</ScaleCrop>
  <HeadingPairs>
    <vt:vector size="6" baseType="variant">
      <vt:variant>
        <vt:lpstr>Gebruikte lettertypen</vt:lpstr>
      </vt:variant>
      <vt:variant>
        <vt:i4>12</vt:i4>
      </vt:variant>
      <vt:variant>
        <vt:lpstr>Thema</vt:lpstr>
      </vt:variant>
      <vt:variant>
        <vt:i4>3</vt:i4>
      </vt:variant>
      <vt:variant>
        <vt:lpstr>Diatitels</vt:lpstr>
      </vt:variant>
      <vt:variant>
        <vt:i4>39</vt:i4>
      </vt:variant>
    </vt:vector>
  </HeadingPairs>
  <TitlesOfParts>
    <vt:vector size="54" baseType="lpstr">
      <vt:lpstr>Aptos</vt:lpstr>
      <vt:lpstr>Arial</vt:lpstr>
      <vt:lpstr>Azo Sans</vt:lpstr>
      <vt:lpstr>Azo Sans Black</vt:lpstr>
      <vt:lpstr>Azo Sans Light</vt:lpstr>
      <vt:lpstr>Azo Sans Thin</vt:lpstr>
      <vt:lpstr>Calibri</vt:lpstr>
      <vt:lpstr>Gill Sans MT</vt:lpstr>
      <vt:lpstr>Quicksand</vt:lpstr>
      <vt:lpstr>Symbol</vt:lpstr>
      <vt:lpstr>Wingdings</vt:lpstr>
      <vt:lpstr>Wingdings 2</vt:lpstr>
      <vt:lpstr>White Title Slide</vt:lpstr>
      <vt:lpstr>White Content Slide</vt:lpstr>
      <vt:lpstr>DividendVTI</vt:lpstr>
      <vt:lpstr>Reflecting on the development and use of pragmatic tools for collaborative implementation</vt:lpstr>
      <vt:lpstr>Intro: What do we need (pragmatic) implementation tools for?</vt:lpstr>
      <vt:lpstr>What do we mean by ‘implementation toolkit’?</vt:lpstr>
      <vt:lpstr>What could implementation tools help with?</vt:lpstr>
      <vt:lpstr>(our) Approach to developing implementation toolkits</vt:lpstr>
      <vt:lpstr>What do our tools focus on?</vt:lpstr>
      <vt:lpstr>Some things to think about during this symposium….</vt:lpstr>
      <vt:lpstr>Talk 1: ItFits-Toolkit</vt:lpstr>
      <vt:lpstr>Generous constraints… ?</vt:lpstr>
      <vt:lpstr>Challenge </vt:lpstr>
      <vt:lpstr>Challenge </vt:lpstr>
      <vt:lpstr>Development Process</vt:lpstr>
      <vt:lpstr>Toolkit Process</vt:lpstr>
      <vt:lpstr>Toolkit Process</vt:lpstr>
      <vt:lpstr>Core Learning: build systems to support users’ expertise</vt:lpstr>
      <vt:lpstr>Core learning: find ways to slow people down</vt:lpstr>
      <vt:lpstr>Core learning: thinking differently takes work</vt:lpstr>
      <vt:lpstr>PowerPoint-presentatie</vt:lpstr>
      <vt:lpstr>Talk 2: I-STEM-Toolkit</vt:lpstr>
      <vt:lpstr>No implementation without stakeholders</vt:lpstr>
      <vt:lpstr>Challenges </vt:lpstr>
      <vt:lpstr>Lessons learned from IMplementall</vt:lpstr>
      <vt:lpstr>The implementation stakeholder engagement model (i-stem)</vt:lpstr>
      <vt:lpstr>Co-designing tools for stakeholder engagement</vt:lpstr>
      <vt:lpstr>i-stem toolkit six-step approach</vt:lpstr>
      <vt:lpstr>Core learnings</vt:lpstr>
      <vt:lpstr>summary</vt:lpstr>
      <vt:lpstr>PowerPoint-presentatie</vt:lpstr>
      <vt:lpstr>Talk 3: Implementation Context Toolkit</vt:lpstr>
      <vt:lpstr>Context is… contextual?</vt:lpstr>
      <vt:lpstr>Very briefly…. toolkit development</vt:lpstr>
      <vt:lpstr>Toolkit processes  to zoom out, to then zoom in  to help implementers create their own, manageable, and enabling implementation context</vt:lpstr>
      <vt:lpstr>Core learning from the development / pilot testing</vt:lpstr>
      <vt:lpstr>Summary &amp; Discussions</vt:lpstr>
      <vt:lpstr>What is key across all three toolkits?</vt:lpstr>
      <vt:lpstr>So what? Our main take aways</vt:lpstr>
      <vt:lpstr>Discussion 1: What kind(s) of work might implementation toolkits do? (And who for?)</vt:lpstr>
      <vt:lpstr>Discussion 2: How should we approach self-guidance vs facilitation?</vt:lpstr>
      <vt:lpstr>Collective 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Sebastian Potthoff</dc:creator>
  <cp:lastModifiedBy>Christine Greve</cp:lastModifiedBy>
  <cp:revision>3</cp:revision>
  <dcterms:created xsi:type="dcterms:W3CDTF">2025-05-23T09:43:56Z</dcterms:created>
  <dcterms:modified xsi:type="dcterms:W3CDTF">2025-05-28T13:42:28Z</dcterms:modified>
</cp:coreProperties>
</file>